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1" r:id="rId4"/>
    <p:sldId id="260" r:id="rId5"/>
    <p:sldId id="262" r:id="rId6"/>
  </p:sldIdLst>
  <p:sldSz cx="9144000" cy="5715000" type="screen16x1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66FF33"/>
    <a:srgbClr val="FFFF00"/>
    <a:srgbClr val="FFCC66"/>
    <a:srgbClr val="FFFF99"/>
    <a:srgbClr val="99FF99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325" autoAdjust="0"/>
    <p:restoredTop sz="94660"/>
  </p:normalViewPr>
  <p:slideViewPr>
    <p:cSldViewPr>
      <p:cViewPr>
        <p:scale>
          <a:sx n="75" d="100"/>
          <a:sy n="75" d="100"/>
        </p:scale>
        <p:origin x="-1410" y="-168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453FB-D4AC-4DA7-9203-1F4961866944}" type="datetimeFigureOut">
              <a:rPr lang="zh-CN" altLang="en-US" smtClean="0"/>
              <a:t>2012/6/6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46A0C-0E1A-415F-B454-960F36930C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6888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453FB-D4AC-4DA7-9203-1F4961866944}" type="datetimeFigureOut">
              <a:rPr lang="zh-CN" altLang="en-US" smtClean="0"/>
              <a:t>2012/6/6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46A0C-0E1A-415F-B454-960F36930C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334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71978"/>
            <a:ext cx="2057400" cy="365654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71978"/>
            <a:ext cx="6019800" cy="365654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453FB-D4AC-4DA7-9203-1F4961866944}" type="datetimeFigureOut">
              <a:rPr lang="zh-CN" altLang="en-US" smtClean="0"/>
              <a:t>2012/6/6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46A0C-0E1A-415F-B454-960F36930C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649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453FB-D4AC-4DA7-9203-1F4961866944}" type="datetimeFigureOut">
              <a:rPr lang="zh-CN" altLang="en-US" smtClean="0"/>
              <a:t>2012/6/6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46A0C-0E1A-415F-B454-960F36930C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186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453FB-D4AC-4DA7-9203-1F4961866944}" type="datetimeFigureOut">
              <a:rPr lang="zh-CN" altLang="en-US" smtClean="0"/>
              <a:t>2012/6/6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46A0C-0E1A-415F-B454-960F36930C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844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000126"/>
            <a:ext cx="4038600" cy="282839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000126"/>
            <a:ext cx="4038600" cy="282839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453FB-D4AC-4DA7-9203-1F4961866944}" type="datetimeFigureOut">
              <a:rPr lang="zh-CN" altLang="en-US" smtClean="0"/>
              <a:t>2012/6/6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46A0C-0E1A-415F-B454-960F36930C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187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4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279261"/>
            <a:ext cx="4041775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453FB-D4AC-4DA7-9203-1F4961866944}" type="datetimeFigureOut">
              <a:rPr lang="zh-CN" altLang="en-US" smtClean="0"/>
              <a:t>2012/6/6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46A0C-0E1A-415F-B454-960F36930C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134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453FB-D4AC-4DA7-9203-1F4961866944}" type="datetimeFigureOut">
              <a:rPr lang="zh-CN" altLang="en-US" smtClean="0"/>
              <a:t>2012/6/6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46A0C-0E1A-415F-B454-960F36930C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919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453FB-D4AC-4DA7-9203-1F4961866944}" type="datetimeFigureOut">
              <a:rPr lang="zh-CN" altLang="en-US" smtClean="0"/>
              <a:t>2012/6/6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46A0C-0E1A-415F-B454-960F36930C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2235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27541"/>
            <a:ext cx="3008313" cy="96837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4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195919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453FB-D4AC-4DA7-9203-1F4961866944}" type="datetimeFigureOut">
              <a:rPr lang="zh-CN" altLang="en-US" smtClean="0"/>
              <a:t>2012/6/6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46A0C-0E1A-415F-B454-960F36930C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8180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453FB-D4AC-4DA7-9203-1F4961866944}" type="datetimeFigureOut">
              <a:rPr lang="zh-CN" altLang="en-US" smtClean="0"/>
              <a:t>2012/6/6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46A0C-0E1A-415F-B454-960F36930C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977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4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6453FB-D4AC-4DA7-9203-1F4961866944}" type="datetimeFigureOut">
              <a:rPr lang="zh-CN" altLang="en-US" smtClean="0"/>
              <a:t>2012/6/6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60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6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B46A0C-0E1A-415F-B454-960F36930C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396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0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12" Type="http://schemas.microsoft.com/office/2007/relationships/hdphoto" Target="../media/hdphoto1.wdp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2.emf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microsoft.com/office/2007/relationships/hdphoto" Target="../media/hdphoto6.wdp"/><Relationship Id="rId3" Type="http://schemas.openxmlformats.org/officeDocument/2006/relationships/image" Target="../media/image15.png"/><Relationship Id="rId7" Type="http://schemas.microsoft.com/office/2007/relationships/hdphoto" Target="../media/hdphoto3.wdp"/><Relationship Id="rId12" Type="http://schemas.openxmlformats.org/officeDocument/2006/relationships/image" Target="../media/image20.png"/><Relationship Id="rId17" Type="http://schemas.microsoft.com/office/2007/relationships/hdphoto" Target="../media/hdphoto8.wdp"/><Relationship Id="rId2" Type="http://schemas.openxmlformats.org/officeDocument/2006/relationships/image" Target="../media/image14.png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microsoft.com/office/2007/relationships/hdphoto" Target="../media/hdphoto5.wdp"/><Relationship Id="rId5" Type="http://schemas.openxmlformats.org/officeDocument/2006/relationships/image" Target="../media/image16.jpg"/><Relationship Id="rId15" Type="http://schemas.microsoft.com/office/2007/relationships/hdphoto" Target="../media/hdphoto7.wdp"/><Relationship Id="rId10" Type="http://schemas.openxmlformats.org/officeDocument/2006/relationships/image" Target="../media/image19.png"/><Relationship Id="rId4" Type="http://schemas.microsoft.com/office/2007/relationships/hdphoto" Target="../media/hdphoto2.wdp"/><Relationship Id="rId9" Type="http://schemas.microsoft.com/office/2007/relationships/hdphoto" Target="../media/hdphoto4.wdp"/><Relationship Id="rId1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0" y="0"/>
            <a:ext cx="9144000" cy="57384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11932" y="2260104"/>
            <a:ext cx="1219200" cy="12192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11932" y="2260104"/>
            <a:ext cx="1219200" cy="12192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11932" y="2260104"/>
            <a:ext cx="1219200" cy="12192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0112" y="2247900"/>
            <a:ext cx="1219200" cy="12192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536" y="2282180"/>
            <a:ext cx="1219200" cy="1219200"/>
          </a:xfrm>
          <a:prstGeom prst="rect">
            <a:avLst/>
          </a:prstGeom>
        </p:spPr>
      </p:pic>
      <p:pic>
        <p:nvPicPr>
          <p:cNvPr id="19" name="书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2260104"/>
            <a:ext cx="1219200" cy="1219200"/>
          </a:xfrm>
          <a:prstGeom prst="rect">
            <a:avLst/>
          </a:prstGeom>
        </p:spPr>
      </p:pic>
      <p:pic>
        <p:nvPicPr>
          <p:cNvPr id="22" name="琴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841276"/>
            <a:ext cx="1219200" cy="1219200"/>
          </a:xfrm>
          <a:prstGeom prst="rect">
            <a:avLst/>
          </a:prstGeom>
        </p:spPr>
      </p:pic>
      <p:pic>
        <p:nvPicPr>
          <p:cNvPr id="24" name="扇子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375" b="89844" l="1563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789" y="2237874"/>
            <a:ext cx="1219200" cy="1219200"/>
          </a:xfrm>
          <a:prstGeom prst="rect">
            <a:avLst/>
          </a:prstGeom>
        </p:spPr>
      </p:pic>
      <p:pic>
        <p:nvPicPr>
          <p:cNvPr id="26" name="茶杯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3719858"/>
            <a:ext cx="1219200" cy="1219200"/>
          </a:xfrm>
          <a:prstGeom prst="rect">
            <a:avLst/>
          </a:prstGeom>
        </p:spPr>
      </p:pic>
      <p:pic>
        <p:nvPicPr>
          <p:cNvPr id="28" name="凤凰传奇-最炫民族风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267200" y="2552700"/>
            <a:ext cx="609600" cy="609600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4292" y="2065412"/>
            <a:ext cx="1395415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396132"/>
            <a:ext cx="1395415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7900" y="2755404"/>
            <a:ext cx="1395415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7656" y="2086124"/>
            <a:ext cx="1395415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928" y="655340"/>
            <a:ext cx="1395415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0684" y="-13940"/>
            <a:ext cx="1395415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4536" y="1345332"/>
            <a:ext cx="1395415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4292" y="676052"/>
            <a:ext cx="1395415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599" y="3450084"/>
            <a:ext cx="1395415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2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5355" y="2780804"/>
            <a:ext cx="1395415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9207" y="4140076"/>
            <a:ext cx="1395415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8963" y="3470796"/>
            <a:ext cx="1395415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7765" y="2040012"/>
            <a:ext cx="1395415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991" y="1370732"/>
            <a:ext cx="1395415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843" y="2730004"/>
            <a:ext cx="1395415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599" y="2060724"/>
            <a:ext cx="1395415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-69428"/>
            <a:ext cx="1395415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7656" y="645964"/>
            <a:ext cx="1395415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5" y="2836292"/>
            <a:ext cx="1395415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358528"/>
            <a:ext cx="1395415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3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8961" y="-760908"/>
            <a:ext cx="1395415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7656" y="3526284"/>
            <a:ext cx="1395415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7899" y="4220964"/>
            <a:ext cx="1395415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6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9260" y="4910956"/>
            <a:ext cx="1395415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7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4" y="4298280"/>
            <a:ext cx="1395415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8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7655" y="4988272"/>
            <a:ext cx="1395415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9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25" y="2100312"/>
            <a:ext cx="1395415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0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26" y="622548"/>
            <a:ext cx="1395415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24" y="3562300"/>
            <a:ext cx="1395415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2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6314" y="-752524"/>
            <a:ext cx="1395415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3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954" y="-39960"/>
            <a:ext cx="1395415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4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7084" y="-775940"/>
            <a:ext cx="1395415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5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7083" y="4939506"/>
            <a:ext cx="1395415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6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449" y="4966444"/>
            <a:ext cx="1395415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7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1915" y="3470796"/>
            <a:ext cx="1395415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8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693" y="4246364"/>
            <a:ext cx="1395415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9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1915" y="4928142"/>
            <a:ext cx="1395415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0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449" y="-773506"/>
            <a:ext cx="1395415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7244" y="611166"/>
            <a:ext cx="1395415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2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512" y="-58114"/>
            <a:ext cx="1395415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1915" y="-772257"/>
            <a:ext cx="1395415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6773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500"/>
    </mc:Choice>
    <mc:Fallback xmlns="">
      <p:transition advTm="7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3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3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3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5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3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5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" presetClass="path" presetSubtype="0" repeatCount="2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01128 0.00055 C 0.01128 -0.13826 0.09618 -0.25125 0.20087 -0.25125 C 0.30486 -0.25125 0.38924 -0.13826 0.38924 0.00055 C 0.38924 0.13964 0.30486 0.2518 0.20035 0.2518 C 0.09618 0.2518 0.01128 0.13964 0.01128 0.00055 Z " pathEditMode="relative" rAng="16200000" ptsTypes="fffff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06" y="-28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" presetClass="path" presetSubtype="0" repeatCount="2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3.33333E-6 2.08218E-6 C 0.1066 2.08218E-6 0.19323 0.11132 0.19323 0.24847 C 0.19323 0.38617 0.1066 0.49778 -3.33333E-6 0.49778 C -0.10642 0.49778 -0.1927 0.38617 -0.1927 0.24847 C -0.1927 0.11132 -0.10642 2.08218E-6 -3.33333E-6 2.08218E-6 Z " pathEditMode="relative" rAng="0" ptsTypes="fffff">
                                      <p:cBhvr>
                                        <p:cTn id="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24875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" presetClass="path" presetSubtype="0" repeatCount="2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4.72222E-6 3.05941E-6 C 0.0033 0.13881 -0.07986 0.25708 -0.18489 0.26235 C -0.29045 0.27012 -0.37829 0.16213 -0.38159 0.02332 C -0.38489 -0.11577 -0.30243 -0.23348 -0.1967 -0.23904 C -0.09166 -0.24598 -0.00329 -0.13909 -4.72222E-6 3.05941E-6 Z " pathEditMode="relative" rAng="5270191" ptsTypes="fffff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80" y="1166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" presetClass="path" presetSubtype="0" repeatCount="2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3.33333E-6 5.99667E-7 C 0.1066 5.99667E-7 0.19323 -0.11438 0.19323 -0.2543 C 0.19323 -0.39506 0.1066 -0.50916 -3.33333E-6 -0.50916 C -0.10642 -0.50916 -0.1927 -0.39506 -0.1927 -0.2543 C -0.1927 -0.11438 -0.10642 5.99667E-7 -3.33333E-6 5.99667E-7 Z " pathEditMode="relative" rAng="0" ptsTypes="fffff">
                                      <p:cBhvr>
                                        <p:cTn id="50" dur="1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-25458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3.88889E-6 -2.22222E-6 L 0.22066 -2.22222E-6 C 0.28993 -0.02472 0.37032 -0.08944 0.41702 -0.14889 C 0.46372 -0.20833 0.50261 -0.25444 0.57934 -0.25389 C 0.65591 -0.25333 0.77518 -0.15555 0.77118 -0.0025 C 0.76702 0.15056 0.70174 0.26222 0.57431 0.25917 C 0.44688 0.25611 0.3882 0.12611 0.38247 -0.0025 C 0.37674 -0.13111 0.4849 -0.25361 0.57674 -0.25333 C 0.66841 -0.25305 0.85851 -0.00222 0.93334 -2.22222E-6 C 1.00313 -0.00222 1.12275 -2.22222E-6 1.17275 -2.22222E-6 " pathEditMode="relative" rAng="0" ptsTypes="AassssssfA">
                                      <p:cBhvr>
                                        <p:cTn id="5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628" y="389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1.17274 -1.11111E-6 L -0.95208 -1.11111E-6 C -0.89219 0.01195 -0.8401 0.02167 -0.81302 0.07111 C -0.78594 0.12056 -0.675 0.25 -0.59844 0.25056 C -0.52187 0.25111 -0.4026 0.15389 -0.40156 -0.0025 C -0.40052 -0.15889 -0.47743 -0.25305 -0.60469 -0.25611 C -0.73229 -0.25917 -0.78628 -0.12222 -0.79028 -0.0025 C -0.79427 0.11722 -0.68385 0.26361 -0.59219 0.26389 C -0.50035 0.26417 -0.29219 -0.00278 -0.23941 -1.11111E-6 C -0.16962 -0.00222 -0.05 -1.11111E-6 -8.33333E-7 -1.11111E-6 " pathEditMode="relative" rAng="0" ptsTypes="AassssssfA">
                                      <p:cBhvr>
                                        <p:cTn id="54" dur="20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628" y="25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3.88889E-6 -2.22222E-6 L 0.22066 -2.22222E-6 C 0.28993 -0.02472 0.37032 -0.08944 0.41702 -0.14889 C 0.46372 -0.20833 0.50261 -0.25444 0.57934 -0.25389 C 0.65591 -0.25333 0.77518 -0.15555 0.77118 -0.0025 C 0.76702 0.15056 0.70174 0.26222 0.57431 0.25917 C 0.44688 0.25611 0.3882 0.12611 0.38247 -0.0025 C 0.37674 -0.13111 0.4849 -0.25361 0.57674 -0.25333 C 0.66841 -0.25305 0.85851 -0.00222 0.93334 -2.22222E-6 C 1.00313 -0.00222 1.12275 -2.22222E-6 1.17275 -2.22222E-6 " pathEditMode="relative" rAng="0" ptsTypes="AassssssfA">
                                      <p:cBhvr>
                                        <p:cTn id="5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628" y="389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1.17274 -1.11111E-6 L -0.95208 -1.11111E-6 C -0.89219 0.01195 -0.8401 0.02167 -0.81302 0.07111 C -0.78594 0.12056 -0.675 0.25 -0.59844 0.25056 C -0.52187 0.25111 -0.4026 0.15389 -0.40156 -0.0025 C -0.40052 -0.15889 -0.47743 -0.25305 -0.60469 -0.25611 C -0.73229 -0.25917 -0.78628 -0.12222 -0.79028 -0.0025 C -0.79427 0.11722 -0.68385 0.26361 -0.59219 0.26389 C -0.50035 0.26417 -0.29219 -0.00278 -0.23941 -1.11111E-6 C -0.16962 -0.00222 -0.05 -1.11111E-6 -8.33333E-7 -1.11111E-6 " pathEditMode="relative" rAng="0" ptsTypes="AassssssfA">
                                      <p:cBhvr>
                                        <p:cTn id="58" dur="20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628" y="25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3.88889E-6 -2.22222E-6 L 0.22066 -2.22222E-6 C 0.28993 -0.02472 0.37032 -0.08944 0.41702 -0.14889 C 0.46372 -0.20833 0.50261 -0.25444 0.57934 -0.25389 C 0.65591 -0.25333 0.77518 -0.15555 0.77118 -0.0025 C 0.76702 0.15056 0.70174 0.26222 0.57431 0.25917 C 0.44688 0.25611 0.3882 0.12611 0.38247 -0.0025 C 0.37674 -0.13111 0.4849 -0.25361 0.57674 -0.25333 C 0.66841 -0.25305 0.85851 -0.00222 0.93334 -2.22222E-6 C 1.00313 -0.00222 1.12275 -2.22222E-6 1.17275 -2.22222E-6 " pathEditMode="relative" rAng="0" ptsTypes="AassssssfA">
                                      <p:cBhvr>
                                        <p:cTn id="6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628" y="389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2" presetClass="exit" presetSubtype="9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xit" presetSubtype="3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xit" presetSubtype="6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" presetClass="exit" presetSubtype="1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1" presetClass="path" presetSubtype="0" repeatCount="12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0.00104 0.00528 C -0.00069 0.00584 -0.00035 0.00639 0 0.00695 C 0.00017 0.00639 0.00052 0.00584 0.00087 0.00528 C 0.00313 0.00167 0.00573 0.00028 0.00677 0.00167 C 0.00781 0.00334 0.00677 0.00778 0.00469 0.01111 C 0.00417 0.01167 0.00399 0.01222 0.00347 0.01278 C 0.00399 0.01306 0.00417 0.01361 0.00469 0.01417 C 0.00677 0.01778 0.00781 0.02195 0.00677 0.02334 C 0.00573 0.02528 0.00313 0.02361 0.00087 0.02028 C 0.00052 0.01945 0.00017 0.01917 0 0.01834 C -0.00035 0.01917 -0.00069 0.01945 -0.00104 0.02028 C -0.00312 0.02361 -0.0059 0.02528 -0.00694 0.02334 C -0.00781 0.02195 -0.00694 0.01778 -0.00469 0.01417 C -0.00434 0.01361 -0.00399 0.01306 -0.00365 0.01278 C -0.00399 0.01222 -0.00434 0.01167 -0.00469 0.01111 C -0.00694 0.00778 -0.00781 0.00334 -0.00694 0.00167 C -0.0059 0.00028 -0.00312 0.00167 -0.00104 0.00528 Z " pathEditMode="relative" rAng="0" ptsTypes="fffffffffffffffff">
                                      <p:cBhvr>
                                        <p:cTn id="81" dur="2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750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1" presetClass="path" presetSubtype="0" repeatCount="1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0.00104 0.00528 C -0.00069 0.00584 -0.00035 0.00639 0 0.00695 C 0.00017 0.00639 0.00052 0.00584 0.00087 0.00528 C 0.00313 0.00167 0.00573 0.00028 0.00677 0.00167 C 0.00781 0.00334 0.00677 0.00778 0.00469 0.01111 C 0.00417 0.01167 0.00399 0.01222 0.00347 0.01278 C 0.00399 0.01306 0.00417 0.01361 0.00469 0.01417 C 0.00677 0.01778 0.00781 0.02195 0.00677 0.02334 C 0.00573 0.02528 0.00313 0.02361 0.00087 0.02028 C 0.00052 0.01945 0.00017 0.01917 0 0.01834 C -0.00035 0.01917 -0.00069 0.01945 -0.00104 0.02028 C -0.00312 0.02361 -0.0059 0.02528 -0.00694 0.02334 C -0.00781 0.02195 -0.00694 0.01778 -0.00469 0.01417 C -0.00434 0.01361 -0.00399 0.01306 -0.00365 0.01278 C -0.00399 0.01222 -0.00434 0.01167 -0.00469 0.01111 C -0.00694 0.00778 -0.00781 0.00334 -0.00694 0.00167 C -0.0059 0.00028 -0.00312 0.00167 -0.00104 0.00528 Z " pathEditMode="relative" rAng="0" ptsTypes="fffffffffffffffff">
                                      <p:cBhvr>
                                        <p:cTn id="86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750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1" presetClass="path" presetSubtype="0" repeatCount="1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0.00104 0.00528 C -0.00069 0.00584 -0.00035 0.00639 0 0.00695 C 0.00017 0.00639 0.00052 0.00584 0.00087 0.00528 C 0.00313 0.00167 0.00573 0.00028 0.00677 0.00167 C 0.00781 0.00334 0.00677 0.00778 0.00469 0.01111 C 0.00417 0.01167 0.00399 0.01222 0.00347 0.01278 C 0.00399 0.01306 0.00417 0.01361 0.00469 0.01417 C 0.00677 0.01778 0.00781 0.02195 0.00677 0.02334 C 0.00573 0.02528 0.00313 0.02361 0.00087 0.02028 C 0.00052 0.01945 0.00017 0.01917 0 0.01834 C -0.00035 0.01917 -0.00069 0.01945 -0.00104 0.02028 C -0.00312 0.02361 -0.0059 0.02528 -0.00694 0.02334 C -0.00781 0.02195 -0.00694 0.01778 -0.00469 0.01417 C -0.00434 0.01361 -0.00399 0.01306 -0.00365 0.01278 C -0.00399 0.01222 -0.00434 0.01167 -0.00469 0.01111 C -0.00694 0.00778 -0.00781 0.00334 -0.00694 0.00167 C -0.0059 0.00028 -0.00312 0.00167 -0.00104 0.00528 Z " pathEditMode="relative" rAng="0" ptsTypes="fffffffffffffffff">
                                      <p:cBhvr>
                                        <p:cTn id="9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750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1" presetClass="path" presetSubtype="0" repeatCount="1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0.00104 0.00528 C -0.00069 0.00584 -0.00035 0.00639 0 0.00695 C 0.00017 0.00639 0.00052 0.00584 0.00087 0.00528 C 0.00313 0.00167 0.00573 0.00028 0.00677 0.00167 C 0.00781 0.00334 0.00677 0.00778 0.00469 0.01111 C 0.00417 0.01167 0.00399 0.01222 0.00347 0.01278 C 0.00399 0.01306 0.00417 0.01361 0.00469 0.01417 C 0.00677 0.01778 0.00781 0.02195 0.00677 0.02334 C 0.00573 0.02528 0.00313 0.02361 0.00087 0.02028 C 0.00052 0.01945 0.00017 0.01917 0 0.01834 C -0.00035 0.01917 -0.00069 0.01945 -0.00104 0.02028 C -0.00312 0.02361 -0.0059 0.02528 -0.00694 0.02334 C -0.00781 0.02195 -0.00694 0.01778 -0.00469 0.01417 C -0.00434 0.01361 -0.00399 0.01306 -0.00365 0.01278 C -0.00399 0.01222 -0.00434 0.01167 -0.00469 0.01111 C -0.00694 0.00778 -0.00781 0.00334 -0.00694 0.00167 C -0.0059 0.00028 -0.00312 0.00167 -0.00104 0.00528 Z " pathEditMode="relative" rAng="0" ptsTypes="fffffffffffffffff">
                                      <p:cBhvr>
                                        <p:cTn id="96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75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1" presetClass="path" presetSubtype="0" repeatCount="1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0.00104 0.00528 C -0.00069 0.00584 -0.00035 0.00639 0 0.00695 C 0.00017 0.00639 0.00052 0.00584 0.00087 0.00528 C 0.00313 0.00167 0.00573 0.00028 0.00677 0.00167 C 0.00781 0.00334 0.00677 0.00778 0.00469 0.01111 C 0.00417 0.01167 0.00399 0.01222 0.00347 0.01278 C 0.00399 0.01306 0.00417 0.01361 0.00469 0.01417 C 0.00677 0.01778 0.00781 0.02195 0.00677 0.02334 C 0.00573 0.02528 0.00313 0.02361 0.00087 0.02028 C 0.00052 0.01945 0.00017 0.01917 0 0.01834 C -0.00035 0.01917 -0.00069 0.01945 -0.00104 0.02028 C -0.00312 0.02361 -0.0059 0.02528 -0.00694 0.02334 C -0.00781 0.02195 -0.00694 0.01778 -0.00469 0.01417 C -0.00434 0.01361 -0.00399 0.01306 -0.00365 0.01278 C -0.00399 0.01222 -0.00434 0.01167 -0.00469 0.01111 C -0.00694 0.00778 -0.00781 0.00334 -0.00694 0.00167 C -0.0059 0.00028 -0.00312 0.00167 -0.00104 0.00528 Z " pathEditMode="relative" rAng="0" ptsTypes="fffffffffffffffff">
                                      <p:cBhvr>
                                        <p:cTn id="101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750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1" presetClass="path" presetSubtype="0" repeatCount="1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0.00104 0.00528 C -0.00069 0.00584 -0.00035 0.00639 0 0.00695 C 0.00017 0.00639 0.00052 0.00584 0.00087 0.00528 C 0.00313 0.00167 0.00573 0.00028 0.00677 0.00167 C 0.00781 0.00334 0.00677 0.00778 0.00469 0.01111 C 0.00417 0.01167 0.00399 0.01222 0.00347 0.01278 C 0.00399 0.01306 0.00417 0.01361 0.00469 0.01417 C 0.00677 0.01778 0.00781 0.02195 0.00677 0.02334 C 0.00573 0.02528 0.00313 0.02361 0.00087 0.02028 C 0.00052 0.01945 0.00017 0.01917 0 0.01834 C -0.00035 0.01917 -0.00069 0.01945 -0.00104 0.02028 C -0.00312 0.02361 -0.0059 0.02528 -0.00694 0.02334 C -0.00781 0.02195 -0.00694 0.01778 -0.00469 0.01417 C -0.00434 0.01361 -0.00399 0.01306 -0.00365 0.01278 C -0.00399 0.01222 -0.00434 0.01167 -0.00469 0.01111 C -0.00694 0.00778 -0.00781 0.00334 -0.00694 0.00167 C -0.0059 0.00028 -0.00312 0.00167 -0.00104 0.00528 Z " pathEditMode="relative" rAng="0" ptsTypes="fffffffffffffffff">
                                      <p:cBhvr>
                                        <p:cTn id="106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75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1" presetClass="path" presetSubtype="0" repeatCount="1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0.00104 0.00528 C -0.00069 0.00584 -0.00035 0.00639 0 0.00695 C 0.00017 0.00639 0.00052 0.00584 0.00087 0.00528 C 0.00313 0.00167 0.00573 0.00028 0.00677 0.00167 C 0.00781 0.00334 0.00677 0.00778 0.00469 0.01111 C 0.00417 0.01167 0.00399 0.01222 0.00347 0.01278 C 0.00399 0.01306 0.00417 0.01361 0.00469 0.01417 C 0.00677 0.01778 0.00781 0.02195 0.00677 0.02334 C 0.00573 0.02528 0.00313 0.02361 0.00087 0.02028 C 0.00052 0.01945 0.00017 0.01917 0 0.01834 C -0.00035 0.01917 -0.00069 0.01945 -0.00104 0.02028 C -0.00312 0.02361 -0.0059 0.02528 -0.00694 0.02334 C -0.00781 0.02195 -0.00694 0.01778 -0.00469 0.01417 C -0.00434 0.01361 -0.00399 0.01306 -0.00365 0.01278 C -0.00399 0.01222 -0.00434 0.01167 -0.00469 0.01111 C -0.00694 0.00778 -0.00781 0.00334 -0.00694 0.00167 C -0.0059 0.00028 -0.00312 0.00167 -0.00104 0.00528 Z " pathEditMode="relative" rAng="0" ptsTypes="fffffffffffffffff">
                                      <p:cBhvr>
                                        <p:cTn id="11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750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1" presetClass="path" presetSubtype="0" repeatCount="1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0.00104 0.00528 C -0.00069 0.00584 -0.00035 0.00639 0 0.00695 C 0.00017 0.00639 0.00052 0.00584 0.00087 0.00528 C 0.00313 0.00167 0.00573 0.00028 0.00677 0.00167 C 0.00781 0.00334 0.00677 0.00778 0.00469 0.01111 C 0.00417 0.01167 0.00399 0.01222 0.00347 0.01278 C 0.00399 0.01306 0.00417 0.01361 0.00469 0.01417 C 0.00677 0.01778 0.00781 0.02195 0.00677 0.02334 C 0.00573 0.02528 0.00313 0.02361 0.00087 0.02028 C 0.00052 0.01945 0.00017 0.01917 0 0.01834 C -0.00035 0.01917 -0.00069 0.01945 -0.00104 0.02028 C -0.00312 0.02361 -0.0059 0.02528 -0.00694 0.02334 C -0.00781 0.02195 -0.00694 0.01778 -0.00469 0.01417 C -0.00434 0.01361 -0.00399 0.01306 -0.00365 0.01278 C -0.00399 0.01222 -0.00434 0.01167 -0.00469 0.01111 C -0.00694 0.00778 -0.00781 0.00334 -0.00694 0.00167 C -0.0059 0.00028 -0.00312 0.00167 -0.00104 0.00528 Z " pathEditMode="relative" rAng="0" ptsTypes="fffffffffffffffff">
                                      <p:cBhvr>
                                        <p:cTn id="116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750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1" presetClass="path" presetSubtype="0" repeatCount="1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0.00104 0.00528 C -0.00069 0.00584 -0.00035 0.00639 0 0.00695 C 0.00017 0.00639 0.00052 0.00584 0.00087 0.00528 C 0.00313 0.00167 0.00573 0.00028 0.00677 0.00167 C 0.00781 0.00334 0.00677 0.00778 0.00469 0.01111 C 0.00417 0.01167 0.00399 0.01222 0.00347 0.01278 C 0.00399 0.01306 0.00417 0.01361 0.00469 0.01417 C 0.00677 0.01778 0.00781 0.02195 0.00677 0.02334 C 0.00573 0.02528 0.00313 0.02361 0.00087 0.02028 C 0.00052 0.01945 0.00017 0.01917 0 0.01834 C -0.00035 0.01917 -0.00069 0.01945 -0.00104 0.02028 C -0.00312 0.02361 -0.0059 0.02528 -0.00694 0.02334 C -0.00781 0.02195 -0.00694 0.01778 -0.00469 0.01417 C -0.00434 0.01361 -0.00399 0.01306 -0.00365 0.01278 C -0.00399 0.01222 -0.00434 0.01167 -0.00469 0.01111 C -0.00694 0.00778 -0.00781 0.00334 -0.00694 0.00167 C -0.0059 0.00028 -0.00312 0.00167 -0.00104 0.00528 Z " pathEditMode="relative" rAng="0" ptsTypes="fffffffffffffffff">
                                      <p:cBhvr>
                                        <p:cTn id="121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750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1" presetClass="path" presetSubtype="0" repeatCount="8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0.00104 0.00528 C -0.00069 0.00584 -0.00035 0.00639 0 0.00695 C 0.00017 0.00639 0.00052 0.00584 0.00087 0.00528 C 0.00313 0.00167 0.00573 0.00028 0.00677 0.00167 C 0.00781 0.00334 0.00677 0.00778 0.00469 0.01111 C 0.00417 0.01167 0.00399 0.01222 0.00347 0.01278 C 0.00399 0.01306 0.00417 0.01361 0.00469 0.01417 C 0.00677 0.01778 0.00781 0.02195 0.00677 0.02334 C 0.00573 0.02528 0.00313 0.02361 0.00087 0.02028 C 0.00052 0.01945 0.00017 0.01917 0 0.01834 C -0.00035 0.01917 -0.00069 0.01945 -0.00104 0.02028 C -0.00312 0.02361 -0.0059 0.02528 -0.00694 0.02334 C -0.00781 0.02195 -0.00694 0.01778 -0.00469 0.01417 C -0.00434 0.01361 -0.00399 0.01306 -0.00365 0.01278 C -0.00399 0.01222 -0.00434 0.01167 -0.00469 0.01111 C -0.00694 0.00778 -0.00781 0.00334 -0.00694 0.00167 C -0.0059 0.00028 -0.00312 0.00167 -0.00104 0.00528 Z " pathEditMode="relative" rAng="0" ptsTypes="fffffffffffffffff">
                                      <p:cBhvr>
                                        <p:cTn id="126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750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1" presetClass="path" presetSubtype="0" repeatCount="8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0.00104 0.00528 C -0.00069 0.00584 -0.00035 0.00639 0 0.00695 C 0.00017 0.00639 0.00052 0.00584 0.00087 0.00528 C 0.00313 0.00167 0.00573 0.00028 0.00677 0.00167 C 0.00781 0.00334 0.00677 0.00778 0.00469 0.01111 C 0.00417 0.01167 0.00399 0.01222 0.00347 0.01278 C 0.00399 0.01306 0.00417 0.01361 0.00469 0.01417 C 0.00677 0.01778 0.00781 0.02195 0.00677 0.02334 C 0.00573 0.02528 0.00313 0.02361 0.00087 0.02028 C 0.00052 0.01945 0.00017 0.01917 0 0.01834 C -0.00035 0.01917 -0.00069 0.01945 -0.00104 0.02028 C -0.00312 0.02361 -0.0059 0.02528 -0.00694 0.02334 C -0.00781 0.02195 -0.00694 0.01778 -0.00469 0.01417 C -0.00434 0.01361 -0.00399 0.01306 -0.00365 0.01278 C -0.00399 0.01222 -0.00434 0.01167 -0.00469 0.01111 C -0.00694 0.00778 -0.00781 0.00334 -0.00694 0.00167 C -0.0059 0.00028 -0.00312 0.00167 -0.00104 0.00528 Z " pathEditMode="relative" rAng="0" ptsTypes="fffffffffffffffff">
                                      <p:cBhvr>
                                        <p:cTn id="131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750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1" presetClass="path" presetSubtype="0" repeatCount="8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0.00104 0.00528 C -0.00069 0.00584 -0.00035 0.00639 0 0.00695 C 0.00017 0.00639 0.00052 0.00584 0.00087 0.00528 C 0.00313 0.00167 0.00573 0.00028 0.00677 0.00167 C 0.00781 0.00334 0.00677 0.00778 0.00469 0.01111 C 0.00417 0.01167 0.00399 0.01222 0.00347 0.01278 C 0.00399 0.01306 0.00417 0.01361 0.00469 0.01417 C 0.00677 0.01778 0.00781 0.02195 0.00677 0.02334 C 0.00573 0.02528 0.00313 0.02361 0.00087 0.02028 C 0.00052 0.01945 0.00017 0.01917 0 0.01834 C -0.00035 0.01917 -0.00069 0.01945 -0.00104 0.02028 C -0.00312 0.02361 -0.0059 0.02528 -0.00694 0.02334 C -0.00781 0.02195 -0.00694 0.01778 -0.00469 0.01417 C -0.00434 0.01361 -0.00399 0.01306 -0.00365 0.01278 C -0.00399 0.01222 -0.00434 0.01167 -0.00469 0.01111 C -0.00694 0.00778 -0.00781 0.00334 -0.00694 0.00167 C -0.0059 0.00028 -0.00312 0.00167 -0.00104 0.00528 Z " pathEditMode="relative" rAng="0" ptsTypes="fffffffffffffffff">
                                      <p:cBhvr>
                                        <p:cTn id="136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750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1" presetClass="path" presetSubtype="0" repeatCount="8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0.00104 0.00528 C -0.00069 0.00584 -0.00035 0.00639 0 0.00695 C 0.00017 0.00639 0.00052 0.00584 0.00087 0.00528 C 0.00313 0.00167 0.00573 0.00028 0.00677 0.00167 C 0.00781 0.00334 0.00677 0.00778 0.00469 0.01111 C 0.00417 0.01167 0.00399 0.01222 0.00347 0.01278 C 0.00399 0.01306 0.00417 0.01361 0.00469 0.01417 C 0.00677 0.01778 0.00781 0.02195 0.00677 0.02334 C 0.00573 0.02528 0.00313 0.02361 0.00087 0.02028 C 0.00052 0.01945 0.00017 0.01917 0 0.01834 C -0.00035 0.01917 -0.00069 0.01945 -0.00104 0.02028 C -0.00312 0.02361 -0.0059 0.02528 -0.00694 0.02334 C -0.00781 0.02195 -0.00694 0.01778 -0.00469 0.01417 C -0.00434 0.01361 -0.00399 0.01306 -0.00365 0.01278 C -0.00399 0.01222 -0.00434 0.01167 -0.00469 0.01111 C -0.00694 0.00778 -0.00781 0.00334 -0.00694 0.00167 C -0.0059 0.00028 -0.00312 0.00167 -0.00104 0.00528 Z " pathEditMode="relative" rAng="0" ptsTypes="fffffffffffffffff">
                                      <p:cBhvr>
                                        <p:cTn id="141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750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1" presetClass="path" presetSubtype="0" repeatCount="8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0.00104 0.00528 C -0.00069 0.00584 -0.00035 0.00639 0 0.00695 C 0.00017 0.00639 0.00052 0.00584 0.00087 0.00528 C 0.00313 0.00167 0.00573 0.00028 0.00677 0.00167 C 0.00781 0.00334 0.00677 0.00778 0.00469 0.01111 C 0.00417 0.01167 0.00399 0.01222 0.00347 0.01278 C 0.00399 0.01306 0.00417 0.01361 0.00469 0.01417 C 0.00677 0.01778 0.00781 0.02195 0.00677 0.02334 C 0.00573 0.02528 0.00313 0.02361 0.00087 0.02028 C 0.00052 0.01945 0.00017 0.01917 0 0.01834 C -0.00035 0.01917 -0.00069 0.01945 -0.00104 0.02028 C -0.00312 0.02361 -0.0059 0.02528 -0.00694 0.02334 C -0.00781 0.02195 -0.00694 0.01778 -0.00469 0.01417 C -0.00434 0.01361 -0.00399 0.01306 -0.00365 0.01278 C -0.00399 0.01222 -0.00434 0.01167 -0.00469 0.01111 C -0.00694 0.00778 -0.00781 0.00334 -0.00694 0.00167 C -0.0059 0.00028 -0.00312 0.00167 -0.00104 0.00528 Z " pathEditMode="relative" rAng="0" ptsTypes="fffffffffffffffff">
                                      <p:cBhvr>
                                        <p:cTn id="146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750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1" presetClass="path" presetSubtype="0" repeatCount="8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0.00104 0.00528 C -0.00069 0.00584 -0.00035 0.00639 0 0.00695 C 0.00017 0.00639 0.00052 0.00584 0.00087 0.00528 C 0.00313 0.00167 0.00573 0.00028 0.00677 0.00167 C 0.00781 0.00334 0.00677 0.00778 0.00469 0.01111 C 0.00417 0.01167 0.00399 0.01222 0.00347 0.01278 C 0.00399 0.01306 0.00417 0.01361 0.00469 0.01417 C 0.00677 0.01778 0.00781 0.02195 0.00677 0.02334 C 0.00573 0.02528 0.00313 0.02361 0.00087 0.02028 C 0.00052 0.01945 0.00017 0.01917 0 0.01834 C -0.00035 0.01917 -0.00069 0.01945 -0.00104 0.02028 C -0.00312 0.02361 -0.0059 0.02528 -0.00694 0.02334 C -0.00781 0.02195 -0.00694 0.01778 -0.00469 0.01417 C -0.00434 0.01361 -0.00399 0.01306 -0.00365 0.01278 C -0.00399 0.01222 -0.00434 0.01167 -0.00469 0.01111 C -0.00694 0.00778 -0.00781 0.00334 -0.00694 0.00167 C -0.0059 0.00028 -0.00312 0.00167 -0.00104 0.00528 Z " pathEditMode="relative" rAng="0" ptsTypes="fffffffffffffffff">
                                      <p:cBhvr>
                                        <p:cTn id="151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750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1" presetClass="path" presetSubtype="0" repeatCount="8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0.00104 0.00528 C -0.00069 0.00584 -0.00035 0.00639 0 0.00695 C 0.00017 0.00639 0.00052 0.00584 0.00087 0.00528 C 0.00313 0.00167 0.00573 0.00028 0.00677 0.00167 C 0.00781 0.00334 0.00677 0.00778 0.00469 0.01111 C 0.00417 0.01167 0.00399 0.01222 0.00347 0.01278 C 0.00399 0.01306 0.00417 0.01361 0.00469 0.01417 C 0.00677 0.01778 0.00781 0.02195 0.00677 0.02334 C 0.00573 0.02528 0.00313 0.02361 0.00087 0.02028 C 0.00052 0.01945 0.00017 0.01917 0 0.01834 C -0.00035 0.01917 -0.00069 0.01945 -0.00104 0.02028 C -0.00312 0.02361 -0.0059 0.02528 -0.00694 0.02334 C -0.00781 0.02195 -0.00694 0.01778 -0.00469 0.01417 C -0.00434 0.01361 -0.00399 0.01306 -0.00365 0.01278 C -0.00399 0.01222 -0.00434 0.01167 -0.00469 0.01111 C -0.00694 0.00778 -0.00781 0.00334 -0.00694 0.00167 C -0.0059 0.00028 -0.00312 0.00167 -0.00104 0.00528 Z " pathEditMode="relative" rAng="0" ptsTypes="fffffffffffffffff">
                                      <p:cBhvr>
                                        <p:cTn id="156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750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1" presetClass="path" presetSubtype="0" repeatCount="8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0.00104 0.00528 C -0.00069 0.00584 -0.00035 0.00639 0 0.00695 C 0.00017 0.00639 0.00052 0.00584 0.00087 0.00528 C 0.00313 0.00167 0.00573 0.00028 0.00677 0.00167 C 0.00781 0.00334 0.00677 0.00778 0.00469 0.01111 C 0.00417 0.01167 0.00399 0.01222 0.00347 0.01278 C 0.00399 0.01306 0.00417 0.01361 0.00469 0.01417 C 0.00677 0.01778 0.00781 0.02195 0.00677 0.02334 C 0.00573 0.02528 0.00313 0.02361 0.00087 0.02028 C 0.00052 0.01945 0.00017 0.01917 0 0.01834 C -0.00035 0.01917 -0.00069 0.01945 -0.00104 0.02028 C -0.00312 0.02361 -0.0059 0.02528 -0.00694 0.02334 C -0.00781 0.02195 -0.00694 0.01778 -0.00469 0.01417 C -0.00434 0.01361 -0.00399 0.01306 -0.00365 0.01278 C -0.00399 0.01222 -0.00434 0.01167 -0.00469 0.01111 C -0.00694 0.00778 -0.00781 0.00334 -0.00694 0.00167 C -0.0059 0.00028 -0.00312 0.00167 -0.00104 0.00528 Z " pathEditMode="relative" rAng="0" ptsTypes="fffffffffffffffff">
                                      <p:cBhvr>
                                        <p:cTn id="161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750"/>
                                    </p:animMotion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1" presetClass="path" presetSubtype="0" repeatCount="8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0.00104 0.00528 C -0.00069 0.00584 -0.00035 0.00639 0 0.00695 C 0.00017 0.00639 0.00052 0.00584 0.00087 0.00528 C 0.00313 0.00167 0.00573 0.00028 0.00677 0.00167 C 0.00781 0.00334 0.00677 0.00778 0.00469 0.01111 C 0.00417 0.01167 0.00399 0.01222 0.00347 0.01278 C 0.00399 0.01306 0.00417 0.01361 0.00469 0.01417 C 0.00677 0.01778 0.00781 0.02195 0.00677 0.02334 C 0.00573 0.02528 0.00313 0.02361 0.00087 0.02028 C 0.00052 0.01945 0.00017 0.01917 0 0.01834 C -0.00035 0.01917 -0.00069 0.01945 -0.00104 0.02028 C -0.00312 0.02361 -0.0059 0.02528 -0.00694 0.02334 C -0.00781 0.02195 -0.00694 0.01778 -0.00469 0.01417 C -0.00434 0.01361 -0.00399 0.01306 -0.00365 0.01278 C -0.00399 0.01222 -0.00434 0.01167 -0.00469 0.01111 C -0.00694 0.00778 -0.00781 0.00334 -0.00694 0.00167 C -0.0059 0.00028 -0.00312 0.00167 -0.00104 0.00528 Z " pathEditMode="relative" rAng="0" ptsTypes="fffffffffffffffff">
                                      <p:cBhvr>
                                        <p:cTn id="166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750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1" presetClass="path" presetSubtype="0" repeatCount="8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0.00104 0.00528 C -0.00069 0.00584 -0.00035 0.00639 0 0.00695 C 0.00017 0.00639 0.00052 0.00584 0.00087 0.00528 C 0.00313 0.00167 0.00573 0.00028 0.00677 0.00167 C 0.00781 0.00334 0.00677 0.00778 0.00469 0.01111 C 0.00417 0.01167 0.00399 0.01222 0.00347 0.01278 C 0.00399 0.01306 0.00417 0.01361 0.00469 0.01417 C 0.00677 0.01778 0.00781 0.02195 0.00677 0.02334 C 0.00573 0.02528 0.00313 0.02361 0.00087 0.02028 C 0.00052 0.01945 0.00017 0.01917 0 0.01834 C -0.00035 0.01917 -0.00069 0.01945 -0.00104 0.02028 C -0.00312 0.02361 -0.0059 0.02528 -0.00694 0.02334 C -0.00781 0.02195 -0.00694 0.01778 -0.00469 0.01417 C -0.00434 0.01361 -0.00399 0.01306 -0.00365 0.01278 C -0.00399 0.01222 -0.00434 0.01167 -0.00469 0.01111 C -0.00694 0.00778 -0.00781 0.00334 -0.00694 0.00167 C -0.0059 0.00028 -0.00312 0.00167 -0.00104 0.00528 Z " pathEditMode="relative" rAng="0" ptsTypes="fffffffffffffffff">
                                      <p:cBhvr>
                                        <p:cTn id="171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750"/>
                                    </p:animMotion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21" presetClass="path" presetSubtype="0" repeatCount="8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0.00104 0.00528 C -0.00069 0.00584 -0.00035 0.00639 0 0.00695 C 0.00017 0.00639 0.00052 0.00584 0.00087 0.00528 C 0.00313 0.00167 0.00573 0.00028 0.00677 0.00167 C 0.00781 0.00334 0.00677 0.00778 0.00469 0.01111 C 0.00417 0.01167 0.00399 0.01222 0.00347 0.01278 C 0.00399 0.01306 0.00417 0.01361 0.00469 0.01417 C 0.00677 0.01778 0.00781 0.02195 0.00677 0.02334 C 0.00573 0.02528 0.00313 0.02361 0.00087 0.02028 C 0.00052 0.01945 0.00017 0.01917 0 0.01834 C -0.00035 0.01917 -0.00069 0.01945 -0.00104 0.02028 C -0.00312 0.02361 -0.0059 0.02528 -0.00694 0.02334 C -0.00781 0.02195 -0.00694 0.01778 -0.00469 0.01417 C -0.00434 0.01361 -0.00399 0.01306 -0.00365 0.01278 C -0.00399 0.01222 -0.00434 0.01167 -0.00469 0.01111 C -0.00694 0.00778 -0.00781 0.00334 -0.00694 0.00167 C -0.0059 0.00028 -0.00312 0.00167 -0.00104 0.00528 Z " pathEditMode="relative" rAng="0" ptsTypes="fffffffffffffffff">
                                      <p:cBhvr>
                                        <p:cTn id="176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750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21" presetClass="path" presetSubtype="0" repeatCount="8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0.00104 0.00528 C -0.00069 0.00584 -0.00035 0.00639 0 0.00695 C 0.00017 0.00639 0.00052 0.00584 0.00087 0.00528 C 0.00313 0.00167 0.00573 0.00028 0.00677 0.00167 C 0.00781 0.00334 0.00677 0.00778 0.00469 0.01111 C 0.00417 0.01167 0.00399 0.01222 0.00347 0.01278 C 0.00399 0.01306 0.00417 0.01361 0.00469 0.01417 C 0.00677 0.01778 0.00781 0.02195 0.00677 0.02334 C 0.00573 0.02528 0.00313 0.02361 0.00087 0.02028 C 0.00052 0.01945 0.00017 0.01917 0 0.01834 C -0.00035 0.01917 -0.00069 0.01945 -0.00104 0.02028 C -0.00312 0.02361 -0.0059 0.02528 -0.00694 0.02334 C -0.00781 0.02195 -0.00694 0.01778 -0.00469 0.01417 C -0.00434 0.01361 -0.00399 0.01306 -0.00365 0.01278 C -0.00399 0.01222 -0.00434 0.01167 -0.00469 0.01111 C -0.00694 0.00778 -0.00781 0.00334 -0.00694 0.00167 C -0.0059 0.00028 -0.00312 0.00167 -0.00104 0.00528 Z " pathEditMode="relative" rAng="0" ptsTypes="fffffffffffffffff">
                                      <p:cBhvr>
                                        <p:cTn id="181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750"/>
                                    </p:animMotion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21" presetClass="path" presetSubtype="0" repeatCount="8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0.00104 0.00528 C -0.00069 0.00584 -0.00035 0.00639 0 0.00695 C 0.00017 0.00639 0.00052 0.00584 0.00087 0.00528 C 0.00313 0.00167 0.00573 0.00028 0.00677 0.00167 C 0.00781 0.00334 0.00677 0.00778 0.00469 0.01111 C 0.00417 0.01167 0.00399 0.01222 0.00347 0.01278 C 0.00399 0.01306 0.00417 0.01361 0.00469 0.01417 C 0.00677 0.01778 0.00781 0.02195 0.00677 0.02334 C 0.00573 0.02528 0.00313 0.02361 0.00087 0.02028 C 0.00052 0.01945 0.00017 0.01917 0 0.01834 C -0.00035 0.01917 -0.00069 0.01945 -0.00104 0.02028 C -0.00312 0.02361 -0.0059 0.02528 -0.00694 0.02334 C -0.00781 0.02195 -0.00694 0.01778 -0.00469 0.01417 C -0.00434 0.01361 -0.00399 0.01306 -0.00365 0.01278 C -0.00399 0.01222 -0.00434 0.01167 -0.00469 0.01111 C -0.00694 0.00778 -0.00781 0.00334 -0.00694 0.00167 C -0.0059 0.00028 -0.00312 0.00167 -0.00104 0.00528 Z " pathEditMode="relative" rAng="0" ptsTypes="fffffffffffffffff">
                                      <p:cBhvr>
                                        <p:cTn id="186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750"/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21" presetClass="path" presetSubtype="0" repeatCount="8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0.00104 0.00528 C -0.00069 0.00584 -0.00035 0.00639 0 0.00695 C 0.00017 0.00639 0.00052 0.00584 0.00087 0.00528 C 0.00313 0.00167 0.00573 0.00028 0.00677 0.00167 C 0.00781 0.00334 0.00677 0.00778 0.00469 0.01111 C 0.00417 0.01167 0.00399 0.01222 0.00347 0.01278 C 0.00399 0.01306 0.00417 0.01361 0.00469 0.01417 C 0.00677 0.01778 0.00781 0.02195 0.00677 0.02334 C 0.00573 0.02528 0.00313 0.02361 0.00087 0.02028 C 0.00052 0.01945 0.00017 0.01917 0 0.01834 C -0.00035 0.01917 -0.00069 0.01945 -0.00104 0.02028 C -0.00312 0.02361 -0.0059 0.02528 -0.00694 0.02334 C -0.00781 0.02195 -0.00694 0.01778 -0.00469 0.01417 C -0.00434 0.01361 -0.00399 0.01306 -0.00365 0.01278 C -0.00399 0.01222 -0.00434 0.01167 -0.00469 0.01111 C -0.00694 0.00778 -0.00781 0.00334 -0.00694 0.00167 C -0.0059 0.00028 -0.00312 0.00167 -0.00104 0.00528 Z " pathEditMode="relative" rAng="0" ptsTypes="fffffffffffffffff">
                                      <p:cBhvr>
                                        <p:cTn id="191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750"/>
                                    </p:animMotion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21" presetClass="path" presetSubtype="0" repeatCount="8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0.00104 0.00528 C -0.00069 0.00584 -0.00035 0.00639 0 0.00695 C 0.00017 0.00639 0.00052 0.00584 0.00087 0.00528 C 0.00313 0.00167 0.00573 0.00028 0.00677 0.00167 C 0.00781 0.00334 0.00677 0.00778 0.00469 0.01111 C 0.00417 0.01167 0.00399 0.01222 0.00347 0.01278 C 0.00399 0.01306 0.00417 0.01361 0.00469 0.01417 C 0.00677 0.01778 0.00781 0.02195 0.00677 0.02334 C 0.00573 0.02528 0.00313 0.02361 0.00087 0.02028 C 0.00052 0.01945 0.00017 0.01917 0 0.01834 C -0.00035 0.01917 -0.00069 0.01945 -0.00104 0.02028 C -0.00312 0.02361 -0.0059 0.02528 -0.00694 0.02334 C -0.00781 0.02195 -0.00694 0.01778 -0.00469 0.01417 C -0.00434 0.01361 -0.00399 0.01306 -0.00365 0.01278 C -0.00399 0.01222 -0.00434 0.01167 -0.00469 0.01111 C -0.00694 0.00778 -0.00781 0.00334 -0.00694 0.00167 C -0.0059 0.00028 -0.00312 0.00167 -0.00104 0.00528 Z " pathEditMode="relative" rAng="0" ptsTypes="fffffffffffffffff">
                                      <p:cBhvr>
                                        <p:cTn id="196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750"/>
                                    </p:animMotion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21" presetClass="path" presetSubtype="0" repeatCount="8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0.00104 0.00528 C -0.00069 0.00584 -0.00035 0.00639 0 0.00695 C 0.00017 0.00639 0.00052 0.00584 0.00087 0.00528 C 0.00313 0.00167 0.00573 0.00028 0.00677 0.00167 C 0.00781 0.00334 0.00677 0.00778 0.00469 0.01111 C 0.00417 0.01167 0.00399 0.01222 0.00347 0.01278 C 0.00399 0.01306 0.00417 0.01361 0.00469 0.01417 C 0.00677 0.01778 0.00781 0.02195 0.00677 0.02334 C 0.00573 0.02528 0.00313 0.02361 0.00087 0.02028 C 0.00052 0.01945 0.00017 0.01917 0 0.01834 C -0.00035 0.01917 -0.00069 0.01945 -0.00104 0.02028 C -0.00312 0.02361 -0.0059 0.02528 -0.00694 0.02334 C -0.00781 0.02195 -0.00694 0.01778 -0.00469 0.01417 C -0.00434 0.01361 -0.00399 0.01306 -0.00365 0.01278 C -0.00399 0.01222 -0.00434 0.01167 -0.00469 0.01111 C -0.00694 0.00778 -0.00781 0.00334 -0.00694 0.00167 C -0.0059 0.00028 -0.00312 0.00167 -0.00104 0.00528 Z " pathEditMode="relative" rAng="0" ptsTypes="fffffffffffffffff">
                                      <p:cBhvr>
                                        <p:cTn id="201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750"/>
                                    </p:animMotion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21" presetClass="path" presetSubtype="0" repeatCount="6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0.00104 0.00528 C -0.00069 0.00584 -0.00035 0.00639 0 0.00695 C 0.00017 0.00639 0.00052 0.00584 0.00087 0.00528 C 0.00313 0.00167 0.00573 0.00028 0.00677 0.00167 C 0.00781 0.00334 0.00677 0.00778 0.00469 0.01111 C 0.00417 0.01167 0.00399 0.01222 0.00347 0.01278 C 0.00399 0.01306 0.00417 0.01361 0.00469 0.01417 C 0.00677 0.01778 0.00781 0.02195 0.00677 0.02334 C 0.00573 0.02528 0.00313 0.02361 0.00087 0.02028 C 0.00052 0.01945 0.00017 0.01917 0 0.01834 C -0.00035 0.01917 -0.00069 0.01945 -0.00104 0.02028 C -0.00312 0.02361 -0.0059 0.02528 -0.00694 0.02334 C -0.00781 0.02195 -0.00694 0.01778 -0.00469 0.01417 C -0.00434 0.01361 -0.00399 0.01306 -0.00365 0.01278 C -0.00399 0.01222 -0.00434 0.01167 -0.00469 0.01111 C -0.00694 0.00778 -0.00781 0.00334 -0.00694 0.00167 C -0.0059 0.00028 -0.00312 0.00167 -0.00104 0.00528 Z " pathEditMode="relative" rAng="0" ptsTypes="fffffffffffffffff">
                                      <p:cBhvr>
                                        <p:cTn id="206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750"/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21" presetClass="path" presetSubtype="0" repeatCount="6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0.00104 0.00528 C -0.00069 0.00584 -0.00035 0.00639 0 0.00695 C 0.00017 0.00639 0.00052 0.00584 0.00087 0.00528 C 0.00313 0.00167 0.00573 0.00028 0.00677 0.00167 C 0.00781 0.00334 0.00677 0.00778 0.00469 0.01111 C 0.00417 0.01167 0.00399 0.01222 0.00347 0.01278 C 0.00399 0.01306 0.00417 0.01361 0.00469 0.01417 C 0.00677 0.01778 0.00781 0.02195 0.00677 0.02334 C 0.00573 0.02528 0.00313 0.02361 0.00087 0.02028 C 0.00052 0.01945 0.00017 0.01917 0 0.01834 C -0.00035 0.01917 -0.00069 0.01945 -0.00104 0.02028 C -0.00312 0.02361 -0.0059 0.02528 -0.00694 0.02334 C -0.00781 0.02195 -0.00694 0.01778 -0.00469 0.01417 C -0.00434 0.01361 -0.00399 0.01306 -0.00365 0.01278 C -0.00399 0.01222 -0.00434 0.01167 -0.00469 0.01111 C -0.00694 0.00778 -0.00781 0.00334 -0.00694 0.00167 C -0.0059 0.00028 -0.00312 0.00167 -0.00104 0.00528 Z " pathEditMode="relative" rAng="0" ptsTypes="fffffffffffffffff">
                                      <p:cBhvr>
                                        <p:cTn id="211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750"/>
                                    </p:animMotion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21" presetClass="path" presetSubtype="0" repeatCount="6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0.00104 0.00528 C -0.00069 0.00584 -0.00035 0.00639 0 0.00695 C 0.00017 0.00639 0.00052 0.00584 0.00087 0.00528 C 0.00313 0.00167 0.00573 0.00028 0.00677 0.00167 C 0.00781 0.00334 0.00677 0.00778 0.00469 0.01111 C 0.00417 0.01167 0.00399 0.01222 0.00347 0.01278 C 0.00399 0.01306 0.00417 0.01361 0.00469 0.01417 C 0.00677 0.01778 0.00781 0.02195 0.00677 0.02334 C 0.00573 0.02528 0.00313 0.02361 0.00087 0.02028 C 0.00052 0.01945 0.00017 0.01917 0 0.01834 C -0.00035 0.01917 -0.00069 0.01945 -0.00104 0.02028 C -0.00312 0.02361 -0.0059 0.02528 -0.00694 0.02334 C -0.00781 0.02195 -0.00694 0.01778 -0.00469 0.01417 C -0.00434 0.01361 -0.00399 0.01306 -0.00365 0.01278 C -0.00399 0.01222 -0.00434 0.01167 -0.00469 0.01111 C -0.00694 0.00778 -0.00781 0.00334 -0.00694 0.00167 C -0.0059 0.00028 -0.00312 0.00167 -0.00104 0.00528 Z " pathEditMode="relative" rAng="0" ptsTypes="fffffffffffffffff">
                                      <p:cBhvr>
                                        <p:cTn id="216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750"/>
                                    </p:animMotion>
                                  </p:childTnLst>
                                </p:cTn>
                              </p:par>
                              <p:par>
                                <p:cTn id="217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21" presetClass="path" presetSubtype="0" repeatCount="6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0.00104 0.00528 C -0.00069 0.00584 -0.00035 0.00639 0 0.00695 C 0.00017 0.00639 0.00052 0.00584 0.00087 0.00528 C 0.00313 0.00167 0.00573 0.00028 0.00677 0.00167 C 0.00781 0.00334 0.00677 0.00778 0.00469 0.01111 C 0.00417 0.01167 0.00399 0.01222 0.00347 0.01278 C 0.00399 0.01306 0.00417 0.01361 0.00469 0.01417 C 0.00677 0.01778 0.00781 0.02195 0.00677 0.02334 C 0.00573 0.02528 0.00313 0.02361 0.00087 0.02028 C 0.00052 0.01945 0.00017 0.01917 0 0.01834 C -0.00035 0.01917 -0.00069 0.01945 -0.00104 0.02028 C -0.00312 0.02361 -0.0059 0.02528 -0.00694 0.02334 C -0.00781 0.02195 -0.00694 0.01778 -0.00469 0.01417 C -0.00434 0.01361 -0.00399 0.01306 -0.00365 0.01278 C -0.00399 0.01222 -0.00434 0.01167 -0.00469 0.01111 C -0.00694 0.00778 -0.00781 0.00334 -0.00694 0.00167 C -0.0059 0.00028 -0.00312 0.00167 -0.00104 0.00528 Z " pathEditMode="relative" rAng="0" ptsTypes="fffffffffffffffff">
                                      <p:cBhvr>
                                        <p:cTn id="221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750"/>
                                    </p:animMotion>
                                  </p:childTnLst>
                                </p:cTn>
                              </p:par>
                              <p:par>
                                <p:cTn id="222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21" presetClass="path" presetSubtype="0" repeatCount="6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0.00104 0.00528 C -0.00069 0.00584 -0.00035 0.00639 0 0.00695 C 0.00017 0.00639 0.00052 0.00584 0.00087 0.00528 C 0.00313 0.00167 0.00573 0.00028 0.00677 0.00167 C 0.00781 0.00334 0.00677 0.00778 0.00469 0.01111 C 0.00417 0.01167 0.00399 0.01222 0.00347 0.01278 C 0.00399 0.01306 0.00417 0.01361 0.00469 0.01417 C 0.00677 0.01778 0.00781 0.02195 0.00677 0.02334 C 0.00573 0.02528 0.00313 0.02361 0.00087 0.02028 C 0.00052 0.01945 0.00017 0.01917 0 0.01834 C -0.00035 0.01917 -0.00069 0.01945 -0.00104 0.02028 C -0.00312 0.02361 -0.0059 0.02528 -0.00694 0.02334 C -0.00781 0.02195 -0.00694 0.01778 -0.00469 0.01417 C -0.00434 0.01361 -0.00399 0.01306 -0.00365 0.01278 C -0.00399 0.01222 -0.00434 0.01167 -0.00469 0.01111 C -0.00694 0.00778 -0.00781 0.00334 -0.00694 0.00167 C -0.0059 0.00028 -0.00312 0.00167 -0.00104 0.00528 Z " pathEditMode="relative" rAng="0" ptsTypes="fffffffffffffffff">
                                      <p:cBhvr>
                                        <p:cTn id="226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750"/>
                                    </p:animMotion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21" presetClass="path" presetSubtype="0" repeatCount="6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0.00104 0.00528 C -0.00069 0.00584 -0.00035 0.00639 0 0.00695 C 0.00017 0.00639 0.00052 0.00584 0.00087 0.00528 C 0.00313 0.00167 0.00573 0.00028 0.00677 0.00167 C 0.00781 0.00334 0.00677 0.00778 0.00469 0.01111 C 0.00417 0.01167 0.00399 0.01222 0.00347 0.01278 C 0.00399 0.01306 0.00417 0.01361 0.00469 0.01417 C 0.00677 0.01778 0.00781 0.02195 0.00677 0.02334 C 0.00573 0.02528 0.00313 0.02361 0.00087 0.02028 C 0.00052 0.01945 0.00017 0.01917 0 0.01834 C -0.00035 0.01917 -0.00069 0.01945 -0.00104 0.02028 C -0.00312 0.02361 -0.0059 0.02528 -0.00694 0.02334 C -0.00781 0.02195 -0.00694 0.01778 -0.00469 0.01417 C -0.00434 0.01361 -0.00399 0.01306 -0.00365 0.01278 C -0.00399 0.01222 -0.00434 0.01167 -0.00469 0.01111 C -0.00694 0.00778 -0.00781 0.00334 -0.00694 0.00167 C -0.0059 0.00028 -0.00312 0.00167 -0.00104 0.00528 Z " pathEditMode="relative" rAng="0" ptsTypes="fffffffffffffffff">
                                      <p:cBhvr>
                                        <p:cTn id="231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750"/>
                                    </p:animMotion>
                                  </p:childTnLst>
                                </p:cTn>
                              </p:par>
                              <p:par>
                                <p:cTn id="232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21" presetClass="path" presetSubtype="0" repeatCount="6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0.00104 0.00528 C -0.00069 0.00584 -0.00035 0.00639 0 0.00695 C 0.00017 0.00639 0.00052 0.00584 0.00087 0.00528 C 0.00313 0.00167 0.00573 0.00028 0.00677 0.00167 C 0.00781 0.00334 0.00677 0.00778 0.00469 0.01111 C 0.00417 0.01167 0.00399 0.01222 0.00347 0.01278 C 0.00399 0.01306 0.00417 0.01361 0.00469 0.01417 C 0.00677 0.01778 0.00781 0.02195 0.00677 0.02334 C 0.00573 0.02528 0.00313 0.02361 0.00087 0.02028 C 0.00052 0.01945 0.00017 0.01917 0 0.01834 C -0.00035 0.01917 -0.00069 0.01945 -0.00104 0.02028 C -0.00312 0.02361 -0.0059 0.02528 -0.00694 0.02334 C -0.00781 0.02195 -0.00694 0.01778 -0.00469 0.01417 C -0.00434 0.01361 -0.00399 0.01306 -0.00365 0.01278 C -0.00399 0.01222 -0.00434 0.01167 -0.00469 0.01111 C -0.00694 0.00778 -0.00781 0.00334 -0.00694 0.00167 C -0.0059 0.00028 -0.00312 0.00167 -0.00104 0.00528 Z " pathEditMode="relative" rAng="0" ptsTypes="fffffffffffffffff">
                                      <p:cBhvr>
                                        <p:cTn id="236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750"/>
                                    </p:animMotion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21" presetClass="path" presetSubtype="0" repeatCount="6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0.00104 0.00528 C -0.00069 0.00584 -0.00035 0.00639 0 0.00695 C 0.00017 0.00639 0.00052 0.00584 0.00087 0.00528 C 0.00313 0.00167 0.00573 0.00028 0.00677 0.00167 C 0.00781 0.00334 0.00677 0.00778 0.00469 0.01111 C 0.00417 0.01167 0.00399 0.01222 0.00347 0.01278 C 0.00399 0.01306 0.00417 0.01361 0.00469 0.01417 C 0.00677 0.01778 0.00781 0.02195 0.00677 0.02334 C 0.00573 0.02528 0.00313 0.02361 0.00087 0.02028 C 0.00052 0.01945 0.00017 0.01917 0 0.01834 C -0.00035 0.01917 -0.00069 0.01945 -0.00104 0.02028 C -0.00312 0.02361 -0.0059 0.02528 -0.00694 0.02334 C -0.00781 0.02195 -0.00694 0.01778 -0.00469 0.01417 C -0.00434 0.01361 -0.00399 0.01306 -0.00365 0.01278 C -0.00399 0.01222 -0.00434 0.01167 -0.00469 0.01111 C -0.00694 0.00778 -0.00781 0.00334 -0.00694 0.00167 C -0.0059 0.00028 -0.00312 0.00167 -0.00104 0.00528 Z " pathEditMode="relative" rAng="0" ptsTypes="fffffffffffffffff">
                                      <p:cBhvr>
                                        <p:cTn id="241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750"/>
                                    </p:animMotion>
                                  </p:childTnLst>
                                </p:cTn>
                              </p:par>
                              <p:par>
                                <p:cTn id="242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21" presetClass="path" presetSubtype="0" repeatCount="6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0.00104 0.00528 C -0.00069 0.00584 -0.00035 0.00639 0 0.00695 C 0.00017 0.00639 0.00052 0.00584 0.00087 0.00528 C 0.00313 0.00167 0.00573 0.00028 0.00677 0.00167 C 0.00781 0.00334 0.00677 0.00778 0.00469 0.01111 C 0.00417 0.01167 0.00399 0.01222 0.00347 0.01278 C 0.00399 0.01306 0.00417 0.01361 0.00469 0.01417 C 0.00677 0.01778 0.00781 0.02195 0.00677 0.02334 C 0.00573 0.02528 0.00313 0.02361 0.00087 0.02028 C 0.00052 0.01945 0.00017 0.01917 0 0.01834 C -0.00035 0.01917 -0.00069 0.01945 -0.00104 0.02028 C -0.00312 0.02361 -0.0059 0.02528 -0.00694 0.02334 C -0.00781 0.02195 -0.00694 0.01778 -0.00469 0.01417 C -0.00434 0.01361 -0.00399 0.01306 -0.00365 0.01278 C -0.00399 0.01222 -0.00434 0.01167 -0.00469 0.01111 C -0.00694 0.00778 -0.00781 0.00334 -0.00694 0.00167 C -0.0059 0.00028 -0.00312 0.00167 -0.00104 0.00528 Z " pathEditMode="relative" rAng="0" ptsTypes="fffffffffffffffff">
                                      <p:cBhvr>
                                        <p:cTn id="246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750"/>
                                    </p:animMotion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21" presetClass="path" presetSubtype="0" repeatCount="6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0.00104 0.00528 C -0.00069 0.00584 -0.00035 0.00639 0 0.00695 C 0.00017 0.00639 0.00052 0.00584 0.00087 0.00528 C 0.00313 0.00167 0.00573 0.00028 0.00677 0.00167 C 0.00781 0.00334 0.00677 0.00778 0.00469 0.01111 C 0.00417 0.01167 0.00399 0.01222 0.00347 0.01278 C 0.00399 0.01306 0.00417 0.01361 0.00469 0.01417 C 0.00677 0.01778 0.00781 0.02195 0.00677 0.02334 C 0.00573 0.02528 0.00313 0.02361 0.00087 0.02028 C 0.00052 0.01945 0.00017 0.01917 0 0.01834 C -0.00035 0.01917 -0.00069 0.01945 -0.00104 0.02028 C -0.00312 0.02361 -0.0059 0.02528 -0.00694 0.02334 C -0.00781 0.02195 -0.00694 0.01778 -0.00469 0.01417 C -0.00434 0.01361 -0.00399 0.01306 -0.00365 0.01278 C -0.00399 0.01222 -0.00434 0.01167 -0.00469 0.01111 C -0.00694 0.00778 -0.00781 0.00334 -0.00694 0.00167 C -0.0059 0.00028 -0.00312 0.00167 -0.00104 0.00528 Z " pathEditMode="relative" rAng="0" ptsTypes="fffffffffffffffff">
                                      <p:cBhvr>
                                        <p:cTn id="251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750"/>
                                    </p:animMotion>
                                  </p:childTnLst>
                                </p:cTn>
                              </p:par>
                              <p:par>
                                <p:cTn id="252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21" presetClass="path" presetSubtype="0" repeatCount="6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0.00104 0.00528 C -0.00069 0.00584 -0.00035 0.00639 0 0.00695 C 0.00017 0.00639 0.00052 0.00584 0.00087 0.00528 C 0.00313 0.00167 0.00573 0.00028 0.00677 0.00167 C 0.00781 0.00334 0.00677 0.00778 0.00469 0.01111 C 0.00417 0.01167 0.00399 0.01222 0.00347 0.01278 C 0.00399 0.01306 0.00417 0.01361 0.00469 0.01417 C 0.00677 0.01778 0.00781 0.02195 0.00677 0.02334 C 0.00573 0.02528 0.00313 0.02361 0.00087 0.02028 C 0.00052 0.01945 0.00017 0.01917 0 0.01834 C -0.00035 0.01917 -0.00069 0.01945 -0.00104 0.02028 C -0.00312 0.02361 -0.0059 0.02528 -0.00694 0.02334 C -0.00781 0.02195 -0.00694 0.01778 -0.00469 0.01417 C -0.00434 0.01361 -0.00399 0.01306 -0.00365 0.01278 C -0.00399 0.01222 -0.00434 0.01167 -0.00469 0.01111 C -0.00694 0.00778 -0.00781 0.00334 -0.00694 0.00167 C -0.0059 0.00028 -0.00312 0.00167 -0.00104 0.00528 Z " pathEditMode="relative" rAng="0" ptsTypes="fffffffffffffffff">
                                      <p:cBhvr>
                                        <p:cTn id="256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750"/>
                                    </p:animMotion>
                                  </p:childTnLst>
                                </p:cTn>
                              </p:par>
                              <p:par>
                                <p:cTn id="257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21" presetClass="path" presetSubtype="0" repeatCount="6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0.00104 0.00528 C -0.00069 0.00584 -0.00035 0.00639 0 0.00695 C 0.00017 0.00639 0.00052 0.00584 0.00087 0.00528 C 0.00313 0.00167 0.00573 0.00028 0.00677 0.00167 C 0.00781 0.00334 0.00677 0.00778 0.00469 0.01111 C 0.00417 0.01167 0.00399 0.01222 0.00347 0.01278 C 0.00399 0.01306 0.00417 0.01361 0.00469 0.01417 C 0.00677 0.01778 0.00781 0.02195 0.00677 0.02334 C 0.00573 0.02528 0.00313 0.02361 0.00087 0.02028 C 0.00052 0.01945 0.00017 0.01917 0 0.01834 C -0.00035 0.01917 -0.00069 0.01945 -0.00104 0.02028 C -0.00312 0.02361 -0.0059 0.02528 -0.00694 0.02334 C -0.00781 0.02195 -0.00694 0.01778 -0.00469 0.01417 C -0.00434 0.01361 -0.00399 0.01306 -0.00365 0.01278 C -0.00399 0.01222 -0.00434 0.01167 -0.00469 0.01111 C -0.00694 0.00778 -0.00781 0.00334 -0.00694 0.00167 C -0.0059 0.00028 -0.00312 0.00167 -0.00104 0.00528 Z " pathEditMode="relative" rAng="0" ptsTypes="fffffffffffffffff">
                                      <p:cBhvr>
                                        <p:cTn id="261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750"/>
                                    </p:animMotion>
                                  </p:childTnLst>
                                </p:cTn>
                              </p:par>
                              <p:par>
                                <p:cTn id="262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21" presetClass="path" presetSubtype="0" repeatCount="6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0.00104 0.00528 C -0.00069 0.00584 -0.00035 0.00639 0 0.00695 C 0.00017 0.00639 0.00052 0.00584 0.00087 0.00528 C 0.00313 0.00167 0.00573 0.00028 0.00677 0.00167 C 0.00781 0.00334 0.00677 0.00778 0.00469 0.01111 C 0.00417 0.01167 0.00399 0.01222 0.00347 0.01278 C 0.00399 0.01306 0.00417 0.01361 0.00469 0.01417 C 0.00677 0.01778 0.00781 0.02195 0.00677 0.02334 C 0.00573 0.02528 0.00313 0.02361 0.00087 0.02028 C 0.00052 0.01945 0.00017 0.01917 0 0.01834 C -0.00035 0.01917 -0.00069 0.01945 -0.00104 0.02028 C -0.00312 0.02361 -0.0059 0.02528 -0.00694 0.02334 C -0.00781 0.02195 -0.00694 0.01778 -0.00469 0.01417 C -0.00434 0.01361 -0.00399 0.01306 -0.00365 0.01278 C -0.00399 0.01222 -0.00434 0.01167 -0.00469 0.01111 C -0.00694 0.00778 -0.00781 0.00334 -0.00694 0.00167 C -0.0059 0.00028 -0.00312 0.00167 -0.00104 0.00528 Z " pathEditMode="relative" rAng="0" ptsTypes="fffffffffffffffff">
                                      <p:cBhvr>
                                        <p:cTn id="266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750"/>
                                    </p:animMotion>
                                  </p:childTnLst>
                                </p:cTn>
                              </p:par>
                              <p:par>
                                <p:cTn id="267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21" presetClass="path" presetSubtype="0" repeatCount="6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0.00104 0.00528 C -0.00069 0.00584 -0.00035 0.00639 0 0.00695 C 0.00017 0.00639 0.00052 0.00584 0.00087 0.00528 C 0.00313 0.00167 0.00573 0.00028 0.00677 0.00167 C 0.00781 0.00334 0.00677 0.00778 0.00469 0.01111 C 0.00417 0.01167 0.00399 0.01222 0.00347 0.01278 C 0.00399 0.01306 0.00417 0.01361 0.00469 0.01417 C 0.00677 0.01778 0.00781 0.02195 0.00677 0.02334 C 0.00573 0.02528 0.00313 0.02361 0.00087 0.02028 C 0.00052 0.01945 0.00017 0.01917 0 0.01834 C -0.00035 0.01917 -0.00069 0.01945 -0.00104 0.02028 C -0.00312 0.02361 -0.0059 0.02528 -0.00694 0.02334 C -0.00781 0.02195 -0.00694 0.01778 -0.00469 0.01417 C -0.00434 0.01361 -0.00399 0.01306 -0.00365 0.01278 C -0.00399 0.01222 -0.00434 0.01167 -0.00469 0.01111 C -0.00694 0.00778 -0.00781 0.00334 -0.00694 0.00167 C -0.0059 0.00028 -0.00312 0.00167 -0.00104 0.00528 Z " pathEditMode="relative" rAng="0" ptsTypes="fffffffffffffffff">
                                      <p:cBhvr>
                                        <p:cTn id="271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750"/>
                                    </p:animMotion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21" presetClass="path" presetSubtype="0" repeatCount="6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0.00104 0.00528 C -0.00069 0.00584 -0.00035 0.00639 0 0.00695 C 0.00017 0.00639 0.00052 0.00584 0.00087 0.00528 C 0.00313 0.00167 0.00573 0.00028 0.00677 0.00167 C 0.00781 0.00334 0.00677 0.00778 0.00469 0.01111 C 0.00417 0.01167 0.00399 0.01222 0.00347 0.01278 C 0.00399 0.01306 0.00417 0.01361 0.00469 0.01417 C 0.00677 0.01778 0.00781 0.02195 0.00677 0.02334 C 0.00573 0.02528 0.00313 0.02361 0.00087 0.02028 C 0.00052 0.01945 0.00017 0.01917 0 0.01834 C -0.00035 0.01917 -0.00069 0.01945 -0.00104 0.02028 C -0.00312 0.02361 -0.0059 0.02528 -0.00694 0.02334 C -0.00781 0.02195 -0.00694 0.01778 -0.00469 0.01417 C -0.00434 0.01361 -0.00399 0.01306 -0.00365 0.01278 C -0.00399 0.01222 -0.00434 0.01167 -0.00469 0.01111 C -0.00694 0.00778 -0.00781 0.00334 -0.00694 0.00167 C -0.0059 0.00028 -0.00312 0.00167 -0.00104 0.00528 Z " pathEditMode="relative" rAng="0" ptsTypes="fffffffffffffffff">
                                      <p:cBhvr>
                                        <p:cTn id="276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750"/>
                                    </p:animMotion>
                                  </p:childTnLst>
                                </p:cTn>
                              </p:par>
                              <p:par>
                                <p:cTn id="277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21" presetClass="path" presetSubtype="0" repeatCount="6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0.00104 0.00528 C -0.00069 0.00584 -0.00035 0.00639 0 0.00695 C 0.00017 0.00639 0.00052 0.00584 0.00087 0.00528 C 0.00313 0.00167 0.00573 0.00028 0.00677 0.00167 C 0.00781 0.00334 0.00677 0.00778 0.00469 0.01111 C 0.00417 0.01167 0.00399 0.01222 0.00347 0.01278 C 0.00399 0.01306 0.00417 0.01361 0.00469 0.01417 C 0.00677 0.01778 0.00781 0.02195 0.00677 0.02334 C 0.00573 0.02528 0.00313 0.02361 0.00087 0.02028 C 0.00052 0.01945 0.00017 0.01917 0 0.01834 C -0.00035 0.01917 -0.00069 0.01945 -0.00104 0.02028 C -0.00312 0.02361 -0.0059 0.02528 -0.00694 0.02334 C -0.00781 0.02195 -0.00694 0.01778 -0.00469 0.01417 C -0.00434 0.01361 -0.00399 0.01306 -0.00365 0.01278 C -0.00399 0.01222 -0.00434 0.01167 -0.00469 0.01111 C -0.00694 0.00778 -0.00781 0.00334 -0.00694 0.00167 C -0.0059 0.00028 -0.00312 0.00167 -0.00104 0.00528 Z " pathEditMode="relative" rAng="0" ptsTypes="fffffffffffffffff">
                                      <p:cBhvr>
                                        <p:cTn id="281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750"/>
                                    </p:animMotion>
                                  </p:childTnLst>
                                </p:cTn>
                              </p:par>
                              <p:par>
                                <p:cTn id="282" presetID="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3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4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8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0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3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4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7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8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5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6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9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3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4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7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8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1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2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5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6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9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0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3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7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8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1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2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6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8" presetID="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4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8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2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6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2" presetID="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3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4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7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8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1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2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5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6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9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0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3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4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6" presetID="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7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8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0" presetID="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1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2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5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6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" presetID="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9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0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3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4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7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8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" presetID="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1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2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4" presetID="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5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6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" presetID="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9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0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2" presetID="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3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4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6" presetID="10" presetClass="exit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  <p:bldLst>
      <p:bldP spid="3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风"/>
          <p:cNvSpPr txBox="1"/>
          <p:nvPr/>
        </p:nvSpPr>
        <p:spPr>
          <a:xfrm>
            <a:off x="6597612" y="256946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r>
              <a:rPr lang="zh-CN" altLang="en-US" sz="2800" dirty="0" smtClean="0">
                <a:ln w="12700">
                  <a:solidFill>
                    <a:srgbClr val="FFFF00"/>
                  </a:solidFill>
                </a:ln>
                <a:solidFill>
                  <a:srgbClr val="FFCC00"/>
                </a:solidFill>
                <a:effectLst>
                  <a:glow rad="101600">
                    <a:srgbClr val="FFCC00">
                      <a:alpha val="60000"/>
                    </a:srgb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方正启体简体" pitchFamily="65" charset="-122"/>
                <a:ea typeface="方正启体简体" pitchFamily="65" charset="-122"/>
              </a:rPr>
              <a:t>风</a:t>
            </a:r>
            <a:endParaRPr lang="zh-CN" altLang="en-US" sz="2800" dirty="0">
              <a:ln w="12700">
                <a:solidFill>
                  <a:srgbClr val="FFFF00"/>
                </a:solidFill>
              </a:ln>
              <a:solidFill>
                <a:srgbClr val="FFCC00"/>
              </a:solidFill>
              <a:effectLst>
                <a:glow rad="101600">
                  <a:srgbClr val="FFCC00">
                    <a:alpha val="60000"/>
                  </a:srgbClr>
                </a:glow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方正启体简体" pitchFamily="65" charset="-122"/>
              <a:ea typeface="方正启体简体" pitchFamily="65" charset="-122"/>
            </a:endParaRPr>
          </a:p>
        </p:txBody>
      </p:sp>
      <p:sp>
        <p:nvSpPr>
          <p:cNvPr id="8" name="族"/>
          <p:cNvSpPr/>
          <p:nvPr/>
        </p:nvSpPr>
        <p:spPr>
          <a:xfrm>
            <a:off x="5448871" y="256946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n w="12700">
                  <a:solidFill>
                    <a:srgbClr val="FFFF00"/>
                  </a:solidFill>
                </a:ln>
                <a:solidFill>
                  <a:srgbClr val="FFCC00"/>
                </a:solidFill>
                <a:effectLst>
                  <a:glow rad="101600">
                    <a:srgbClr val="FFCC00">
                      <a:alpha val="60000"/>
                    </a:srgb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方正启体简体" pitchFamily="65" charset="-122"/>
                <a:ea typeface="方正启体简体" pitchFamily="65" charset="-122"/>
              </a:rPr>
              <a:t>族</a:t>
            </a:r>
            <a:endParaRPr lang="zh-CN" altLang="en-US" sz="600" dirty="0"/>
          </a:p>
        </p:txBody>
      </p:sp>
      <p:sp>
        <p:nvSpPr>
          <p:cNvPr id="7" name="民"/>
          <p:cNvSpPr/>
          <p:nvPr/>
        </p:nvSpPr>
        <p:spPr>
          <a:xfrm>
            <a:off x="4300130" y="256946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n w="12700">
                  <a:solidFill>
                    <a:srgbClr val="FFFF00"/>
                  </a:solidFill>
                </a:ln>
                <a:solidFill>
                  <a:srgbClr val="FFCC00"/>
                </a:solidFill>
                <a:effectLst>
                  <a:glow rad="101600">
                    <a:srgbClr val="FFCC00">
                      <a:alpha val="60000"/>
                    </a:srgb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方正启体简体" pitchFamily="65" charset="-122"/>
                <a:ea typeface="方正启体简体" pitchFamily="65" charset="-122"/>
              </a:rPr>
              <a:t>民</a:t>
            </a:r>
            <a:endParaRPr lang="zh-CN" altLang="en-US" sz="600" dirty="0"/>
          </a:p>
        </p:txBody>
      </p:sp>
      <p:sp>
        <p:nvSpPr>
          <p:cNvPr id="6" name="炫"/>
          <p:cNvSpPr/>
          <p:nvPr/>
        </p:nvSpPr>
        <p:spPr>
          <a:xfrm>
            <a:off x="3151389" y="256946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n w="12700">
                  <a:solidFill>
                    <a:srgbClr val="FFFF00"/>
                  </a:solidFill>
                </a:ln>
                <a:solidFill>
                  <a:srgbClr val="FFCC00"/>
                </a:solidFill>
                <a:effectLst>
                  <a:glow rad="101600">
                    <a:srgbClr val="FFCC00">
                      <a:alpha val="60000"/>
                    </a:srgb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方正启体简体" pitchFamily="65" charset="-122"/>
                <a:ea typeface="方正启体简体" pitchFamily="65" charset="-122"/>
              </a:rPr>
              <a:t>炫</a:t>
            </a:r>
            <a:endParaRPr lang="zh-CN" altLang="en-US" sz="600" dirty="0"/>
          </a:p>
        </p:txBody>
      </p:sp>
      <p:sp>
        <p:nvSpPr>
          <p:cNvPr id="3" name="最"/>
          <p:cNvSpPr/>
          <p:nvPr/>
        </p:nvSpPr>
        <p:spPr>
          <a:xfrm>
            <a:off x="2002648" y="256946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n w="12700">
                  <a:solidFill>
                    <a:srgbClr val="FFFF00"/>
                  </a:solidFill>
                </a:ln>
                <a:solidFill>
                  <a:srgbClr val="FFCC00"/>
                </a:solidFill>
                <a:effectLst>
                  <a:glow rad="101600">
                    <a:srgbClr val="FFCC00">
                      <a:alpha val="60000"/>
                    </a:srgb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方正启体简体" pitchFamily="65" charset="-122"/>
                <a:ea typeface="方正启体简体" pitchFamily="65" charset="-122"/>
              </a:rPr>
              <a:t>最</a:t>
            </a:r>
            <a:endParaRPr lang="zh-CN" altLang="en-US" sz="600" dirty="0"/>
          </a:p>
        </p:txBody>
      </p:sp>
      <p:sp>
        <p:nvSpPr>
          <p:cNvPr id="10" name="TextBox 9"/>
          <p:cNvSpPr txBox="1"/>
          <p:nvPr/>
        </p:nvSpPr>
        <p:spPr>
          <a:xfrm>
            <a:off x="9252520" y="830436"/>
            <a:ext cx="39100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+mn-ea"/>
              </a:rPr>
              <a:t>苍茫的天涯是我的</a:t>
            </a:r>
            <a:r>
              <a:rPr lang="zh-CN" altLang="en-US" sz="500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zh-CN" altLang="en-US" sz="3200" dirty="0" smtClean="0">
                <a:solidFill>
                  <a:schemeClr val="bg1"/>
                </a:solidFill>
                <a:latin typeface="+mn-ea"/>
              </a:rPr>
              <a:t>爱</a:t>
            </a:r>
            <a:endParaRPr lang="zh-CN" altLang="en-US" sz="3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2210" y="1484799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</a:rPr>
              <a:t>绵绵的青山脚下花正开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92936" y="1418694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</a:rPr>
              <a:t>开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3167" y="2124569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</a:rPr>
              <a:t>什么样的节奏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3167" y="2124569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</a:rPr>
              <a:t>？？？？？？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3528" y="270934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</a:rPr>
              <a:t>是最呀最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56533" y="2709344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dirty="0">
                <a:solidFill>
                  <a:prstClr val="white"/>
                </a:solidFill>
              </a:rPr>
              <a:t>摇摆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12355" y="3269997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</a:rPr>
              <a:t>什么样的歌声才是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 rot="5400000">
            <a:off x="2824300" y="2370474"/>
            <a:ext cx="1037163" cy="761892"/>
          </a:xfrm>
          <a:prstGeom prst="rect">
            <a:avLst/>
          </a:prstGeom>
          <a:noFill/>
        </p:spPr>
        <p:txBody>
          <a:bodyPr vert="eaVert" wrap="none" rtlCol="0">
            <a:prstTxWarp prst="textPlain">
              <a:avLst/>
            </a:prstTxWarp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</a:rPr>
              <a:t>最开怀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263044" y="-4445704"/>
            <a:ext cx="677108" cy="378565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</a:rPr>
              <a:t>弯弯的河水从天上来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263044" y="-4650888"/>
            <a:ext cx="677108" cy="419602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</a:rPr>
              <a:t>流向那万紫千红一片海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758988" y="326380"/>
            <a:ext cx="677108" cy="255454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火辣辣</a:t>
            </a:r>
            <a:r>
              <a:rPr lang="zh-CN" altLang="en-US" sz="3200" dirty="0" smtClean="0">
                <a:solidFill>
                  <a:schemeClr val="bg1"/>
                </a:solidFill>
              </a:rPr>
              <a:t>的歌谣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15" name="椭圆 13"/>
          <p:cNvSpPr/>
          <p:nvPr/>
        </p:nvSpPr>
        <p:spPr>
          <a:xfrm>
            <a:off x="4895434" y="110356"/>
            <a:ext cx="389076" cy="612068"/>
          </a:xfrm>
          <a:custGeom>
            <a:avLst/>
            <a:gdLst>
              <a:gd name="connsiteX0" fmla="*/ 2061885 w 3903390"/>
              <a:gd name="connsiteY0" fmla="*/ 0 h 4996170"/>
              <a:gd name="connsiteX1" fmla="*/ 2262224 w 3903390"/>
              <a:gd name="connsiteY1" fmla="*/ 2950919 h 4996170"/>
              <a:gd name="connsiteX2" fmla="*/ 2820259 w 3903390"/>
              <a:gd name="connsiteY2" fmla="*/ 4313336 h 4996170"/>
              <a:gd name="connsiteX3" fmla="*/ 3327830 w 3903390"/>
              <a:gd name="connsiteY3" fmla="*/ 3789516 h 4996170"/>
              <a:gd name="connsiteX4" fmla="*/ 3527330 w 3903390"/>
              <a:gd name="connsiteY4" fmla="*/ 2173905 h 4996170"/>
              <a:gd name="connsiteX5" fmla="*/ 3877314 w 3903390"/>
              <a:gd name="connsiteY5" fmla="*/ 3732295 h 4996170"/>
              <a:gd name="connsiteX6" fmla="*/ 2669120 w 3903390"/>
              <a:gd name="connsiteY6" fmla="*/ 4949598 h 4996170"/>
              <a:gd name="connsiteX7" fmla="*/ 1765716 w 3903390"/>
              <a:gd name="connsiteY7" fmla="*/ 4641430 h 4996170"/>
              <a:gd name="connsiteX8" fmla="*/ 1416097 w 3903390"/>
              <a:gd name="connsiteY8" fmla="*/ 4694186 h 4996170"/>
              <a:gd name="connsiteX9" fmla="*/ 0 w 3903390"/>
              <a:gd name="connsiteY9" fmla="*/ 3338973 h 4996170"/>
              <a:gd name="connsiteX10" fmla="*/ 435883 w 3903390"/>
              <a:gd name="connsiteY10" fmla="*/ 1338336 h 4996170"/>
              <a:gd name="connsiteX11" fmla="*/ 684348 w 3903390"/>
              <a:gd name="connsiteY11" fmla="*/ 3412432 h 4996170"/>
              <a:gd name="connsiteX12" fmla="*/ 1411724 w 3903390"/>
              <a:gd name="connsiteY12" fmla="*/ 4134563 h 4996170"/>
              <a:gd name="connsiteX13" fmla="*/ 1253023 w 3903390"/>
              <a:gd name="connsiteY13" fmla="*/ 3218006 h 4996170"/>
              <a:gd name="connsiteX14" fmla="*/ 2061885 w 3903390"/>
              <a:gd name="connsiteY14" fmla="*/ 0 h 4996170"/>
              <a:gd name="connsiteX0" fmla="*/ 2061885 w 3892033"/>
              <a:gd name="connsiteY0" fmla="*/ 0 h 4996170"/>
              <a:gd name="connsiteX1" fmla="*/ 2262224 w 3892033"/>
              <a:gd name="connsiteY1" fmla="*/ 2950919 h 4996170"/>
              <a:gd name="connsiteX2" fmla="*/ 2820259 w 3892033"/>
              <a:gd name="connsiteY2" fmla="*/ 4313336 h 4996170"/>
              <a:gd name="connsiteX3" fmla="*/ 3327830 w 3892033"/>
              <a:gd name="connsiteY3" fmla="*/ 3789516 h 4996170"/>
              <a:gd name="connsiteX4" fmla="*/ 3527330 w 3892033"/>
              <a:gd name="connsiteY4" fmla="*/ 2173905 h 4996170"/>
              <a:gd name="connsiteX5" fmla="*/ 3877314 w 3892033"/>
              <a:gd name="connsiteY5" fmla="*/ 3732295 h 4996170"/>
              <a:gd name="connsiteX6" fmla="*/ 2669120 w 3892033"/>
              <a:gd name="connsiteY6" fmla="*/ 4949598 h 4996170"/>
              <a:gd name="connsiteX7" fmla="*/ 1765716 w 3892033"/>
              <a:gd name="connsiteY7" fmla="*/ 4641430 h 4996170"/>
              <a:gd name="connsiteX8" fmla="*/ 1416097 w 3892033"/>
              <a:gd name="connsiteY8" fmla="*/ 4694186 h 4996170"/>
              <a:gd name="connsiteX9" fmla="*/ 0 w 3892033"/>
              <a:gd name="connsiteY9" fmla="*/ 3338973 h 4996170"/>
              <a:gd name="connsiteX10" fmla="*/ 435883 w 3892033"/>
              <a:gd name="connsiteY10" fmla="*/ 1338336 h 4996170"/>
              <a:gd name="connsiteX11" fmla="*/ 684348 w 3892033"/>
              <a:gd name="connsiteY11" fmla="*/ 3412432 h 4996170"/>
              <a:gd name="connsiteX12" fmla="*/ 1411724 w 3892033"/>
              <a:gd name="connsiteY12" fmla="*/ 4134563 h 4996170"/>
              <a:gd name="connsiteX13" fmla="*/ 1253023 w 3892033"/>
              <a:gd name="connsiteY13" fmla="*/ 3218006 h 4996170"/>
              <a:gd name="connsiteX14" fmla="*/ 2061885 w 3892033"/>
              <a:gd name="connsiteY14" fmla="*/ 0 h 4996170"/>
              <a:gd name="connsiteX0" fmla="*/ 2061885 w 3892033"/>
              <a:gd name="connsiteY0" fmla="*/ 0 h 4952972"/>
              <a:gd name="connsiteX1" fmla="*/ 2262224 w 3892033"/>
              <a:gd name="connsiteY1" fmla="*/ 2950919 h 4952972"/>
              <a:gd name="connsiteX2" fmla="*/ 2820259 w 3892033"/>
              <a:gd name="connsiteY2" fmla="*/ 4313336 h 4952972"/>
              <a:gd name="connsiteX3" fmla="*/ 3327830 w 3892033"/>
              <a:gd name="connsiteY3" fmla="*/ 3789516 h 4952972"/>
              <a:gd name="connsiteX4" fmla="*/ 3527330 w 3892033"/>
              <a:gd name="connsiteY4" fmla="*/ 2173905 h 4952972"/>
              <a:gd name="connsiteX5" fmla="*/ 3877314 w 3892033"/>
              <a:gd name="connsiteY5" fmla="*/ 3732295 h 4952972"/>
              <a:gd name="connsiteX6" fmla="*/ 2669120 w 3892033"/>
              <a:gd name="connsiteY6" fmla="*/ 4949598 h 4952972"/>
              <a:gd name="connsiteX7" fmla="*/ 1765716 w 3892033"/>
              <a:gd name="connsiteY7" fmla="*/ 4641430 h 4952972"/>
              <a:gd name="connsiteX8" fmla="*/ 1416097 w 3892033"/>
              <a:gd name="connsiteY8" fmla="*/ 4694186 h 4952972"/>
              <a:gd name="connsiteX9" fmla="*/ 0 w 3892033"/>
              <a:gd name="connsiteY9" fmla="*/ 3338973 h 4952972"/>
              <a:gd name="connsiteX10" fmla="*/ 435883 w 3892033"/>
              <a:gd name="connsiteY10" fmla="*/ 1338336 h 4952972"/>
              <a:gd name="connsiteX11" fmla="*/ 684348 w 3892033"/>
              <a:gd name="connsiteY11" fmla="*/ 3412432 h 4952972"/>
              <a:gd name="connsiteX12" fmla="*/ 1411724 w 3892033"/>
              <a:gd name="connsiteY12" fmla="*/ 4134563 h 4952972"/>
              <a:gd name="connsiteX13" fmla="*/ 1253023 w 3892033"/>
              <a:gd name="connsiteY13" fmla="*/ 3218006 h 4952972"/>
              <a:gd name="connsiteX14" fmla="*/ 2061885 w 3892033"/>
              <a:gd name="connsiteY14" fmla="*/ 0 h 4952972"/>
              <a:gd name="connsiteX0" fmla="*/ 2061885 w 3892033"/>
              <a:gd name="connsiteY0" fmla="*/ 0 h 4952972"/>
              <a:gd name="connsiteX1" fmla="*/ 2262224 w 3892033"/>
              <a:gd name="connsiteY1" fmla="*/ 2950919 h 4952972"/>
              <a:gd name="connsiteX2" fmla="*/ 2794859 w 3892033"/>
              <a:gd name="connsiteY2" fmla="*/ 4275236 h 4952972"/>
              <a:gd name="connsiteX3" fmla="*/ 3327830 w 3892033"/>
              <a:gd name="connsiteY3" fmla="*/ 3789516 h 4952972"/>
              <a:gd name="connsiteX4" fmla="*/ 3527330 w 3892033"/>
              <a:gd name="connsiteY4" fmla="*/ 2173905 h 4952972"/>
              <a:gd name="connsiteX5" fmla="*/ 3877314 w 3892033"/>
              <a:gd name="connsiteY5" fmla="*/ 3732295 h 4952972"/>
              <a:gd name="connsiteX6" fmla="*/ 2669120 w 3892033"/>
              <a:gd name="connsiteY6" fmla="*/ 4949598 h 4952972"/>
              <a:gd name="connsiteX7" fmla="*/ 1765716 w 3892033"/>
              <a:gd name="connsiteY7" fmla="*/ 4641430 h 4952972"/>
              <a:gd name="connsiteX8" fmla="*/ 1416097 w 3892033"/>
              <a:gd name="connsiteY8" fmla="*/ 4694186 h 4952972"/>
              <a:gd name="connsiteX9" fmla="*/ 0 w 3892033"/>
              <a:gd name="connsiteY9" fmla="*/ 3338973 h 4952972"/>
              <a:gd name="connsiteX10" fmla="*/ 435883 w 3892033"/>
              <a:gd name="connsiteY10" fmla="*/ 1338336 h 4952972"/>
              <a:gd name="connsiteX11" fmla="*/ 684348 w 3892033"/>
              <a:gd name="connsiteY11" fmla="*/ 3412432 h 4952972"/>
              <a:gd name="connsiteX12" fmla="*/ 1411724 w 3892033"/>
              <a:gd name="connsiteY12" fmla="*/ 4134563 h 4952972"/>
              <a:gd name="connsiteX13" fmla="*/ 1253023 w 3892033"/>
              <a:gd name="connsiteY13" fmla="*/ 3218006 h 4952972"/>
              <a:gd name="connsiteX14" fmla="*/ 2061885 w 3892033"/>
              <a:gd name="connsiteY14" fmla="*/ 0 h 4952972"/>
              <a:gd name="connsiteX0" fmla="*/ 2061885 w 3892033"/>
              <a:gd name="connsiteY0" fmla="*/ 0 h 4952972"/>
              <a:gd name="connsiteX1" fmla="*/ 2262224 w 3892033"/>
              <a:gd name="connsiteY1" fmla="*/ 2950919 h 4952972"/>
              <a:gd name="connsiteX2" fmla="*/ 2794859 w 3892033"/>
              <a:gd name="connsiteY2" fmla="*/ 4275236 h 4952972"/>
              <a:gd name="connsiteX3" fmla="*/ 3327830 w 3892033"/>
              <a:gd name="connsiteY3" fmla="*/ 3789516 h 4952972"/>
              <a:gd name="connsiteX4" fmla="*/ 3527330 w 3892033"/>
              <a:gd name="connsiteY4" fmla="*/ 2173905 h 4952972"/>
              <a:gd name="connsiteX5" fmla="*/ 3877314 w 3892033"/>
              <a:gd name="connsiteY5" fmla="*/ 3732295 h 4952972"/>
              <a:gd name="connsiteX6" fmla="*/ 2669120 w 3892033"/>
              <a:gd name="connsiteY6" fmla="*/ 4949598 h 4952972"/>
              <a:gd name="connsiteX7" fmla="*/ 1765716 w 3892033"/>
              <a:gd name="connsiteY7" fmla="*/ 4641430 h 4952972"/>
              <a:gd name="connsiteX8" fmla="*/ 1416097 w 3892033"/>
              <a:gd name="connsiteY8" fmla="*/ 4694186 h 4952972"/>
              <a:gd name="connsiteX9" fmla="*/ 0 w 3892033"/>
              <a:gd name="connsiteY9" fmla="*/ 3338973 h 4952972"/>
              <a:gd name="connsiteX10" fmla="*/ 435883 w 3892033"/>
              <a:gd name="connsiteY10" fmla="*/ 1338336 h 4952972"/>
              <a:gd name="connsiteX11" fmla="*/ 684348 w 3892033"/>
              <a:gd name="connsiteY11" fmla="*/ 3412432 h 4952972"/>
              <a:gd name="connsiteX12" fmla="*/ 1411724 w 3892033"/>
              <a:gd name="connsiteY12" fmla="*/ 4134563 h 4952972"/>
              <a:gd name="connsiteX13" fmla="*/ 1253023 w 3892033"/>
              <a:gd name="connsiteY13" fmla="*/ 3218006 h 4952972"/>
              <a:gd name="connsiteX14" fmla="*/ 2061885 w 3892033"/>
              <a:gd name="connsiteY14" fmla="*/ 0 h 4952972"/>
              <a:gd name="connsiteX0" fmla="*/ 2061885 w 3892033"/>
              <a:gd name="connsiteY0" fmla="*/ 0 h 4952972"/>
              <a:gd name="connsiteX1" fmla="*/ 2262224 w 3892033"/>
              <a:gd name="connsiteY1" fmla="*/ 2950919 h 4952972"/>
              <a:gd name="connsiteX2" fmla="*/ 2794859 w 3892033"/>
              <a:gd name="connsiteY2" fmla="*/ 4275236 h 4952972"/>
              <a:gd name="connsiteX3" fmla="*/ 3327830 w 3892033"/>
              <a:gd name="connsiteY3" fmla="*/ 3789516 h 4952972"/>
              <a:gd name="connsiteX4" fmla="*/ 3527330 w 3892033"/>
              <a:gd name="connsiteY4" fmla="*/ 2173905 h 4952972"/>
              <a:gd name="connsiteX5" fmla="*/ 3877314 w 3892033"/>
              <a:gd name="connsiteY5" fmla="*/ 3732295 h 4952972"/>
              <a:gd name="connsiteX6" fmla="*/ 2669120 w 3892033"/>
              <a:gd name="connsiteY6" fmla="*/ 4949598 h 4952972"/>
              <a:gd name="connsiteX7" fmla="*/ 1765716 w 3892033"/>
              <a:gd name="connsiteY7" fmla="*/ 4641430 h 4952972"/>
              <a:gd name="connsiteX8" fmla="*/ 1416097 w 3892033"/>
              <a:gd name="connsiteY8" fmla="*/ 4694186 h 4952972"/>
              <a:gd name="connsiteX9" fmla="*/ 0 w 3892033"/>
              <a:gd name="connsiteY9" fmla="*/ 3338973 h 4952972"/>
              <a:gd name="connsiteX10" fmla="*/ 435883 w 3892033"/>
              <a:gd name="connsiteY10" fmla="*/ 1338336 h 4952972"/>
              <a:gd name="connsiteX11" fmla="*/ 684348 w 3892033"/>
              <a:gd name="connsiteY11" fmla="*/ 3412432 h 4952972"/>
              <a:gd name="connsiteX12" fmla="*/ 1411724 w 3892033"/>
              <a:gd name="connsiteY12" fmla="*/ 4134563 h 4952972"/>
              <a:gd name="connsiteX13" fmla="*/ 1253023 w 3892033"/>
              <a:gd name="connsiteY13" fmla="*/ 3218006 h 4952972"/>
              <a:gd name="connsiteX14" fmla="*/ 2061885 w 3892033"/>
              <a:gd name="connsiteY14" fmla="*/ 0 h 4952972"/>
              <a:gd name="connsiteX0" fmla="*/ 2061885 w 3892033"/>
              <a:gd name="connsiteY0" fmla="*/ 0 h 4952972"/>
              <a:gd name="connsiteX1" fmla="*/ 2262224 w 3892033"/>
              <a:gd name="connsiteY1" fmla="*/ 2950919 h 4952972"/>
              <a:gd name="connsiteX2" fmla="*/ 2667859 w 3892033"/>
              <a:gd name="connsiteY2" fmla="*/ 4097436 h 4952972"/>
              <a:gd name="connsiteX3" fmla="*/ 3327830 w 3892033"/>
              <a:gd name="connsiteY3" fmla="*/ 3789516 h 4952972"/>
              <a:gd name="connsiteX4" fmla="*/ 3527330 w 3892033"/>
              <a:gd name="connsiteY4" fmla="*/ 2173905 h 4952972"/>
              <a:gd name="connsiteX5" fmla="*/ 3877314 w 3892033"/>
              <a:gd name="connsiteY5" fmla="*/ 3732295 h 4952972"/>
              <a:gd name="connsiteX6" fmla="*/ 2669120 w 3892033"/>
              <a:gd name="connsiteY6" fmla="*/ 4949598 h 4952972"/>
              <a:gd name="connsiteX7" fmla="*/ 1765716 w 3892033"/>
              <a:gd name="connsiteY7" fmla="*/ 4641430 h 4952972"/>
              <a:gd name="connsiteX8" fmla="*/ 1416097 w 3892033"/>
              <a:gd name="connsiteY8" fmla="*/ 4694186 h 4952972"/>
              <a:gd name="connsiteX9" fmla="*/ 0 w 3892033"/>
              <a:gd name="connsiteY9" fmla="*/ 3338973 h 4952972"/>
              <a:gd name="connsiteX10" fmla="*/ 435883 w 3892033"/>
              <a:gd name="connsiteY10" fmla="*/ 1338336 h 4952972"/>
              <a:gd name="connsiteX11" fmla="*/ 684348 w 3892033"/>
              <a:gd name="connsiteY11" fmla="*/ 3412432 h 4952972"/>
              <a:gd name="connsiteX12" fmla="*/ 1411724 w 3892033"/>
              <a:gd name="connsiteY12" fmla="*/ 4134563 h 4952972"/>
              <a:gd name="connsiteX13" fmla="*/ 1253023 w 3892033"/>
              <a:gd name="connsiteY13" fmla="*/ 3218006 h 4952972"/>
              <a:gd name="connsiteX14" fmla="*/ 2061885 w 3892033"/>
              <a:gd name="connsiteY14" fmla="*/ 0 h 4952972"/>
              <a:gd name="connsiteX0" fmla="*/ 2061885 w 3892033"/>
              <a:gd name="connsiteY0" fmla="*/ 0 h 4952972"/>
              <a:gd name="connsiteX1" fmla="*/ 2262224 w 3892033"/>
              <a:gd name="connsiteY1" fmla="*/ 2950919 h 4952972"/>
              <a:gd name="connsiteX2" fmla="*/ 2667859 w 3892033"/>
              <a:gd name="connsiteY2" fmla="*/ 4097436 h 4952972"/>
              <a:gd name="connsiteX3" fmla="*/ 3302430 w 3892033"/>
              <a:gd name="connsiteY3" fmla="*/ 3738716 h 4952972"/>
              <a:gd name="connsiteX4" fmla="*/ 3527330 w 3892033"/>
              <a:gd name="connsiteY4" fmla="*/ 2173905 h 4952972"/>
              <a:gd name="connsiteX5" fmla="*/ 3877314 w 3892033"/>
              <a:gd name="connsiteY5" fmla="*/ 3732295 h 4952972"/>
              <a:gd name="connsiteX6" fmla="*/ 2669120 w 3892033"/>
              <a:gd name="connsiteY6" fmla="*/ 4949598 h 4952972"/>
              <a:gd name="connsiteX7" fmla="*/ 1765716 w 3892033"/>
              <a:gd name="connsiteY7" fmla="*/ 4641430 h 4952972"/>
              <a:gd name="connsiteX8" fmla="*/ 1416097 w 3892033"/>
              <a:gd name="connsiteY8" fmla="*/ 4694186 h 4952972"/>
              <a:gd name="connsiteX9" fmla="*/ 0 w 3892033"/>
              <a:gd name="connsiteY9" fmla="*/ 3338973 h 4952972"/>
              <a:gd name="connsiteX10" fmla="*/ 435883 w 3892033"/>
              <a:gd name="connsiteY10" fmla="*/ 1338336 h 4952972"/>
              <a:gd name="connsiteX11" fmla="*/ 684348 w 3892033"/>
              <a:gd name="connsiteY11" fmla="*/ 3412432 h 4952972"/>
              <a:gd name="connsiteX12" fmla="*/ 1411724 w 3892033"/>
              <a:gd name="connsiteY12" fmla="*/ 4134563 h 4952972"/>
              <a:gd name="connsiteX13" fmla="*/ 1253023 w 3892033"/>
              <a:gd name="connsiteY13" fmla="*/ 3218006 h 4952972"/>
              <a:gd name="connsiteX14" fmla="*/ 2061885 w 3892033"/>
              <a:gd name="connsiteY14" fmla="*/ 0 h 4952972"/>
              <a:gd name="connsiteX0" fmla="*/ 2061885 w 3892033"/>
              <a:gd name="connsiteY0" fmla="*/ 0 h 4952972"/>
              <a:gd name="connsiteX1" fmla="*/ 2262224 w 3892033"/>
              <a:gd name="connsiteY1" fmla="*/ 2950919 h 4952972"/>
              <a:gd name="connsiteX2" fmla="*/ 2667859 w 3892033"/>
              <a:gd name="connsiteY2" fmla="*/ 4097436 h 4952972"/>
              <a:gd name="connsiteX3" fmla="*/ 3302430 w 3892033"/>
              <a:gd name="connsiteY3" fmla="*/ 3738716 h 4952972"/>
              <a:gd name="connsiteX4" fmla="*/ 3527330 w 3892033"/>
              <a:gd name="connsiteY4" fmla="*/ 2173905 h 4952972"/>
              <a:gd name="connsiteX5" fmla="*/ 3877314 w 3892033"/>
              <a:gd name="connsiteY5" fmla="*/ 3732295 h 4952972"/>
              <a:gd name="connsiteX6" fmla="*/ 2669120 w 3892033"/>
              <a:gd name="connsiteY6" fmla="*/ 4949598 h 4952972"/>
              <a:gd name="connsiteX7" fmla="*/ 1765716 w 3892033"/>
              <a:gd name="connsiteY7" fmla="*/ 4641430 h 4952972"/>
              <a:gd name="connsiteX8" fmla="*/ 1416097 w 3892033"/>
              <a:gd name="connsiteY8" fmla="*/ 4694186 h 4952972"/>
              <a:gd name="connsiteX9" fmla="*/ 0 w 3892033"/>
              <a:gd name="connsiteY9" fmla="*/ 3338973 h 4952972"/>
              <a:gd name="connsiteX10" fmla="*/ 435883 w 3892033"/>
              <a:gd name="connsiteY10" fmla="*/ 1338336 h 4952972"/>
              <a:gd name="connsiteX11" fmla="*/ 684348 w 3892033"/>
              <a:gd name="connsiteY11" fmla="*/ 3412432 h 4952972"/>
              <a:gd name="connsiteX12" fmla="*/ 1411724 w 3892033"/>
              <a:gd name="connsiteY12" fmla="*/ 4134563 h 4952972"/>
              <a:gd name="connsiteX13" fmla="*/ 1253023 w 3892033"/>
              <a:gd name="connsiteY13" fmla="*/ 3218006 h 4952972"/>
              <a:gd name="connsiteX14" fmla="*/ 2061885 w 3892033"/>
              <a:gd name="connsiteY14" fmla="*/ 0 h 4952972"/>
              <a:gd name="connsiteX0" fmla="*/ 2061885 w 3892033"/>
              <a:gd name="connsiteY0" fmla="*/ 0 h 4952972"/>
              <a:gd name="connsiteX1" fmla="*/ 2262224 w 3892033"/>
              <a:gd name="connsiteY1" fmla="*/ 2950919 h 4952972"/>
              <a:gd name="connsiteX2" fmla="*/ 2667859 w 3892033"/>
              <a:gd name="connsiteY2" fmla="*/ 4097436 h 4952972"/>
              <a:gd name="connsiteX3" fmla="*/ 3302430 w 3892033"/>
              <a:gd name="connsiteY3" fmla="*/ 3738716 h 4952972"/>
              <a:gd name="connsiteX4" fmla="*/ 3527330 w 3892033"/>
              <a:gd name="connsiteY4" fmla="*/ 2173905 h 4952972"/>
              <a:gd name="connsiteX5" fmla="*/ 3877314 w 3892033"/>
              <a:gd name="connsiteY5" fmla="*/ 3732295 h 4952972"/>
              <a:gd name="connsiteX6" fmla="*/ 2669120 w 3892033"/>
              <a:gd name="connsiteY6" fmla="*/ 4949598 h 4952972"/>
              <a:gd name="connsiteX7" fmla="*/ 1765716 w 3892033"/>
              <a:gd name="connsiteY7" fmla="*/ 4641430 h 4952972"/>
              <a:gd name="connsiteX8" fmla="*/ 1416097 w 3892033"/>
              <a:gd name="connsiteY8" fmla="*/ 4694186 h 4952972"/>
              <a:gd name="connsiteX9" fmla="*/ 0 w 3892033"/>
              <a:gd name="connsiteY9" fmla="*/ 3338973 h 4952972"/>
              <a:gd name="connsiteX10" fmla="*/ 435883 w 3892033"/>
              <a:gd name="connsiteY10" fmla="*/ 1338336 h 4952972"/>
              <a:gd name="connsiteX11" fmla="*/ 684348 w 3892033"/>
              <a:gd name="connsiteY11" fmla="*/ 3412432 h 4952972"/>
              <a:gd name="connsiteX12" fmla="*/ 1411724 w 3892033"/>
              <a:gd name="connsiteY12" fmla="*/ 4134563 h 4952972"/>
              <a:gd name="connsiteX13" fmla="*/ 1253023 w 3892033"/>
              <a:gd name="connsiteY13" fmla="*/ 3218006 h 4952972"/>
              <a:gd name="connsiteX14" fmla="*/ 2061885 w 3892033"/>
              <a:gd name="connsiteY14" fmla="*/ 0 h 4952972"/>
              <a:gd name="connsiteX0" fmla="*/ 2061885 w 3892033"/>
              <a:gd name="connsiteY0" fmla="*/ 0 h 4952972"/>
              <a:gd name="connsiteX1" fmla="*/ 2262224 w 3892033"/>
              <a:gd name="connsiteY1" fmla="*/ 2950919 h 4952972"/>
              <a:gd name="connsiteX2" fmla="*/ 2667859 w 3892033"/>
              <a:gd name="connsiteY2" fmla="*/ 4097436 h 4952972"/>
              <a:gd name="connsiteX3" fmla="*/ 3302430 w 3892033"/>
              <a:gd name="connsiteY3" fmla="*/ 3738716 h 4952972"/>
              <a:gd name="connsiteX4" fmla="*/ 3527330 w 3892033"/>
              <a:gd name="connsiteY4" fmla="*/ 2173905 h 4952972"/>
              <a:gd name="connsiteX5" fmla="*/ 3877314 w 3892033"/>
              <a:gd name="connsiteY5" fmla="*/ 3732295 h 4952972"/>
              <a:gd name="connsiteX6" fmla="*/ 2669120 w 3892033"/>
              <a:gd name="connsiteY6" fmla="*/ 4949598 h 4952972"/>
              <a:gd name="connsiteX7" fmla="*/ 1765716 w 3892033"/>
              <a:gd name="connsiteY7" fmla="*/ 4641430 h 4952972"/>
              <a:gd name="connsiteX8" fmla="*/ 1416097 w 3892033"/>
              <a:gd name="connsiteY8" fmla="*/ 4694186 h 4952972"/>
              <a:gd name="connsiteX9" fmla="*/ 0 w 3892033"/>
              <a:gd name="connsiteY9" fmla="*/ 3338973 h 4952972"/>
              <a:gd name="connsiteX10" fmla="*/ 435883 w 3892033"/>
              <a:gd name="connsiteY10" fmla="*/ 1338336 h 4952972"/>
              <a:gd name="connsiteX11" fmla="*/ 684348 w 3892033"/>
              <a:gd name="connsiteY11" fmla="*/ 3412432 h 4952972"/>
              <a:gd name="connsiteX12" fmla="*/ 1411724 w 3892033"/>
              <a:gd name="connsiteY12" fmla="*/ 4134563 h 4952972"/>
              <a:gd name="connsiteX13" fmla="*/ 1253023 w 3892033"/>
              <a:gd name="connsiteY13" fmla="*/ 3218006 h 4952972"/>
              <a:gd name="connsiteX14" fmla="*/ 2061885 w 3892033"/>
              <a:gd name="connsiteY14" fmla="*/ 0 h 4952972"/>
              <a:gd name="connsiteX0" fmla="*/ 2061885 w 3855101"/>
              <a:gd name="connsiteY0" fmla="*/ 0 h 4986226"/>
              <a:gd name="connsiteX1" fmla="*/ 2262224 w 3855101"/>
              <a:gd name="connsiteY1" fmla="*/ 2950919 h 4986226"/>
              <a:gd name="connsiteX2" fmla="*/ 2667859 w 3855101"/>
              <a:gd name="connsiteY2" fmla="*/ 4097436 h 4986226"/>
              <a:gd name="connsiteX3" fmla="*/ 3302430 w 3855101"/>
              <a:gd name="connsiteY3" fmla="*/ 3738716 h 4986226"/>
              <a:gd name="connsiteX4" fmla="*/ 3527330 w 3855101"/>
              <a:gd name="connsiteY4" fmla="*/ 2173905 h 4986226"/>
              <a:gd name="connsiteX5" fmla="*/ 3839214 w 3855101"/>
              <a:gd name="connsiteY5" fmla="*/ 3884695 h 4986226"/>
              <a:gd name="connsiteX6" fmla="*/ 2669120 w 3855101"/>
              <a:gd name="connsiteY6" fmla="*/ 4949598 h 4986226"/>
              <a:gd name="connsiteX7" fmla="*/ 1765716 w 3855101"/>
              <a:gd name="connsiteY7" fmla="*/ 4641430 h 4986226"/>
              <a:gd name="connsiteX8" fmla="*/ 1416097 w 3855101"/>
              <a:gd name="connsiteY8" fmla="*/ 4694186 h 4986226"/>
              <a:gd name="connsiteX9" fmla="*/ 0 w 3855101"/>
              <a:gd name="connsiteY9" fmla="*/ 3338973 h 4986226"/>
              <a:gd name="connsiteX10" fmla="*/ 435883 w 3855101"/>
              <a:gd name="connsiteY10" fmla="*/ 1338336 h 4986226"/>
              <a:gd name="connsiteX11" fmla="*/ 684348 w 3855101"/>
              <a:gd name="connsiteY11" fmla="*/ 3412432 h 4986226"/>
              <a:gd name="connsiteX12" fmla="*/ 1411724 w 3855101"/>
              <a:gd name="connsiteY12" fmla="*/ 4134563 h 4986226"/>
              <a:gd name="connsiteX13" fmla="*/ 1253023 w 3855101"/>
              <a:gd name="connsiteY13" fmla="*/ 3218006 h 4986226"/>
              <a:gd name="connsiteX14" fmla="*/ 2061885 w 3855101"/>
              <a:gd name="connsiteY14" fmla="*/ 0 h 4986226"/>
              <a:gd name="connsiteX0" fmla="*/ 2061885 w 3855101"/>
              <a:gd name="connsiteY0" fmla="*/ 0 h 4950732"/>
              <a:gd name="connsiteX1" fmla="*/ 2262224 w 3855101"/>
              <a:gd name="connsiteY1" fmla="*/ 2950919 h 4950732"/>
              <a:gd name="connsiteX2" fmla="*/ 2667859 w 3855101"/>
              <a:gd name="connsiteY2" fmla="*/ 4097436 h 4950732"/>
              <a:gd name="connsiteX3" fmla="*/ 3302430 w 3855101"/>
              <a:gd name="connsiteY3" fmla="*/ 3738716 h 4950732"/>
              <a:gd name="connsiteX4" fmla="*/ 3527330 w 3855101"/>
              <a:gd name="connsiteY4" fmla="*/ 2173905 h 4950732"/>
              <a:gd name="connsiteX5" fmla="*/ 3839214 w 3855101"/>
              <a:gd name="connsiteY5" fmla="*/ 3884695 h 4950732"/>
              <a:gd name="connsiteX6" fmla="*/ 2669120 w 3855101"/>
              <a:gd name="connsiteY6" fmla="*/ 4949598 h 4950732"/>
              <a:gd name="connsiteX7" fmla="*/ 1765716 w 3855101"/>
              <a:gd name="connsiteY7" fmla="*/ 4641430 h 4950732"/>
              <a:gd name="connsiteX8" fmla="*/ 1416097 w 3855101"/>
              <a:gd name="connsiteY8" fmla="*/ 4694186 h 4950732"/>
              <a:gd name="connsiteX9" fmla="*/ 0 w 3855101"/>
              <a:gd name="connsiteY9" fmla="*/ 3338973 h 4950732"/>
              <a:gd name="connsiteX10" fmla="*/ 435883 w 3855101"/>
              <a:gd name="connsiteY10" fmla="*/ 1338336 h 4950732"/>
              <a:gd name="connsiteX11" fmla="*/ 684348 w 3855101"/>
              <a:gd name="connsiteY11" fmla="*/ 3412432 h 4950732"/>
              <a:gd name="connsiteX12" fmla="*/ 1411724 w 3855101"/>
              <a:gd name="connsiteY12" fmla="*/ 4134563 h 4950732"/>
              <a:gd name="connsiteX13" fmla="*/ 1253023 w 3855101"/>
              <a:gd name="connsiteY13" fmla="*/ 3218006 h 4950732"/>
              <a:gd name="connsiteX14" fmla="*/ 2061885 w 3855101"/>
              <a:gd name="connsiteY14" fmla="*/ 0 h 4950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55101" h="4950732">
                <a:moveTo>
                  <a:pt x="2061885" y="0"/>
                </a:moveTo>
                <a:cubicBezTo>
                  <a:pt x="2361646" y="1042780"/>
                  <a:pt x="2275528" y="2306113"/>
                  <a:pt x="2262224" y="2950919"/>
                </a:cubicBezTo>
                <a:cubicBezTo>
                  <a:pt x="2248920" y="3595725"/>
                  <a:pt x="2494491" y="3966137"/>
                  <a:pt x="2667859" y="4097436"/>
                </a:cubicBezTo>
                <a:cubicBezTo>
                  <a:pt x="2841227" y="4228735"/>
                  <a:pt x="3159185" y="4059305"/>
                  <a:pt x="3302430" y="3738716"/>
                </a:cubicBezTo>
                <a:cubicBezTo>
                  <a:pt x="3445675" y="3418128"/>
                  <a:pt x="3286643" y="2809620"/>
                  <a:pt x="3527330" y="2173905"/>
                </a:cubicBezTo>
                <a:cubicBezTo>
                  <a:pt x="3528383" y="2877763"/>
                  <a:pt x="3939994" y="3411076"/>
                  <a:pt x="3839214" y="3884695"/>
                </a:cubicBezTo>
                <a:cubicBezTo>
                  <a:pt x="3632679" y="4855310"/>
                  <a:pt x="2986128" y="4937776"/>
                  <a:pt x="2669120" y="4949598"/>
                </a:cubicBezTo>
                <a:cubicBezTo>
                  <a:pt x="2301497" y="4963308"/>
                  <a:pt x="2008957" y="4852321"/>
                  <a:pt x="1765716" y="4641430"/>
                </a:cubicBezTo>
                <a:cubicBezTo>
                  <a:pt x="1654069" y="4676362"/>
                  <a:pt x="1536818" y="4694186"/>
                  <a:pt x="1416097" y="4694186"/>
                </a:cubicBezTo>
                <a:cubicBezTo>
                  <a:pt x="620719" y="4694186"/>
                  <a:pt x="0" y="4293427"/>
                  <a:pt x="0" y="3338973"/>
                </a:cubicBezTo>
                <a:cubicBezTo>
                  <a:pt x="0" y="2611654"/>
                  <a:pt x="434572" y="2241938"/>
                  <a:pt x="435883" y="1338336"/>
                </a:cubicBezTo>
                <a:cubicBezTo>
                  <a:pt x="735644" y="2154457"/>
                  <a:pt x="485126" y="2931117"/>
                  <a:pt x="684348" y="3412432"/>
                </a:cubicBezTo>
                <a:cubicBezTo>
                  <a:pt x="839402" y="3787038"/>
                  <a:pt x="1140610" y="4005552"/>
                  <a:pt x="1411724" y="4134563"/>
                </a:cubicBezTo>
                <a:cubicBezTo>
                  <a:pt x="1309678" y="3890310"/>
                  <a:pt x="1253023" y="3586444"/>
                  <a:pt x="1253023" y="3218006"/>
                </a:cubicBezTo>
                <a:cubicBezTo>
                  <a:pt x="1253023" y="2288691"/>
                  <a:pt x="2060574" y="1154557"/>
                  <a:pt x="2061885" y="0"/>
                </a:cubicBezTo>
                <a:close/>
              </a:path>
            </a:pathLst>
          </a:custGeom>
          <a:gradFill>
            <a:gsLst>
              <a:gs pos="0">
                <a:srgbClr val="FFFF00"/>
              </a:gs>
              <a:gs pos="50000">
                <a:srgbClr val="FFC000"/>
              </a:gs>
              <a:gs pos="100000">
                <a:srgbClr val="FF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3"/>
          <p:cNvSpPr/>
          <p:nvPr/>
        </p:nvSpPr>
        <p:spPr>
          <a:xfrm>
            <a:off x="4916478" y="614412"/>
            <a:ext cx="400516" cy="603684"/>
          </a:xfrm>
          <a:custGeom>
            <a:avLst/>
            <a:gdLst>
              <a:gd name="connsiteX0" fmla="*/ 2061885 w 3903390"/>
              <a:gd name="connsiteY0" fmla="*/ 0 h 4996170"/>
              <a:gd name="connsiteX1" fmla="*/ 2262224 w 3903390"/>
              <a:gd name="connsiteY1" fmla="*/ 2950919 h 4996170"/>
              <a:gd name="connsiteX2" fmla="*/ 2820259 w 3903390"/>
              <a:gd name="connsiteY2" fmla="*/ 4313336 h 4996170"/>
              <a:gd name="connsiteX3" fmla="*/ 3327830 w 3903390"/>
              <a:gd name="connsiteY3" fmla="*/ 3789516 h 4996170"/>
              <a:gd name="connsiteX4" fmla="*/ 3527330 w 3903390"/>
              <a:gd name="connsiteY4" fmla="*/ 2173905 h 4996170"/>
              <a:gd name="connsiteX5" fmla="*/ 3877314 w 3903390"/>
              <a:gd name="connsiteY5" fmla="*/ 3732295 h 4996170"/>
              <a:gd name="connsiteX6" fmla="*/ 2669120 w 3903390"/>
              <a:gd name="connsiteY6" fmla="*/ 4949598 h 4996170"/>
              <a:gd name="connsiteX7" fmla="*/ 1765716 w 3903390"/>
              <a:gd name="connsiteY7" fmla="*/ 4641430 h 4996170"/>
              <a:gd name="connsiteX8" fmla="*/ 1416097 w 3903390"/>
              <a:gd name="connsiteY8" fmla="*/ 4694186 h 4996170"/>
              <a:gd name="connsiteX9" fmla="*/ 0 w 3903390"/>
              <a:gd name="connsiteY9" fmla="*/ 3338973 h 4996170"/>
              <a:gd name="connsiteX10" fmla="*/ 435883 w 3903390"/>
              <a:gd name="connsiteY10" fmla="*/ 1338336 h 4996170"/>
              <a:gd name="connsiteX11" fmla="*/ 684348 w 3903390"/>
              <a:gd name="connsiteY11" fmla="*/ 3412432 h 4996170"/>
              <a:gd name="connsiteX12" fmla="*/ 1411724 w 3903390"/>
              <a:gd name="connsiteY12" fmla="*/ 4134563 h 4996170"/>
              <a:gd name="connsiteX13" fmla="*/ 1253023 w 3903390"/>
              <a:gd name="connsiteY13" fmla="*/ 3218006 h 4996170"/>
              <a:gd name="connsiteX14" fmla="*/ 2061885 w 3903390"/>
              <a:gd name="connsiteY14" fmla="*/ 0 h 4996170"/>
              <a:gd name="connsiteX0" fmla="*/ 2061885 w 3892033"/>
              <a:gd name="connsiteY0" fmla="*/ 0 h 4996170"/>
              <a:gd name="connsiteX1" fmla="*/ 2262224 w 3892033"/>
              <a:gd name="connsiteY1" fmla="*/ 2950919 h 4996170"/>
              <a:gd name="connsiteX2" fmla="*/ 2820259 w 3892033"/>
              <a:gd name="connsiteY2" fmla="*/ 4313336 h 4996170"/>
              <a:gd name="connsiteX3" fmla="*/ 3327830 w 3892033"/>
              <a:gd name="connsiteY3" fmla="*/ 3789516 h 4996170"/>
              <a:gd name="connsiteX4" fmla="*/ 3527330 w 3892033"/>
              <a:gd name="connsiteY4" fmla="*/ 2173905 h 4996170"/>
              <a:gd name="connsiteX5" fmla="*/ 3877314 w 3892033"/>
              <a:gd name="connsiteY5" fmla="*/ 3732295 h 4996170"/>
              <a:gd name="connsiteX6" fmla="*/ 2669120 w 3892033"/>
              <a:gd name="connsiteY6" fmla="*/ 4949598 h 4996170"/>
              <a:gd name="connsiteX7" fmla="*/ 1765716 w 3892033"/>
              <a:gd name="connsiteY7" fmla="*/ 4641430 h 4996170"/>
              <a:gd name="connsiteX8" fmla="*/ 1416097 w 3892033"/>
              <a:gd name="connsiteY8" fmla="*/ 4694186 h 4996170"/>
              <a:gd name="connsiteX9" fmla="*/ 0 w 3892033"/>
              <a:gd name="connsiteY9" fmla="*/ 3338973 h 4996170"/>
              <a:gd name="connsiteX10" fmla="*/ 435883 w 3892033"/>
              <a:gd name="connsiteY10" fmla="*/ 1338336 h 4996170"/>
              <a:gd name="connsiteX11" fmla="*/ 684348 w 3892033"/>
              <a:gd name="connsiteY11" fmla="*/ 3412432 h 4996170"/>
              <a:gd name="connsiteX12" fmla="*/ 1411724 w 3892033"/>
              <a:gd name="connsiteY12" fmla="*/ 4134563 h 4996170"/>
              <a:gd name="connsiteX13" fmla="*/ 1253023 w 3892033"/>
              <a:gd name="connsiteY13" fmla="*/ 3218006 h 4996170"/>
              <a:gd name="connsiteX14" fmla="*/ 2061885 w 3892033"/>
              <a:gd name="connsiteY14" fmla="*/ 0 h 4996170"/>
              <a:gd name="connsiteX0" fmla="*/ 2061885 w 3892033"/>
              <a:gd name="connsiteY0" fmla="*/ 0 h 4952972"/>
              <a:gd name="connsiteX1" fmla="*/ 2262224 w 3892033"/>
              <a:gd name="connsiteY1" fmla="*/ 2950919 h 4952972"/>
              <a:gd name="connsiteX2" fmla="*/ 2820259 w 3892033"/>
              <a:gd name="connsiteY2" fmla="*/ 4313336 h 4952972"/>
              <a:gd name="connsiteX3" fmla="*/ 3327830 w 3892033"/>
              <a:gd name="connsiteY3" fmla="*/ 3789516 h 4952972"/>
              <a:gd name="connsiteX4" fmla="*/ 3527330 w 3892033"/>
              <a:gd name="connsiteY4" fmla="*/ 2173905 h 4952972"/>
              <a:gd name="connsiteX5" fmla="*/ 3877314 w 3892033"/>
              <a:gd name="connsiteY5" fmla="*/ 3732295 h 4952972"/>
              <a:gd name="connsiteX6" fmla="*/ 2669120 w 3892033"/>
              <a:gd name="connsiteY6" fmla="*/ 4949598 h 4952972"/>
              <a:gd name="connsiteX7" fmla="*/ 1765716 w 3892033"/>
              <a:gd name="connsiteY7" fmla="*/ 4641430 h 4952972"/>
              <a:gd name="connsiteX8" fmla="*/ 1416097 w 3892033"/>
              <a:gd name="connsiteY8" fmla="*/ 4694186 h 4952972"/>
              <a:gd name="connsiteX9" fmla="*/ 0 w 3892033"/>
              <a:gd name="connsiteY9" fmla="*/ 3338973 h 4952972"/>
              <a:gd name="connsiteX10" fmla="*/ 435883 w 3892033"/>
              <a:gd name="connsiteY10" fmla="*/ 1338336 h 4952972"/>
              <a:gd name="connsiteX11" fmla="*/ 684348 w 3892033"/>
              <a:gd name="connsiteY11" fmla="*/ 3412432 h 4952972"/>
              <a:gd name="connsiteX12" fmla="*/ 1411724 w 3892033"/>
              <a:gd name="connsiteY12" fmla="*/ 4134563 h 4952972"/>
              <a:gd name="connsiteX13" fmla="*/ 1253023 w 3892033"/>
              <a:gd name="connsiteY13" fmla="*/ 3218006 h 4952972"/>
              <a:gd name="connsiteX14" fmla="*/ 2061885 w 3892033"/>
              <a:gd name="connsiteY14" fmla="*/ 0 h 4952972"/>
              <a:gd name="connsiteX0" fmla="*/ 2061885 w 3892033"/>
              <a:gd name="connsiteY0" fmla="*/ 0 h 4952972"/>
              <a:gd name="connsiteX1" fmla="*/ 2262224 w 3892033"/>
              <a:gd name="connsiteY1" fmla="*/ 2950919 h 4952972"/>
              <a:gd name="connsiteX2" fmla="*/ 2794859 w 3892033"/>
              <a:gd name="connsiteY2" fmla="*/ 4275236 h 4952972"/>
              <a:gd name="connsiteX3" fmla="*/ 3327830 w 3892033"/>
              <a:gd name="connsiteY3" fmla="*/ 3789516 h 4952972"/>
              <a:gd name="connsiteX4" fmla="*/ 3527330 w 3892033"/>
              <a:gd name="connsiteY4" fmla="*/ 2173905 h 4952972"/>
              <a:gd name="connsiteX5" fmla="*/ 3877314 w 3892033"/>
              <a:gd name="connsiteY5" fmla="*/ 3732295 h 4952972"/>
              <a:gd name="connsiteX6" fmla="*/ 2669120 w 3892033"/>
              <a:gd name="connsiteY6" fmla="*/ 4949598 h 4952972"/>
              <a:gd name="connsiteX7" fmla="*/ 1765716 w 3892033"/>
              <a:gd name="connsiteY7" fmla="*/ 4641430 h 4952972"/>
              <a:gd name="connsiteX8" fmla="*/ 1416097 w 3892033"/>
              <a:gd name="connsiteY8" fmla="*/ 4694186 h 4952972"/>
              <a:gd name="connsiteX9" fmla="*/ 0 w 3892033"/>
              <a:gd name="connsiteY9" fmla="*/ 3338973 h 4952972"/>
              <a:gd name="connsiteX10" fmla="*/ 435883 w 3892033"/>
              <a:gd name="connsiteY10" fmla="*/ 1338336 h 4952972"/>
              <a:gd name="connsiteX11" fmla="*/ 684348 w 3892033"/>
              <a:gd name="connsiteY11" fmla="*/ 3412432 h 4952972"/>
              <a:gd name="connsiteX12" fmla="*/ 1411724 w 3892033"/>
              <a:gd name="connsiteY12" fmla="*/ 4134563 h 4952972"/>
              <a:gd name="connsiteX13" fmla="*/ 1253023 w 3892033"/>
              <a:gd name="connsiteY13" fmla="*/ 3218006 h 4952972"/>
              <a:gd name="connsiteX14" fmla="*/ 2061885 w 3892033"/>
              <a:gd name="connsiteY14" fmla="*/ 0 h 4952972"/>
              <a:gd name="connsiteX0" fmla="*/ 2061885 w 3892033"/>
              <a:gd name="connsiteY0" fmla="*/ 0 h 4952972"/>
              <a:gd name="connsiteX1" fmla="*/ 2262224 w 3892033"/>
              <a:gd name="connsiteY1" fmla="*/ 2950919 h 4952972"/>
              <a:gd name="connsiteX2" fmla="*/ 2794859 w 3892033"/>
              <a:gd name="connsiteY2" fmla="*/ 4275236 h 4952972"/>
              <a:gd name="connsiteX3" fmla="*/ 3327830 w 3892033"/>
              <a:gd name="connsiteY3" fmla="*/ 3789516 h 4952972"/>
              <a:gd name="connsiteX4" fmla="*/ 3527330 w 3892033"/>
              <a:gd name="connsiteY4" fmla="*/ 2173905 h 4952972"/>
              <a:gd name="connsiteX5" fmla="*/ 3877314 w 3892033"/>
              <a:gd name="connsiteY5" fmla="*/ 3732295 h 4952972"/>
              <a:gd name="connsiteX6" fmla="*/ 2669120 w 3892033"/>
              <a:gd name="connsiteY6" fmla="*/ 4949598 h 4952972"/>
              <a:gd name="connsiteX7" fmla="*/ 1765716 w 3892033"/>
              <a:gd name="connsiteY7" fmla="*/ 4641430 h 4952972"/>
              <a:gd name="connsiteX8" fmla="*/ 1416097 w 3892033"/>
              <a:gd name="connsiteY8" fmla="*/ 4694186 h 4952972"/>
              <a:gd name="connsiteX9" fmla="*/ 0 w 3892033"/>
              <a:gd name="connsiteY9" fmla="*/ 3338973 h 4952972"/>
              <a:gd name="connsiteX10" fmla="*/ 435883 w 3892033"/>
              <a:gd name="connsiteY10" fmla="*/ 1338336 h 4952972"/>
              <a:gd name="connsiteX11" fmla="*/ 684348 w 3892033"/>
              <a:gd name="connsiteY11" fmla="*/ 3412432 h 4952972"/>
              <a:gd name="connsiteX12" fmla="*/ 1411724 w 3892033"/>
              <a:gd name="connsiteY12" fmla="*/ 4134563 h 4952972"/>
              <a:gd name="connsiteX13" fmla="*/ 1253023 w 3892033"/>
              <a:gd name="connsiteY13" fmla="*/ 3218006 h 4952972"/>
              <a:gd name="connsiteX14" fmla="*/ 2061885 w 3892033"/>
              <a:gd name="connsiteY14" fmla="*/ 0 h 4952972"/>
              <a:gd name="connsiteX0" fmla="*/ 2061885 w 3892033"/>
              <a:gd name="connsiteY0" fmla="*/ 0 h 4952972"/>
              <a:gd name="connsiteX1" fmla="*/ 2262224 w 3892033"/>
              <a:gd name="connsiteY1" fmla="*/ 2950919 h 4952972"/>
              <a:gd name="connsiteX2" fmla="*/ 2794859 w 3892033"/>
              <a:gd name="connsiteY2" fmla="*/ 4275236 h 4952972"/>
              <a:gd name="connsiteX3" fmla="*/ 3327830 w 3892033"/>
              <a:gd name="connsiteY3" fmla="*/ 3789516 h 4952972"/>
              <a:gd name="connsiteX4" fmla="*/ 3527330 w 3892033"/>
              <a:gd name="connsiteY4" fmla="*/ 2173905 h 4952972"/>
              <a:gd name="connsiteX5" fmla="*/ 3877314 w 3892033"/>
              <a:gd name="connsiteY5" fmla="*/ 3732295 h 4952972"/>
              <a:gd name="connsiteX6" fmla="*/ 2669120 w 3892033"/>
              <a:gd name="connsiteY6" fmla="*/ 4949598 h 4952972"/>
              <a:gd name="connsiteX7" fmla="*/ 1765716 w 3892033"/>
              <a:gd name="connsiteY7" fmla="*/ 4641430 h 4952972"/>
              <a:gd name="connsiteX8" fmla="*/ 1416097 w 3892033"/>
              <a:gd name="connsiteY8" fmla="*/ 4694186 h 4952972"/>
              <a:gd name="connsiteX9" fmla="*/ 0 w 3892033"/>
              <a:gd name="connsiteY9" fmla="*/ 3338973 h 4952972"/>
              <a:gd name="connsiteX10" fmla="*/ 435883 w 3892033"/>
              <a:gd name="connsiteY10" fmla="*/ 1338336 h 4952972"/>
              <a:gd name="connsiteX11" fmla="*/ 684348 w 3892033"/>
              <a:gd name="connsiteY11" fmla="*/ 3412432 h 4952972"/>
              <a:gd name="connsiteX12" fmla="*/ 1411724 w 3892033"/>
              <a:gd name="connsiteY12" fmla="*/ 4134563 h 4952972"/>
              <a:gd name="connsiteX13" fmla="*/ 1253023 w 3892033"/>
              <a:gd name="connsiteY13" fmla="*/ 3218006 h 4952972"/>
              <a:gd name="connsiteX14" fmla="*/ 2061885 w 3892033"/>
              <a:gd name="connsiteY14" fmla="*/ 0 h 4952972"/>
              <a:gd name="connsiteX0" fmla="*/ 2061885 w 3892033"/>
              <a:gd name="connsiteY0" fmla="*/ 0 h 4952972"/>
              <a:gd name="connsiteX1" fmla="*/ 2262224 w 3892033"/>
              <a:gd name="connsiteY1" fmla="*/ 2950919 h 4952972"/>
              <a:gd name="connsiteX2" fmla="*/ 2667859 w 3892033"/>
              <a:gd name="connsiteY2" fmla="*/ 4097436 h 4952972"/>
              <a:gd name="connsiteX3" fmla="*/ 3327830 w 3892033"/>
              <a:gd name="connsiteY3" fmla="*/ 3789516 h 4952972"/>
              <a:gd name="connsiteX4" fmla="*/ 3527330 w 3892033"/>
              <a:gd name="connsiteY4" fmla="*/ 2173905 h 4952972"/>
              <a:gd name="connsiteX5" fmla="*/ 3877314 w 3892033"/>
              <a:gd name="connsiteY5" fmla="*/ 3732295 h 4952972"/>
              <a:gd name="connsiteX6" fmla="*/ 2669120 w 3892033"/>
              <a:gd name="connsiteY6" fmla="*/ 4949598 h 4952972"/>
              <a:gd name="connsiteX7" fmla="*/ 1765716 w 3892033"/>
              <a:gd name="connsiteY7" fmla="*/ 4641430 h 4952972"/>
              <a:gd name="connsiteX8" fmla="*/ 1416097 w 3892033"/>
              <a:gd name="connsiteY8" fmla="*/ 4694186 h 4952972"/>
              <a:gd name="connsiteX9" fmla="*/ 0 w 3892033"/>
              <a:gd name="connsiteY9" fmla="*/ 3338973 h 4952972"/>
              <a:gd name="connsiteX10" fmla="*/ 435883 w 3892033"/>
              <a:gd name="connsiteY10" fmla="*/ 1338336 h 4952972"/>
              <a:gd name="connsiteX11" fmla="*/ 684348 w 3892033"/>
              <a:gd name="connsiteY11" fmla="*/ 3412432 h 4952972"/>
              <a:gd name="connsiteX12" fmla="*/ 1411724 w 3892033"/>
              <a:gd name="connsiteY12" fmla="*/ 4134563 h 4952972"/>
              <a:gd name="connsiteX13" fmla="*/ 1253023 w 3892033"/>
              <a:gd name="connsiteY13" fmla="*/ 3218006 h 4952972"/>
              <a:gd name="connsiteX14" fmla="*/ 2061885 w 3892033"/>
              <a:gd name="connsiteY14" fmla="*/ 0 h 4952972"/>
              <a:gd name="connsiteX0" fmla="*/ 2061885 w 3892033"/>
              <a:gd name="connsiteY0" fmla="*/ 0 h 4952972"/>
              <a:gd name="connsiteX1" fmla="*/ 2262224 w 3892033"/>
              <a:gd name="connsiteY1" fmla="*/ 2950919 h 4952972"/>
              <a:gd name="connsiteX2" fmla="*/ 2667859 w 3892033"/>
              <a:gd name="connsiteY2" fmla="*/ 4097436 h 4952972"/>
              <a:gd name="connsiteX3" fmla="*/ 3302430 w 3892033"/>
              <a:gd name="connsiteY3" fmla="*/ 3738716 h 4952972"/>
              <a:gd name="connsiteX4" fmla="*/ 3527330 w 3892033"/>
              <a:gd name="connsiteY4" fmla="*/ 2173905 h 4952972"/>
              <a:gd name="connsiteX5" fmla="*/ 3877314 w 3892033"/>
              <a:gd name="connsiteY5" fmla="*/ 3732295 h 4952972"/>
              <a:gd name="connsiteX6" fmla="*/ 2669120 w 3892033"/>
              <a:gd name="connsiteY6" fmla="*/ 4949598 h 4952972"/>
              <a:gd name="connsiteX7" fmla="*/ 1765716 w 3892033"/>
              <a:gd name="connsiteY7" fmla="*/ 4641430 h 4952972"/>
              <a:gd name="connsiteX8" fmla="*/ 1416097 w 3892033"/>
              <a:gd name="connsiteY8" fmla="*/ 4694186 h 4952972"/>
              <a:gd name="connsiteX9" fmla="*/ 0 w 3892033"/>
              <a:gd name="connsiteY9" fmla="*/ 3338973 h 4952972"/>
              <a:gd name="connsiteX10" fmla="*/ 435883 w 3892033"/>
              <a:gd name="connsiteY10" fmla="*/ 1338336 h 4952972"/>
              <a:gd name="connsiteX11" fmla="*/ 684348 w 3892033"/>
              <a:gd name="connsiteY11" fmla="*/ 3412432 h 4952972"/>
              <a:gd name="connsiteX12" fmla="*/ 1411724 w 3892033"/>
              <a:gd name="connsiteY12" fmla="*/ 4134563 h 4952972"/>
              <a:gd name="connsiteX13" fmla="*/ 1253023 w 3892033"/>
              <a:gd name="connsiteY13" fmla="*/ 3218006 h 4952972"/>
              <a:gd name="connsiteX14" fmla="*/ 2061885 w 3892033"/>
              <a:gd name="connsiteY14" fmla="*/ 0 h 4952972"/>
              <a:gd name="connsiteX0" fmla="*/ 2061885 w 3892033"/>
              <a:gd name="connsiteY0" fmla="*/ 0 h 4952972"/>
              <a:gd name="connsiteX1" fmla="*/ 2262224 w 3892033"/>
              <a:gd name="connsiteY1" fmla="*/ 2950919 h 4952972"/>
              <a:gd name="connsiteX2" fmla="*/ 2667859 w 3892033"/>
              <a:gd name="connsiteY2" fmla="*/ 4097436 h 4952972"/>
              <a:gd name="connsiteX3" fmla="*/ 3302430 w 3892033"/>
              <a:gd name="connsiteY3" fmla="*/ 3738716 h 4952972"/>
              <a:gd name="connsiteX4" fmla="*/ 3527330 w 3892033"/>
              <a:gd name="connsiteY4" fmla="*/ 2173905 h 4952972"/>
              <a:gd name="connsiteX5" fmla="*/ 3877314 w 3892033"/>
              <a:gd name="connsiteY5" fmla="*/ 3732295 h 4952972"/>
              <a:gd name="connsiteX6" fmla="*/ 2669120 w 3892033"/>
              <a:gd name="connsiteY6" fmla="*/ 4949598 h 4952972"/>
              <a:gd name="connsiteX7" fmla="*/ 1765716 w 3892033"/>
              <a:gd name="connsiteY7" fmla="*/ 4641430 h 4952972"/>
              <a:gd name="connsiteX8" fmla="*/ 1416097 w 3892033"/>
              <a:gd name="connsiteY8" fmla="*/ 4694186 h 4952972"/>
              <a:gd name="connsiteX9" fmla="*/ 0 w 3892033"/>
              <a:gd name="connsiteY9" fmla="*/ 3338973 h 4952972"/>
              <a:gd name="connsiteX10" fmla="*/ 435883 w 3892033"/>
              <a:gd name="connsiteY10" fmla="*/ 1338336 h 4952972"/>
              <a:gd name="connsiteX11" fmla="*/ 684348 w 3892033"/>
              <a:gd name="connsiteY11" fmla="*/ 3412432 h 4952972"/>
              <a:gd name="connsiteX12" fmla="*/ 1411724 w 3892033"/>
              <a:gd name="connsiteY12" fmla="*/ 4134563 h 4952972"/>
              <a:gd name="connsiteX13" fmla="*/ 1253023 w 3892033"/>
              <a:gd name="connsiteY13" fmla="*/ 3218006 h 4952972"/>
              <a:gd name="connsiteX14" fmla="*/ 2061885 w 3892033"/>
              <a:gd name="connsiteY14" fmla="*/ 0 h 4952972"/>
              <a:gd name="connsiteX0" fmla="*/ 2061885 w 3892033"/>
              <a:gd name="connsiteY0" fmla="*/ 0 h 4952972"/>
              <a:gd name="connsiteX1" fmla="*/ 2262224 w 3892033"/>
              <a:gd name="connsiteY1" fmla="*/ 2950919 h 4952972"/>
              <a:gd name="connsiteX2" fmla="*/ 2667859 w 3892033"/>
              <a:gd name="connsiteY2" fmla="*/ 4097436 h 4952972"/>
              <a:gd name="connsiteX3" fmla="*/ 3302430 w 3892033"/>
              <a:gd name="connsiteY3" fmla="*/ 3738716 h 4952972"/>
              <a:gd name="connsiteX4" fmla="*/ 3527330 w 3892033"/>
              <a:gd name="connsiteY4" fmla="*/ 2173905 h 4952972"/>
              <a:gd name="connsiteX5" fmla="*/ 3877314 w 3892033"/>
              <a:gd name="connsiteY5" fmla="*/ 3732295 h 4952972"/>
              <a:gd name="connsiteX6" fmla="*/ 2669120 w 3892033"/>
              <a:gd name="connsiteY6" fmla="*/ 4949598 h 4952972"/>
              <a:gd name="connsiteX7" fmla="*/ 1765716 w 3892033"/>
              <a:gd name="connsiteY7" fmla="*/ 4641430 h 4952972"/>
              <a:gd name="connsiteX8" fmla="*/ 1416097 w 3892033"/>
              <a:gd name="connsiteY8" fmla="*/ 4694186 h 4952972"/>
              <a:gd name="connsiteX9" fmla="*/ 0 w 3892033"/>
              <a:gd name="connsiteY9" fmla="*/ 3338973 h 4952972"/>
              <a:gd name="connsiteX10" fmla="*/ 435883 w 3892033"/>
              <a:gd name="connsiteY10" fmla="*/ 1338336 h 4952972"/>
              <a:gd name="connsiteX11" fmla="*/ 684348 w 3892033"/>
              <a:gd name="connsiteY11" fmla="*/ 3412432 h 4952972"/>
              <a:gd name="connsiteX12" fmla="*/ 1411724 w 3892033"/>
              <a:gd name="connsiteY12" fmla="*/ 4134563 h 4952972"/>
              <a:gd name="connsiteX13" fmla="*/ 1253023 w 3892033"/>
              <a:gd name="connsiteY13" fmla="*/ 3218006 h 4952972"/>
              <a:gd name="connsiteX14" fmla="*/ 2061885 w 3892033"/>
              <a:gd name="connsiteY14" fmla="*/ 0 h 4952972"/>
              <a:gd name="connsiteX0" fmla="*/ 2061885 w 3892033"/>
              <a:gd name="connsiteY0" fmla="*/ 0 h 4952972"/>
              <a:gd name="connsiteX1" fmla="*/ 2262224 w 3892033"/>
              <a:gd name="connsiteY1" fmla="*/ 2950919 h 4952972"/>
              <a:gd name="connsiteX2" fmla="*/ 2667859 w 3892033"/>
              <a:gd name="connsiteY2" fmla="*/ 4097436 h 4952972"/>
              <a:gd name="connsiteX3" fmla="*/ 3302430 w 3892033"/>
              <a:gd name="connsiteY3" fmla="*/ 3738716 h 4952972"/>
              <a:gd name="connsiteX4" fmla="*/ 3527330 w 3892033"/>
              <a:gd name="connsiteY4" fmla="*/ 2173905 h 4952972"/>
              <a:gd name="connsiteX5" fmla="*/ 3877314 w 3892033"/>
              <a:gd name="connsiteY5" fmla="*/ 3732295 h 4952972"/>
              <a:gd name="connsiteX6" fmla="*/ 2669120 w 3892033"/>
              <a:gd name="connsiteY6" fmla="*/ 4949598 h 4952972"/>
              <a:gd name="connsiteX7" fmla="*/ 1765716 w 3892033"/>
              <a:gd name="connsiteY7" fmla="*/ 4641430 h 4952972"/>
              <a:gd name="connsiteX8" fmla="*/ 1416097 w 3892033"/>
              <a:gd name="connsiteY8" fmla="*/ 4694186 h 4952972"/>
              <a:gd name="connsiteX9" fmla="*/ 0 w 3892033"/>
              <a:gd name="connsiteY9" fmla="*/ 3338973 h 4952972"/>
              <a:gd name="connsiteX10" fmla="*/ 435883 w 3892033"/>
              <a:gd name="connsiteY10" fmla="*/ 1338336 h 4952972"/>
              <a:gd name="connsiteX11" fmla="*/ 684348 w 3892033"/>
              <a:gd name="connsiteY11" fmla="*/ 3412432 h 4952972"/>
              <a:gd name="connsiteX12" fmla="*/ 1411724 w 3892033"/>
              <a:gd name="connsiteY12" fmla="*/ 4134563 h 4952972"/>
              <a:gd name="connsiteX13" fmla="*/ 1253023 w 3892033"/>
              <a:gd name="connsiteY13" fmla="*/ 3218006 h 4952972"/>
              <a:gd name="connsiteX14" fmla="*/ 2061885 w 3892033"/>
              <a:gd name="connsiteY14" fmla="*/ 0 h 4952972"/>
              <a:gd name="connsiteX0" fmla="*/ 2061885 w 3855101"/>
              <a:gd name="connsiteY0" fmla="*/ 0 h 4986226"/>
              <a:gd name="connsiteX1" fmla="*/ 2262224 w 3855101"/>
              <a:gd name="connsiteY1" fmla="*/ 2950919 h 4986226"/>
              <a:gd name="connsiteX2" fmla="*/ 2667859 w 3855101"/>
              <a:gd name="connsiteY2" fmla="*/ 4097436 h 4986226"/>
              <a:gd name="connsiteX3" fmla="*/ 3302430 w 3855101"/>
              <a:gd name="connsiteY3" fmla="*/ 3738716 h 4986226"/>
              <a:gd name="connsiteX4" fmla="*/ 3527330 w 3855101"/>
              <a:gd name="connsiteY4" fmla="*/ 2173905 h 4986226"/>
              <a:gd name="connsiteX5" fmla="*/ 3839214 w 3855101"/>
              <a:gd name="connsiteY5" fmla="*/ 3884695 h 4986226"/>
              <a:gd name="connsiteX6" fmla="*/ 2669120 w 3855101"/>
              <a:gd name="connsiteY6" fmla="*/ 4949598 h 4986226"/>
              <a:gd name="connsiteX7" fmla="*/ 1765716 w 3855101"/>
              <a:gd name="connsiteY7" fmla="*/ 4641430 h 4986226"/>
              <a:gd name="connsiteX8" fmla="*/ 1416097 w 3855101"/>
              <a:gd name="connsiteY8" fmla="*/ 4694186 h 4986226"/>
              <a:gd name="connsiteX9" fmla="*/ 0 w 3855101"/>
              <a:gd name="connsiteY9" fmla="*/ 3338973 h 4986226"/>
              <a:gd name="connsiteX10" fmla="*/ 435883 w 3855101"/>
              <a:gd name="connsiteY10" fmla="*/ 1338336 h 4986226"/>
              <a:gd name="connsiteX11" fmla="*/ 684348 w 3855101"/>
              <a:gd name="connsiteY11" fmla="*/ 3412432 h 4986226"/>
              <a:gd name="connsiteX12" fmla="*/ 1411724 w 3855101"/>
              <a:gd name="connsiteY12" fmla="*/ 4134563 h 4986226"/>
              <a:gd name="connsiteX13" fmla="*/ 1253023 w 3855101"/>
              <a:gd name="connsiteY13" fmla="*/ 3218006 h 4986226"/>
              <a:gd name="connsiteX14" fmla="*/ 2061885 w 3855101"/>
              <a:gd name="connsiteY14" fmla="*/ 0 h 4986226"/>
              <a:gd name="connsiteX0" fmla="*/ 2061885 w 3855101"/>
              <a:gd name="connsiteY0" fmla="*/ 0 h 4950732"/>
              <a:gd name="connsiteX1" fmla="*/ 2262224 w 3855101"/>
              <a:gd name="connsiteY1" fmla="*/ 2950919 h 4950732"/>
              <a:gd name="connsiteX2" fmla="*/ 2667859 w 3855101"/>
              <a:gd name="connsiteY2" fmla="*/ 4097436 h 4950732"/>
              <a:gd name="connsiteX3" fmla="*/ 3302430 w 3855101"/>
              <a:gd name="connsiteY3" fmla="*/ 3738716 h 4950732"/>
              <a:gd name="connsiteX4" fmla="*/ 3527330 w 3855101"/>
              <a:gd name="connsiteY4" fmla="*/ 2173905 h 4950732"/>
              <a:gd name="connsiteX5" fmla="*/ 3839214 w 3855101"/>
              <a:gd name="connsiteY5" fmla="*/ 3884695 h 4950732"/>
              <a:gd name="connsiteX6" fmla="*/ 2669120 w 3855101"/>
              <a:gd name="connsiteY6" fmla="*/ 4949598 h 4950732"/>
              <a:gd name="connsiteX7" fmla="*/ 1765716 w 3855101"/>
              <a:gd name="connsiteY7" fmla="*/ 4641430 h 4950732"/>
              <a:gd name="connsiteX8" fmla="*/ 1416097 w 3855101"/>
              <a:gd name="connsiteY8" fmla="*/ 4694186 h 4950732"/>
              <a:gd name="connsiteX9" fmla="*/ 0 w 3855101"/>
              <a:gd name="connsiteY9" fmla="*/ 3338973 h 4950732"/>
              <a:gd name="connsiteX10" fmla="*/ 435883 w 3855101"/>
              <a:gd name="connsiteY10" fmla="*/ 1338336 h 4950732"/>
              <a:gd name="connsiteX11" fmla="*/ 684348 w 3855101"/>
              <a:gd name="connsiteY11" fmla="*/ 3412432 h 4950732"/>
              <a:gd name="connsiteX12" fmla="*/ 1411724 w 3855101"/>
              <a:gd name="connsiteY12" fmla="*/ 4134563 h 4950732"/>
              <a:gd name="connsiteX13" fmla="*/ 1253023 w 3855101"/>
              <a:gd name="connsiteY13" fmla="*/ 3218006 h 4950732"/>
              <a:gd name="connsiteX14" fmla="*/ 2061885 w 3855101"/>
              <a:gd name="connsiteY14" fmla="*/ 0 h 4950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55101" h="4950732">
                <a:moveTo>
                  <a:pt x="2061885" y="0"/>
                </a:moveTo>
                <a:cubicBezTo>
                  <a:pt x="2361646" y="1042780"/>
                  <a:pt x="2275528" y="2306113"/>
                  <a:pt x="2262224" y="2950919"/>
                </a:cubicBezTo>
                <a:cubicBezTo>
                  <a:pt x="2248920" y="3595725"/>
                  <a:pt x="2494491" y="3966137"/>
                  <a:pt x="2667859" y="4097436"/>
                </a:cubicBezTo>
                <a:cubicBezTo>
                  <a:pt x="2841227" y="4228735"/>
                  <a:pt x="3159185" y="4059305"/>
                  <a:pt x="3302430" y="3738716"/>
                </a:cubicBezTo>
                <a:cubicBezTo>
                  <a:pt x="3445675" y="3418128"/>
                  <a:pt x="3286643" y="2809620"/>
                  <a:pt x="3527330" y="2173905"/>
                </a:cubicBezTo>
                <a:cubicBezTo>
                  <a:pt x="3528383" y="2877763"/>
                  <a:pt x="3939994" y="3411076"/>
                  <a:pt x="3839214" y="3884695"/>
                </a:cubicBezTo>
                <a:cubicBezTo>
                  <a:pt x="3632679" y="4855310"/>
                  <a:pt x="2986128" y="4937776"/>
                  <a:pt x="2669120" y="4949598"/>
                </a:cubicBezTo>
                <a:cubicBezTo>
                  <a:pt x="2301497" y="4963308"/>
                  <a:pt x="2008957" y="4852321"/>
                  <a:pt x="1765716" y="4641430"/>
                </a:cubicBezTo>
                <a:cubicBezTo>
                  <a:pt x="1654069" y="4676362"/>
                  <a:pt x="1536818" y="4694186"/>
                  <a:pt x="1416097" y="4694186"/>
                </a:cubicBezTo>
                <a:cubicBezTo>
                  <a:pt x="620719" y="4694186"/>
                  <a:pt x="0" y="4293427"/>
                  <a:pt x="0" y="3338973"/>
                </a:cubicBezTo>
                <a:cubicBezTo>
                  <a:pt x="0" y="2611654"/>
                  <a:pt x="434572" y="2241938"/>
                  <a:pt x="435883" y="1338336"/>
                </a:cubicBezTo>
                <a:cubicBezTo>
                  <a:pt x="735644" y="2154457"/>
                  <a:pt x="485126" y="2931117"/>
                  <a:pt x="684348" y="3412432"/>
                </a:cubicBezTo>
                <a:cubicBezTo>
                  <a:pt x="839402" y="3787038"/>
                  <a:pt x="1140610" y="4005552"/>
                  <a:pt x="1411724" y="4134563"/>
                </a:cubicBezTo>
                <a:cubicBezTo>
                  <a:pt x="1309678" y="3890310"/>
                  <a:pt x="1253023" y="3586444"/>
                  <a:pt x="1253023" y="3218006"/>
                </a:cubicBezTo>
                <a:cubicBezTo>
                  <a:pt x="1253023" y="2288691"/>
                  <a:pt x="2060574" y="1154557"/>
                  <a:pt x="2061885" y="0"/>
                </a:cubicBezTo>
                <a:close/>
              </a:path>
            </a:pathLst>
          </a:custGeom>
          <a:gradFill>
            <a:gsLst>
              <a:gs pos="0">
                <a:srgbClr val="FFFF00"/>
              </a:gs>
              <a:gs pos="50000">
                <a:srgbClr val="FFC000"/>
              </a:gs>
              <a:gs pos="100000">
                <a:srgbClr val="FF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3"/>
          <p:cNvSpPr/>
          <p:nvPr/>
        </p:nvSpPr>
        <p:spPr>
          <a:xfrm>
            <a:off x="4903004" y="1014648"/>
            <a:ext cx="389076" cy="584448"/>
          </a:xfrm>
          <a:custGeom>
            <a:avLst/>
            <a:gdLst>
              <a:gd name="connsiteX0" fmla="*/ 2061885 w 3903390"/>
              <a:gd name="connsiteY0" fmla="*/ 0 h 4996170"/>
              <a:gd name="connsiteX1" fmla="*/ 2262224 w 3903390"/>
              <a:gd name="connsiteY1" fmla="*/ 2950919 h 4996170"/>
              <a:gd name="connsiteX2" fmla="*/ 2820259 w 3903390"/>
              <a:gd name="connsiteY2" fmla="*/ 4313336 h 4996170"/>
              <a:gd name="connsiteX3" fmla="*/ 3327830 w 3903390"/>
              <a:gd name="connsiteY3" fmla="*/ 3789516 h 4996170"/>
              <a:gd name="connsiteX4" fmla="*/ 3527330 w 3903390"/>
              <a:gd name="connsiteY4" fmla="*/ 2173905 h 4996170"/>
              <a:gd name="connsiteX5" fmla="*/ 3877314 w 3903390"/>
              <a:gd name="connsiteY5" fmla="*/ 3732295 h 4996170"/>
              <a:gd name="connsiteX6" fmla="*/ 2669120 w 3903390"/>
              <a:gd name="connsiteY6" fmla="*/ 4949598 h 4996170"/>
              <a:gd name="connsiteX7" fmla="*/ 1765716 w 3903390"/>
              <a:gd name="connsiteY7" fmla="*/ 4641430 h 4996170"/>
              <a:gd name="connsiteX8" fmla="*/ 1416097 w 3903390"/>
              <a:gd name="connsiteY8" fmla="*/ 4694186 h 4996170"/>
              <a:gd name="connsiteX9" fmla="*/ 0 w 3903390"/>
              <a:gd name="connsiteY9" fmla="*/ 3338973 h 4996170"/>
              <a:gd name="connsiteX10" fmla="*/ 435883 w 3903390"/>
              <a:gd name="connsiteY10" fmla="*/ 1338336 h 4996170"/>
              <a:gd name="connsiteX11" fmla="*/ 684348 w 3903390"/>
              <a:gd name="connsiteY11" fmla="*/ 3412432 h 4996170"/>
              <a:gd name="connsiteX12" fmla="*/ 1411724 w 3903390"/>
              <a:gd name="connsiteY12" fmla="*/ 4134563 h 4996170"/>
              <a:gd name="connsiteX13" fmla="*/ 1253023 w 3903390"/>
              <a:gd name="connsiteY13" fmla="*/ 3218006 h 4996170"/>
              <a:gd name="connsiteX14" fmla="*/ 2061885 w 3903390"/>
              <a:gd name="connsiteY14" fmla="*/ 0 h 4996170"/>
              <a:gd name="connsiteX0" fmla="*/ 2061885 w 3892033"/>
              <a:gd name="connsiteY0" fmla="*/ 0 h 4996170"/>
              <a:gd name="connsiteX1" fmla="*/ 2262224 w 3892033"/>
              <a:gd name="connsiteY1" fmla="*/ 2950919 h 4996170"/>
              <a:gd name="connsiteX2" fmla="*/ 2820259 w 3892033"/>
              <a:gd name="connsiteY2" fmla="*/ 4313336 h 4996170"/>
              <a:gd name="connsiteX3" fmla="*/ 3327830 w 3892033"/>
              <a:gd name="connsiteY3" fmla="*/ 3789516 h 4996170"/>
              <a:gd name="connsiteX4" fmla="*/ 3527330 w 3892033"/>
              <a:gd name="connsiteY4" fmla="*/ 2173905 h 4996170"/>
              <a:gd name="connsiteX5" fmla="*/ 3877314 w 3892033"/>
              <a:gd name="connsiteY5" fmla="*/ 3732295 h 4996170"/>
              <a:gd name="connsiteX6" fmla="*/ 2669120 w 3892033"/>
              <a:gd name="connsiteY6" fmla="*/ 4949598 h 4996170"/>
              <a:gd name="connsiteX7" fmla="*/ 1765716 w 3892033"/>
              <a:gd name="connsiteY7" fmla="*/ 4641430 h 4996170"/>
              <a:gd name="connsiteX8" fmla="*/ 1416097 w 3892033"/>
              <a:gd name="connsiteY8" fmla="*/ 4694186 h 4996170"/>
              <a:gd name="connsiteX9" fmla="*/ 0 w 3892033"/>
              <a:gd name="connsiteY9" fmla="*/ 3338973 h 4996170"/>
              <a:gd name="connsiteX10" fmla="*/ 435883 w 3892033"/>
              <a:gd name="connsiteY10" fmla="*/ 1338336 h 4996170"/>
              <a:gd name="connsiteX11" fmla="*/ 684348 w 3892033"/>
              <a:gd name="connsiteY11" fmla="*/ 3412432 h 4996170"/>
              <a:gd name="connsiteX12" fmla="*/ 1411724 w 3892033"/>
              <a:gd name="connsiteY12" fmla="*/ 4134563 h 4996170"/>
              <a:gd name="connsiteX13" fmla="*/ 1253023 w 3892033"/>
              <a:gd name="connsiteY13" fmla="*/ 3218006 h 4996170"/>
              <a:gd name="connsiteX14" fmla="*/ 2061885 w 3892033"/>
              <a:gd name="connsiteY14" fmla="*/ 0 h 4996170"/>
              <a:gd name="connsiteX0" fmla="*/ 2061885 w 3892033"/>
              <a:gd name="connsiteY0" fmla="*/ 0 h 4952972"/>
              <a:gd name="connsiteX1" fmla="*/ 2262224 w 3892033"/>
              <a:gd name="connsiteY1" fmla="*/ 2950919 h 4952972"/>
              <a:gd name="connsiteX2" fmla="*/ 2820259 w 3892033"/>
              <a:gd name="connsiteY2" fmla="*/ 4313336 h 4952972"/>
              <a:gd name="connsiteX3" fmla="*/ 3327830 w 3892033"/>
              <a:gd name="connsiteY3" fmla="*/ 3789516 h 4952972"/>
              <a:gd name="connsiteX4" fmla="*/ 3527330 w 3892033"/>
              <a:gd name="connsiteY4" fmla="*/ 2173905 h 4952972"/>
              <a:gd name="connsiteX5" fmla="*/ 3877314 w 3892033"/>
              <a:gd name="connsiteY5" fmla="*/ 3732295 h 4952972"/>
              <a:gd name="connsiteX6" fmla="*/ 2669120 w 3892033"/>
              <a:gd name="connsiteY6" fmla="*/ 4949598 h 4952972"/>
              <a:gd name="connsiteX7" fmla="*/ 1765716 w 3892033"/>
              <a:gd name="connsiteY7" fmla="*/ 4641430 h 4952972"/>
              <a:gd name="connsiteX8" fmla="*/ 1416097 w 3892033"/>
              <a:gd name="connsiteY8" fmla="*/ 4694186 h 4952972"/>
              <a:gd name="connsiteX9" fmla="*/ 0 w 3892033"/>
              <a:gd name="connsiteY9" fmla="*/ 3338973 h 4952972"/>
              <a:gd name="connsiteX10" fmla="*/ 435883 w 3892033"/>
              <a:gd name="connsiteY10" fmla="*/ 1338336 h 4952972"/>
              <a:gd name="connsiteX11" fmla="*/ 684348 w 3892033"/>
              <a:gd name="connsiteY11" fmla="*/ 3412432 h 4952972"/>
              <a:gd name="connsiteX12" fmla="*/ 1411724 w 3892033"/>
              <a:gd name="connsiteY12" fmla="*/ 4134563 h 4952972"/>
              <a:gd name="connsiteX13" fmla="*/ 1253023 w 3892033"/>
              <a:gd name="connsiteY13" fmla="*/ 3218006 h 4952972"/>
              <a:gd name="connsiteX14" fmla="*/ 2061885 w 3892033"/>
              <a:gd name="connsiteY14" fmla="*/ 0 h 4952972"/>
              <a:gd name="connsiteX0" fmla="*/ 2061885 w 3892033"/>
              <a:gd name="connsiteY0" fmla="*/ 0 h 4952972"/>
              <a:gd name="connsiteX1" fmla="*/ 2262224 w 3892033"/>
              <a:gd name="connsiteY1" fmla="*/ 2950919 h 4952972"/>
              <a:gd name="connsiteX2" fmla="*/ 2794859 w 3892033"/>
              <a:gd name="connsiteY2" fmla="*/ 4275236 h 4952972"/>
              <a:gd name="connsiteX3" fmla="*/ 3327830 w 3892033"/>
              <a:gd name="connsiteY3" fmla="*/ 3789516 h 4952972"/>
              <a:gd name="connsiteX4" fmla="*/ 3527330 w 3892033"/>
              <a:gd name="connsiteY4" fmla="*/ 2173905 h 4952972"/>
              <a:gd name="connsiteX5" fmla="*/ 3877314 w 3892033"/>
              <a:gd name="connsiteY5" fmla="*/ 3732295 h 4952972"/>
              <a:gd name="connsiteX6" fmla="*/ 2669120 w 3892033"/>
              <a:gd name="connsiteY6" fmla="*/ 4949598 h 4952972"/>
              <a:gd name="connsiteX7" fmla="*/ 1765716 w 3892033"/>
              <a:gd name="connsiteY7" fmla="*/ 4641430 h 4952972"/>
              <a:gd name="connsiteX8" fmla="*/ 1416097 w 3892033"/>
              <a:gd name="connsiteY8" fmla="*/ 4694186 h 4952972"/>
              <a:gd name="connsiteX9" fmla="*/ 0 w 3892033"/>
              <a:gd name="connsiteY9" fmla="*/ 3338973 h 4952972"/>
              <a:gd name="connsiteX10" fmla="*/ 435883 w 3892033"/>
              <a:gd name="connsiteY10" fmla="*/ 1338336 h 4952972"/>
              <a:gd name="connsiteX11" fmla="*/ 684348 w 3892033"/>
              <a:gd name="connsiteY11" fmla="*/ 3412432 h 4952972"/>
              <a:gd name="connsiteX12" fmla="*/ 1411724 w 3892033"/>
              <a:gd name="connsiteY12" fmla="*/ 4134563 h 4952972"/>
              <a:gd name="connsiteX13" fmla="*/ 1253023 w 3892033"/>
              <a:gd name="connsiteY13" fmla="*/ 3218006 h 4952972"/>
              <a:gd name="connsiteX14" fmla="*/ 2061885 w 3892033"/>
              <a:gd name="connsiteY14" fmla="*/ 0 h 4952972"/>
              <a:gd name="connsiteX0" fmla="*/ 2061885 w 3892033"/>
              <a:gd name="connsiteY0" fmla="*/ 0 h 4952972"/>
              <a:gd name="connsiteX1" fmla="*/ 2262224 w 3892033"/>
              <a:gd name="connsiteY1" fmla="*/ 2950919 h 4952972"/>
              <a:gd name="connsiteX2" fmla="*/ 2794859 w 3892033"/>
              <a:gd name="connsiteY2" fmla="*/ 4275236 h 4952972"/>
              <a:gd name="connsiteX3" fmla="*/ 3327830 w 3892033"/>
              <a:gd name="connsiteY3" fmla="*/ 3789516 h 4952972"/>
              <a:gd name="connsiteX4" fmla="*/ 3527330 w 3892033"/>
              <a:gd name="connsiteY4" fmla="*/ 2173905 h 4952972"/>
              <a:gd name="connsiteX5" fmla="*/ 3877314 w 3892033"/>
              <a:gd name="connsiteY5" fmla="*/ 3732295 h 4952972"/>
              <a:gd name="connsiteX6" fmla="*/ 2669120 w 3892033"/>
              <a:gd name="connsiteY6" fmla="*/ 4949598 h 4952972"/>
              <a:gd name="connsiteX7" fmla="*/ 1765716 w 3892033"/>
              <a:gd name="connsiteY7" fmla="*/ 4641430 h 4952972"/>
              <a:gd name="connsiteX8" fmla="*/ 1416097 w 3892033"/>
              <a:gd name="connsiteY8" fmla="*/ 4694186 h 4952972"/>
              <a:gd name="connsiteX9" fmla="*/ 0 w 3892033"/>
              <a:gd name="connsiteY9" fmla="*/ 3338973 h 4952972"/>
              <a:gd name="connsiteX10" fmla="*/ 435883 w 3892033"/>
              <a:gd name="connsiteY10" fmla="*/ 1338336 h 4952972"/>
              <a:gd name="connsiteX11" fmla="*/ 684348 w 3892033"/>
              <a:gd name="connsiteY11" fmla="*/ 3412432 h 4952972"/>
              <a:gd name="connsiteX12" fmla="*/ 1411724 w 3892033"/>
              <a:gd name="connsiteY12" fmla="*/ 4134563 h 4952972"/>
              <a:gd name="connsiteX13" fmla="*/ 1253023 w 3892033"/>
              <a:gd name="connsiteY13" fmla="*/ 3218006 h 4952972"/>
              <a:gd name="connsiteX14" fmla="*/ 2061885 w 3892033"/>
              <a:gd name="connsiteY14" fmla="*/ 0 h 4952972"/>
              <a:gd name="connsiteX0" fmla="*/ 2061885 w 3892033"/>
              <a:gd name="connsiteY0" fmla="*/ 0 h 4952972"/>
              <a:gd name="connsiteX1" fmla="*/ 2262224 w 3892033"/>
              <a:gd name="connsiteY1" fmla="*/ 2950919 h 4952972"/>
              <a:gd name="connsiteX2" fmla="*/ 2794859 w 3892033"/>
              <a:gd name="connsiteY2" fmla="*/ 4275236 h 4952972"/>
              <a:gd name="connsiteX3" fmla="*/ 3327830 w 3892033"/>
              <a:gd name="connsiteY3" fmla="*/ 3789516 h 4952972"/>
              <a:gd name="connsiteX4" fmla="*/ 3527330 w 3892033"/>
              <a:gd name="connsiteY4" fmla="*/ 2173905 h 4952972"/>
              <a:gd name="connsiteX5" fmla="*/ 3877314 w 3892033"/>
              <a:gd name="connsiteY5" fmla="*/ 3732295 h 4952972"/>
              <a:gd name="connsiteX6" fmla="*/ 2669120 w 3892033"/>
              <a:gd name="connsiteY6" fmla="*/ 4949598 h 4952972"/>
              <a:gd name="connsiteX7" fmla="*/ 1765716 w 3892033"/>
              <a:gd name="connsiteY7" fmla="*/ 4641430 h 4952972"/>
              <a:gd name="connsiteX8" fmla="*/ 1416097 w 3892033"/>
              <a:gd name="connsiteY8" fmla="*/ 4694186 h 4952972"/>
              <a:gd name="connsiteX9" fmla="*/ 0 w 3892033"/>
              <a:gd name="connsiteY9" fmla="*/ 3338973 h 4952972"/>
              <a:gd name="connsiteX10" fmla="*/ 435883 w 3892033"/>
              <a:gd name="connsiteY10" fmla="*/ 1338336 h 4952972"/>
              <a:gd name="connsiteX11" fmla="*/ 684348 w 3892033"/>
              <a:gd name="connsiteY11" fmla="*/ 3412432 h 4952972"/>
              <a:gd name="connsiteX12" fmla="*/ 1411724 w 3892033"/>
              <a:gd name="connsiteY12" fmla="*/ 4134563 h 4952972"/>
              <a:gd name="connsiteX13" fmla="*/ 1253023 w 3892033"/>
              <a:gd name="connsiteY13" fmla="*/ 3218006 h 4952972"/>
              <a:gd name="connsiteX14" fmla="*/ 2061885 w 3892033"/>
              <a:gd name="connsiteY14" fmla="*/ 0 h 4952972"/>
              <a:gd name="connsiteX0" fmla="*/ 2061885 w 3892033"/>
              <a:gd name="connsiteY0" fmla="*/ 0 h 4952972"/>
              <a:gd name="connsiteX1" fmla="*/ 2262224 w 3892033"/>
              <a:gd name="connsiteY1" fmla="*/ 2950919 h 4952972"/>
              <a:gd name="connsiteX2" fmla="*/ 2667859 w 3892033"/>
              <a:gd name="connsiteY2" fmla="*/ 4097436 h 4952972"/>
              <a:gd name="connsiteX3" fmla="*/ 3327830 w 3892033"/>
              <a:gd name="connsiteY3" fmla="*/ 3789516 h 4952972"/>
              <a:gd name="connsiteX4" fmla="*/ 3527330 w 3892033"/>
              <a:gd name="connsiteY4" fmla="*/ 2173905 h 4952972"/>
              <a:gd name="connsiteX5" fmla="*/ 3877314 w 3892033"/>
              <a:gd name="connsiteY5" fmla="*/ 3732295 h 4952972"/>
              <a:gd name="connsiteX6" fmla="*/ 2669120 w 3892033"/>
              <a:gd name="connsiteY6" fmla="*/ 4949598 h 4952972"/>
              <a:gd name="connsiteX7" fmla="*/ 1765716 w 3892033"/>
              <a:gd name="connsiteY7" fmla="*/ 4641430 h 4952972"/>
              <a:gd name="connsiteX8" fmla="*/ 1416097 w 3892033"/>
              <a:gd name="connsiteY8" fmla="*/ 4694186 h 4952972"/>
              <a:gd name="connsiteX9" fmla="*/ 0 w 3892033"/>
              <a:gd name="connsiteY9" fmla="*/ 3338973 h 4952972"/>
              <a:gd name="connsiteX10" fmla="*/ 435883 w 3892033"/>
              <a:gd name="connsiteY10" fmla="*/ 1338336 h 4952972"/>
              <a:gd name="connsiteX11" fmla="*/ 684348 w 3892033"/>
              <a:gd name="connsiteY11" fmla="*/ 3412432 h 4952972"/>
              <a:gd name="connsiteX12" fmla="*/ 1411724 w 3892033"/>
              <a:gd name="connsiteY12" fmla="*/ 4134563 h 4952972"/>
              <a:gd name="connsiteX13" fmla="*/ 1253023 w 3892033"/>
              <a:gd name="connsiteY13" fmla="*/ 3218006 h 4952972"/>
              <a:gd name="connsiteX14" fmla="*/ 2061885 w 3892033"/>
              <a:gd name="connsiteY14" fmla="*/ 0 h 4952972"/>
              <a:gd name="connsiteX0" fmla="*/ 2061885 w 3892033"/>
              <a:gd name="connsiteY0" fmla="*/ 0 h 4952972"/>
              <a:gd name="connsiteX1" fmla="*/ 2262224 w 3892033"/>
              <a:gd name="connsiteY1" fmla="*/ 2950919 h 4952972"/>
              <a:gd name="connsiteX2" fmla="*/ 2667859 w 3892033"/>
              <a:gd name="connsiteY2" fmla="*/ 4097436 h 4952972"/>
              <a:gd name="connsiteX3" fmla="*/ 3302430 w 3892033"/>
              <a:gd name="connsiteY3" fmla="*/ 3738716 h 4952972"/>
              <a:gd name="connsiteX4" fmla="*/ 3527330 w 3892033"/>
              <a:gd name="connsiteY4" fmla="*/ 2173905 h 4952972"/>
              <a:gd name="connsiteX5" fmla="*/ 3877314 w 3892033"/>
              <a:gd name="connsiteY5" fmla="*/ 3732295 h 4952972"/>
              <a:gd name="connsiteX6" fmla="*/ 2669120 w 3892033"/>
              <a:gd name="connsiteY6" fmla="*/ 4949598 h 4952972"/>
              <a:gd name="connsiteX7" fmla="*/ 1765716 w 3892033"/>
              <a:gd name="connsiteY7" fmla="*/ 4641430 h 4952972"/>
              <a:gd name="connsiteX8" fmla="*/ 1416097 w 3892033"/>
              <a:gd name="connsiteY8" fmla="*/ 4694186 h 4952972"/>
              <a:gd name="connsiteX9" fmla="*/ 0 w 3892033"/>
              <a:gd name="connsiteY9" fmla="*/ 3338973 h 4952972"/>
              <a:gd name="connsiteX10" fmla="*/ 435883 w 3892033"/>
              <a:gd name="connsiteY10" fmla="*/ 1338336 h 4952972"/>
              <a:gd name="connsiteX11" fmla="*/ 684348 w 3892033"/>
              <a:gd name="connsiteY11" fmla="*/ 3412432 h 4952972"/>
              <a:gd name="connsiteX12" fmla="*/ 1411724 w 3892033"/>
              <a:gd name="connsiteY12" fmla="*/ 4134563 h 4952972"/>
              <a:gd name="connsiteX13" fmla="*/ 1253023 w 3892033"/>
              <a:gd name="connsiteY13" fmla="*/ 3218006 h 4952972"/>
              <a:gd name="connsiteX14" fmla="*/ 2061885 w 3892033"/>
              <a:gd name="connsiteY14" fmla="*/ 0 h 4952972"/>
              <a:gd name="connsiteX0" fmla="*/ 2061885 w 3892033"/>
              <a:gd name="connsiteY0" fmla="*/ 0 h 4952972"/>
              <a:gd name="connsiteX1" fmla="*/ 2262224 w 3892033"/>
              <a:gd name="connsiteY1" fmla="*/ 2950919 h 4952972"/>
              <a:gd name="connsiteX2" fmla="*/ 2667859 w 3892033"/>
              <a:gd name="connsiteY2" fmla="*/ 4097436 h 4952972"/>
              <a:gd name="connsiteX3" fmla="*/ 3302430 w 3892033"/>
              <a:gd name="connsiteY3" fmla="*/ 3738716 h 4952972"/>
              <a:gd name="connsiteX4" fmla="*/ 3527330 w 3892033"/>
              <a:gd name="connsiteY4" fmla="*/ 2173905 h 4952972"/>
              <a:gd name="connsiteX5" fmla="*/ 3877314 w 3892033"/>
              <a:gd name="connsiteY5" fmla="*/ 3732295 h 4952972"/>
              <a:gd name="connsiteX6" fmla="*/ 2669120 w 3892033"/>
              <a:gd name="connsiteY6" fmla="*/ 4949598 h 4952972"/>
              <a:gd name="connsiteX7" fmla="*/ 1765716 w 3892033"/>
              <a:gd name="connsiteY7" fmla="*/ 4641430 h 4952972"/>
              <a:gd name="connsiteX8" fmla="*/ 1416097 w 3892033"/>
              <a:gd name="connsiteY8" fmla="*/ 4694186 h 4952972"/>
              <a:gd name="connsiteX9" fmla="*/ 0 w 3892033"/>
              <a:gd name="connsiteY9" fmla="*/ 3338973 h 4952972"/>
              <a:gd name="connsiteX10" fmla="*/ 435883 w 3892033"/>
              <a:gd name="connsiteY10" fmla="*/ 1338336 h 4952972"/>
              <a:gd name="connsiteX11" fmla="*/ 684348 w 3892033"/>
              <a:gd name="connsiteY11" fmla="*/ 3412432 h 4952972"/>
              <a:gd name="connsiteX12" fmla="*/ 1411724 w 3892033"/>
              <a:gd name="connsiteY12" fmla="*/ 4134563 h 4952972"/>
              <a:gd name="connsiteX13" fmla="*/ 1253023 w 3892033"/>
              <a:gd name="connsiteY13" fmla="*/ 3218006 h 4952972"/>
              <a:gd name="connsiteX14" fmla="*/ 2061885 w 3892033"/>
              <a:gd name="connsiteY14" fmla="*/ 0 h 4952972"/>
              <a:gd name="connsiteX0" fmla="*/ 2061885 w 3892033"/>
              <a:gd name="connsiteY0" fmla="*/ 0 h 4952972"/>
              <a:gd name="connsiteX1" fmla="*/ 2262224 w 3892033"/>
              <a:gd name="connsiteY1" fmla="*/ 2950919 h 4952972"/>
              <a:gd name="connsiteX2" fmla="*/ 2667859 w 3892033"/>
              <a:gd name="connsiteY2" fmla="*/ 4097436 h 4952972"/>
              <a:gd name="connsiteX3" fmla="*/ 3302430 w 3892033"/>
              <a:gd name="connsiteY3" fmla="*/ 3738716 h 4952972"/>
              <a:gd name="connsiteX4" fmla="*/ 3527330 w 3892033"/>
              <a:gd name="connsiteY4" fmla="*/ 2173905 h 4952972"/>
              <a:gd name="connsiteX5" fmla="*/ 3877314 w 3892033"/>
              <a:gd name="connsiteY5" fmla="*/ 3732295 h 4952972"/>
              <a:gd name="connsiteX6" fmla="*/ 2669120 w 3892033"/>
              <a:gd name="connsiteY6" fmla="*/ 4949598 h 4952972"/>
              <a:gd name="connsiteX7" fmla="*/ 1765716 w 3892033"/>
              <a:gd name="connsiteY7" fmla="*/ 4641430 h 4952972"/>
              <a:gd name="connsiteX8" fmla="*/ 1416097 w 3892033"/>
              <a:gd name="connsiteY8" fmla="*/ 4694186 h 4952972"/>
              <a:gd name="connsiteX9" fmla="*/ 0 w 3892033"/>
              <a:gd name="connsiteY9" fmla="*/ 3338973 h 4952972"/>
              <a:gd name="connsiteX10" fmla="*/ 435883 w 3892033"/>
              <a:gd name="connsiteY10" fmla="*/ 1338336 h 4952972"/>
              <a:gd name="connsiteX11" fmla="*/ 684348 w 3892033"/>
              <a:gd name="connsiteY11" fmla="*/ 3412432 h 4952972"/>
              <a:gd name="connsiteX12" fmla="*/ 1411724 w 3892033"/>
              <a:gd name="connsiteY12" fmla="*/ 4134563 h 4952972"/>
              <a:gd name="connsiteX13" fmla="*/ 1253023 w 3892033"/>
              <a:gd name="connsiteY13" fmla="*/ 3218006 h 4952972"/>
              <a:gd name="connsiteX14" fmla="*/ 2061885 w 3892033"/>
              <a:gd name="connsiteY14" fmla="*/ 0 h 4952972"/>
              <a:gd name="connsiteX0" fmla="*/ 2061885 w 3892033"/>
              <a:gd name="connsiteY0" fmla="*/ 0 h 4952972"/>
              <a:gd name="connsiteX1" fmla="*/ 2262224 w 3892033"/>
              <a:gd name="connsiteY1" fmla="*/ 2950919 h 4952972"/>
              <a:gd name="connsiteX2" fmla="*/ 2667859 w 3892033"/>
              <a:gd name="connsiteY2" fmla="*/ 4097436 h 4952972"/>
              <a:gd name="connsiteX3" fmla="*/ 3302430 w 3892033"/>
              <a:gd name="connsiteY3" fmla="*/ 3738716 h 4952972"/>
              <a:gd name="connsiteX4" fmla="*/ 3527330 w 3892033"/>
              <a:gd name="connsiteY4" fmla="*/ 2173905 h 4952972"/>
              <a:gd name="connsiteX5" fmla="*/ 3877314 w 3892033"/>
              <a:gd name="connsiteY5" fmla="*/ 3732295 h 4952972"/>
              <a:gd name="connsiteX6" fmla="*/ 2669120 w 3892033"/>
              <a:gd name="connsiteY6" fmla="*/ 4949598 h 4952972"/>
              <a:gd name="connsiteX7" fmla="*/ 1765716 w 3892033"/>
              <a:gd name="connsiteY7" fmla="*/ 4641430 h 4952972"/>
              <a:gd name="connsiteX8" fmla="*/ 1416097 w 3892033"/>
              <a:gd name="connsiteY8" fmla="*/ 4694186 h 4952972"/>
              <a:gd name="connsiteX9" fmla="*/ 0 w 3892033"/>
              <a:gd name="connsiteY9" fmla="*/ 3338973 h 4952972"/>
              <a:gd name="connsiteX10" fmla="*/ 435883 w 3892033"/>
              <a:gd name="connsiteY10" fmla="*/ 1338336 h 4952972"/>
              <a:gd name="connsiteX11" fmla="*/ 684348 w 3892033"/>
              <a:gd name="connsiteY11" fmla="*/ 3412432 h 4952972"/>
              <a:gd name="connsiteX12" fmla="*/ 1411724 w 3892033"/>
              <a:gd name="connsiteY12" fmla="*/ 4134563 h 4952972"/>
              <a:gd name="connsiteX13" fmla="*/ 1253023 w 3892033"/>
              <a:gd name="connsiteY13" fmla="*/ 3218006 h 4952972"/>
              <a:gd name="connsiteX14" fmla="*/ 2061885 w 3892033"/>
              <a:gd name="connsiteY14" fmla="*/ 0 h 4952972"/>
              <a:gd name="connsiteX0" fmla="*/ 2061885 w 3855101"/>
              <a:gd name="connsiteY0" fmla="*/ 0 h 4986226"/>
              <a:gd name="connsiteX1" fmla="*/ 2262224 w 3855101"/>
              <a:gd name="connsiteY1" fmla="*/ 2950919 h 4986226"/>
              <a:gd name="connsiteX2" fmla="*/ 2667859 w 3855101"/>
              <a:gd name="connsiteY2" fmla="*/ 4097436 h 4986226"/>
              <a:gd name="connsiteX3" fmla="*/ 3302430 w 3855101"/>
              <a:gd name="connsiteY3" fmla="*/ 3738716 h 4986226"/>
              <a:gd name="connsiteX4" fmla="*/ 3527330 w 3855101"/>
              <a:gd name="connsiteY4" fmla="*/ 2173905 h 4986226"/>
              <a:gd name="connsiteX5" fmla="*/ 3839214 w 3855101"/>
              <a:gd name="connsiteY5" fmla="*/ 3884695 h 4986226"/>
              <a:gd name="connsiteX6" fmla="*/ 2669120 w 3855101"/>
              <a:gd name="connsiteY6" fmla="*/ 4949598 h 4986226"/>
              <a:gd name="connsiteX7" fmla="*/ 1765716 w 3855101"/>
              <a:gd name="connsiteY7" fmla="*/ 4641430 h 4986226"/>
              <a:gd name="connsiteX8" fmla="*/ 1416097 w 3855101"/>
              <a:gd name="connsiteY8" fmla="*/ 4694186 h 4986226"/>
              <a:gd name="connsiteX9" fmla="*/ 0 w 3855101"/>
              <a:gd name="connsiteY9" fmla="*/ 3338973 h 4986226"/>
              <a:gd name="connsiteX10" fmla="*/ 435883 w 3855101"/>
              <a:gd name="connsiteY10" fmla="*/ 1338336 h 4986226"/>
              <a:gd name="connsiteX11" fmla="*/ 684348 w 3855101"/>
              <a:gd name="connsiteY11" fmla="*/ 3412432 h 4986226"/>
              <a:gd name="connsiteX12" fmla="*/ 1411724 w 3855101"/>
              <a:gd name="connsiteY12" fmla="*/ 4134563 h 4986226"/>
              <a:gd name="connsiteX13" fmla="*/ 1253023 w 3855101"/>
              <a:gd name="connsiteY13" fmla="*/ 3218006 h 4986226"/>
              <a:gd name="connsiteX14" fmla="*/ 2061885 w 3855101"/>
              <a:gd name="connsiteY14" fmla="*/ 0 h 4986226"/>
              <a:gd name="connsiteX0" fmla="*/ 2061885 w 3855101"/>
              <a:gd name="connsiteY0" fmla="*/ 0 h 4950732"/>
              <a:gd name="connsiteX1" fmla="*/ 2262224 w 3855101"/>
              <a:gd name="connsiteY1" fmla="*/ 2950919 h 4950732"/>
              <a:gd name="connsiteX2" fmla="*/ 2667859 w 3855101"/>
              <a:gd name="connsiteY2" fmla="*/ 4097436 h 4950732"/>
              <a:gd name="connsiteX3" fmla="*/ 3302430 w 3855101"/>
              <a:gd name="connsiteY3" fmla="*/ 3738716 h 4950732"/>
              <a:gd name="connsiteX4" fmla="*/ 3527330 w 3855101"/>
              <a:gd name="connsiteY4" fmla="*/ 2173905 h 4950732"/>
              <a:gd name="connsiteX5" fmla="*/ 3839214 w 3855101"/>
              <a:gd name="connsiteY5" fmla="*/ 3884695 h 4950732"/>
              <a:gd name="connsiteX6" fmla="*/ 2669120 w 3855101"/>
              <a:gd name="connsiteY6" fmla="*/ 4949598 h 4950732"/>
              <a:gd name="connsiteX7" fmla="*/ 1765716 w 3855101"/>
              <a:gd name="connsiteY7" fmla="*/ 4641430 h 4950732"/>
              <a:gd name="connsiteX8" fmla="*/ 1416097 w 3855101"/>
              <a:gd name="connsiteY8" fmla="*/ 4694186 h 4950732"/>
              <a:gd name="connsiteX9" fmla="*/ 0 w 3855101"/>
              <a:gd name="connsiteY9" fmla="*/ 3338973 h 4950732"/>
              <a:gd name="connsiteX10" fmla="*/ 435883 w 3855101"/>
              <a:gd name="connsiteY10" fmla="*/ 1338336 h 4950732"/>
              <a:gd name="connsiteX11" fmla="*/ 684348 w 3855101"/>
              <a:gd name="connsiteY11" fmla="*/ 3412432 h 4950732"/>
              <a:gd name="connsiteX12" fmla="*/ 1411724 w 3855101"/>
              <a:gd name="connsiteY12" fmla="*/ 4134563 h 4950732"/>
              <a:gd name="connsiteX13" fmla="*/ 1253023 w 3855101"/>
              <a:gd name="connsiteY13" fmla="*/ 3218006 h 4950732"/>
              <a:gd name="connsiteX14" fmla="*/ 2061885 w 3855101"/>
              <a:gd name="connsiteY14" fmla="*/ 0 h 4950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55101" h="4950732">
                <a:moveTo>
                  <a:pt x="2061885" y="0"/>
                </a:moveTo>
                <a:cubicBezTo>
                  <a:pt x="2361646" y="1042780"/>
                  <a:pt x="2275528" y="2306113"/>
                  <a:pt x="2262224" y="2950919"/>
                </a:cubicBezTo>
                <a:cubicBezTo>
                  <a:pt x="2248920" y="3595725"/>
                  <a:pt x="2494491" y="3966137"/>
                  <a:pt x="2667859" y="4097436"/>
                </a:cubicBezTo>
                <a:cubicBezTo>
                  <a:pt x="2841227" y="4228735"/>
                  <a:pt x="3159185" y="4059305"/>
                  <a:pt x="3302430" y="3738716"/>
                </a:cubicBezTo>
                <a:cubicBezTo>
                  <a:pt x="3445675" y="3418128"/>
                  <a:pt x="3286643" y="2809620"/>
                  <a:pt x="3527330" y="2173905"/>
                </a:cubicBezTo>
                <a:cubicBezTo>
                  <a:pt x="3528383" y="2877763"/>
                  <a:pt x="3939994" y="3411076"/>
                  <a:pt x="3839214" y="3884695"/>
                </a:cubicBezTo>
                <a:cubicBezTo>
                  <a:pt x="3632679" y="4855310"/>
                  <a:pt x="2986128" y="4937776"/>
                  <a:pt x="2669120" y="4949598"/>
                </a:cubicBezTo>
                <a:cubicBezTo>
                  <a:pt x="2301497" y="4963308"/>
                  <a:pt x="2008957" y="4852321"/>
                  <a:pt x="1765716" y="4641430"/>
                </a:cubicBezTo>
                <a:cubicBezTo>
                  <a:pt x="1654069" y="4676362"/>
                  <a:pt x="1536818" y="4694186"/>
                  <a:pt x="1416097" y="4694186"/>
                </a:cubicBezTo>
                <a:cubicBezTo>
                  <a:pt x="620719" y="4694186"/>
                  <a:pt x="0" y="4293427"/>
                  <a:pt x="0" y="3338973"/>
                </a:cubicBezTo>
                <a:cubicBezTo>
                  <a:pt x="0" y="2611654"/>
                  <a:pt x="434572" y="2241938"/>
                  <a:pt x="435883" y="1338336"/>
                </a:cubicBezTo>
                <a:cubicBezTo>
                  <a:pt x="735644" y="2154457"/>
                  <a:pt x="485126" y="2931117"/>
                  <a:pt x="684348" y="3412432"/>
                </a:cubicBezTo>
                <a:cubicBezTo>
                  <a:pt x="839402" y="3787038"/>
                  <a:pt x="1140610" y="4005552"/>
                  <a:pt x="1411724" y="4134563"/>
                </a:cubicBezTo>
                <a:cubicBezTo>
                  <a:pt x="1309678" y="3890310"/>
                  <a:pt x="1253023" y="3586444"/>
                  <a:pt x="1253023" y="3218006"/>
                </a:cubicBezTo>
                <a:cubicBezTo>
                  <a:pt x="1253023" y="2288691"/>
                  <a:pt x="2060574" y="1154557"/>
                  <a:pt x="2061885" y="0"/>
                </a:cubicBezTo>
                <a:close/>
              </a:path>
            </a:pathLst>
          </a:custGeom>
          <a:gradFill>
            <a:gsLst>
              <a:gs pos="0">
                <a:srgbClr val="FFFF00"/>
              </a:gs>
              <a:gs pos="50000">
                <a:srgbClr val="FFC000"/>
              </a:gs>
              <a:gs pos="100000">
                <a:srgbClr val="FF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4789765" y="344671"/>
            <a:ext cx="615553" cy="152862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</a:rPr>
              <a:t>是我们的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789765" y="1793354"/>
            <a:ext cx="615553" cy="81047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lvl="0"/>
            <a:r>
              <a:rPr lang="zh-CN" altLang="en-US" sz="2800" dirty="0">
                <a:solidFill>
                  <a:prstClr val="white"/>
                </a:solidFill>
              </a:rPr>
              <a:t>期待</a:t>
            </a:r>
          </a:p>
        </p:txBody>
      </p:sp>
      <p:sp>
        <p:nvSpPr>
          <p:cNvPr id="39" name="矩形 38"/>
          <p:cNvSpPr/>
          <p:nvPr/>
        </p:nvSpPr>
        <p:spPr>
          <a:xfrm>
            <a:off x="4896035" y="1873295"/>
            <a:ext cx="403012" cy="32548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心形 39"/>
          <p:cNvSpPr/>
          <p:nvPr/>
        </p:nvSpPr>
        <p:spPr>
          <a:xfrm>
            <a:off x="3677257" y="902444"/>
            <a:ext cx="582596" cy="547912"/>
          </a:xfrm>
          <a:custGeom>
            <a:avLst/>
            <a:gdLst>
              <a:gd name="connsiteX0" fmla="*/ 228357 w 456713"/>
              <a:gd name="connsiteY0" fmla="*/ 114178 h 456713"/>
              <a:gd name="connsiteX1" fmla="*/ 228357 w 456713"/>
              <a:gd name="connsiteY1" fmla="*/ 456713 h 456713"/>
              <a:gd name="connsiteX2" fmla="*/ 228357 w 456713"/>
              <a:gd name="connsiteY2" fmla="*/ 114178 h 456713"/>
              <a:gd name="connsiteX0" fmla="*/ 230021 w 478948"/>
              <a:gd name="connsiteY0" fmla="*/ 108521 h 451056"/>
              <a:gd name="connsiteX1" fmla="*/ 230021 w 478948"/>
              <a:gd name="connsiteY1" fmla="*/ 451056 h 451056"/>
              <a:gd name="connsiteX2" fmla="*/ 230021 w 478948"/>
              <a:gd name="connsiteY2" fmla="*/ 108521 h 451056"/>
              <a:gd name="connsiteX0" fmla="*/ 238421 w 487348"/>
              <a:gd name="connsiteY0" fmla="*/ 103709 h 446244"/>
              <a:gd name="connsiteX1" fmla="*/ 238421 w 487348"/>
              <a:gd name="connsiteY1" fmla="*/ 446244 h 446244"/>
              <a:gd name="connsiteX2" fmla="*/ 238421 w 487348"/>
              <a:gd name="connsiteY2" fmla="*/ 103709 h 446244"/>
              <a:gd name="connsiteX0" fmla="*/ 238421 w 487348"/>
              <a:gd name="connsiteY0" fmla="*/ 102174 h 444709"/>
              <a:gd name="connsiteX1" fmla="*/ 238421 w 487348"/>
              <a:gd name="connsiteY1" fmla="*/ 444709 h 444709"/>
              <a:gd name="connsiteX2" fmla="*/ 238421 w 487348"/>
              <a:gd name="connsiteY2" fmla="*/ 102174 h 444709"/>
              <a:gd name="connsiteX0" fmla="*/ 238421 w 492721"/>
              <a:gd name="connsiteY0" fmla="*/ 101419 h 443954"/>
              <a:gd name="connsiteX1" fmla="*/ 238421 w 492721"/>
              <a:gd name="connsiteY1" fmla="*/ 443954 h 443954"/>
              <a:gd name="connsiteX2" fmla="*/ 238421 w 492721"/>
              <a:gd name="connsiteY2" fmla="*/ 101419 h 443954"/>
              <a:gd name="connsiteX0" fmla="*/ 243790 w 498090"/>
              <a:gd name="connsiteY0" fmla="*/ 96910 h 439445"/>
              <a:gd name="connsiteX1" fmla="*/ 243790 w 498090"/>
              <a:gd name="connsiteY1" fmla="*/ 439445 h 439445"/>
              <a:gd name="connsiteX2" fmla="*/ 243790 w 498090"/>
              <a:gd name="connsiteY2" fmla="*/ 96910 h 439445"/>
              <a:gd name="connsiteX0" fmla="*/ 236633 w 490933"/>
              <a:gd name="connsiteY0" fmla="*/ 96910 h 439445"/>
              <a:gd name="connsiteX1" fmla="*/ 236633 w 490933"/>
              <a:gd name="connsiteY1" fmla="*/ 439445 h 439445"/>
              <a:gd name="connsiteX2" fmla="*/ 236633 w 490933"/>
              <a:gd name="connsiteY2" fmla="*/ 96910 h 439445"/>
              <a:gd name="connsiteX0" fmla="*/ 236633 w 490933"/>
              <a:gd name="connsiteY0" fmla="*/ 96910 h 439445"/>
              <a:gd name="connsiteX1" fmla="*/ 236633 w 490933"/>
              <a:gd name="connsiteY1" fmla="*/ 439445 h 439445"/>
              <a:gd name="connsiteX2" fmla="*/ 236633 w 490933"/>
              <a:gd name="connsiteY2" fmla="*/ 96910 h 439445"/>
              <a:gd name="connsiteX0" fmla="*/ 242000 w 496300"/>
              <a:gd name="connsiteY0" fmla="*/ 96910 h 439445"/>
              <a:gd name="connsiteX1" fmla="*/ 242000 w 496300"/>
              <a:gd name="connsiteY1" fmla="*/ 439445 h 439445"/>
              <a:gd name="connsiteX2" fmla="*/ 242000 w 496300"/>
              <a:gd name="connsiteY2" fmla="*/ 96910 h 439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6300" h="439445">
                <a:moveTo>
                  <a:pt x="242000" y="96910"/>
                </a:moveTo>
                <a:cubicBezTo>
                  <a:pt x="337148" y="-169506"/>
                  <a:pt x="763259" y="169387"/>
                  <a:pt x="242000" y="439445"/>
                </a:cubicBezTo>
                <a:cubicBezTo>
                  <a:pt x="-251392" y="177969"/>
                  <a:pt x="146851" y="-169506"/>
                  <a:pt x="242000" y="969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323528" y="830436"/>
            <a:ext cx="4367035" cy="3007513"/>
            <a:chOff x="323528" y="1417420"/>
            <a:chExt cx="4367035" cy="3007513"/>
          </a:xfrm>
        </p:grpSpPr>
        <p:grpSp>
          <p:nvGrpSpPr>
            <p:cNvPr id="33" name="组合 32"/>
            <p:cNvGrpSpPr/>
            <p:nvPr/>
          </p:nvGrpSpPr>
          <p:grpSpPr>
            <a:xfrm>
              <a:off x="323528" y="1417420"/>
              <a:ext cx="4367035" cy="3007513"/>
              <a:chOff x="323528" y="1417420"/>
              <a:chExt cx="4367035" cy="3007513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323528" y="2054960"/>
                <a:ext cx="4367035" cy="2369973"/>
                <a:chOff x="475928" y="2189858"/>
                <a:chExt cx="4367035" cy="2369973"/>
              </a:xfrm>
            </p:grpSpPr>
            <p:sp>
              <p:nvSpPr>
                <p:cNvPr id="23" name="TextBox 22"/>
                <p:cNvSpPr txBox="1"/>
                <p:nvPr/>
              </p:nvSpPr>
              <p:spPr>
                <a:xfrm>
                  <a:off x="554610" y="2189858"/>
                  <a:ext cx="4288353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3200" dirty="0" smtClean="0">
                      <a:solidFill>
                        <a:schemeClr val="bg1"/>
                      </a:solidFill>
                    </a:rPr>
                    <a:t>绵绵的青山脚下花正开</a:t>
                  </a:r>
                  <a:endParaRPr lang="zh-CN" altLang="en-US" sz="32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5" name="TextBox 24"/>
                <p:cNvSpPr txBox="1"/>
                <p:nvPr/>
              </p:nvSpPr>
              <p:spPr>
                <a:xfrm>
                  <a:off x="525567" y="2829628"/>
                  <a:ext cx="2646878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3200" dirty="0" smtClean="0">
                      <a:solidFill>
                        <a:schemeClr val="bg1"/>
                      </a:solidFill>
                    </a:rPr>
                    <a:t>什么样的节奏</a:t>
                  </a:r>
                  <a:endParaRPr lang="zh-CN" altLang="en-US" sz="32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6" name="TextBox 25"/>
                <p:cNvSpPr txBox="1"/>
                <p:nvPr/>
              </p:nvSpPr>
              <p:spPr>
                <a:xfrm>
                  <a:off x="525567" y="2829628"/>
                  <a:ext cx="2646878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3200" dirty="0" smtClean="0">
                      <a:solidFill>
                        <a:schemeClr val="bg1"/>
                      </a:solidFill>
                    </a:rPr>
                    <a:t>？？？？？？</a:t>
                  </a:r>
                  <a:endParaRPr lang="zh-CN" altLang="en-US" sz="32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7" name="TextBox 26"/>
                <p:cNvSpPr txBox="1"/>
                <p:nvPr/>
              </p:nvSpPr>
              <p:spPr>
                <a:xfrm>
                  <a:off x="475928" y="3414403"/>
                  <a:ext cx="1826141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3200" dirty="0" smtClean="0">
                      <a:solidFill>
                        <a:schemeClr val="bg1"/>
                      </a:solidFill>
                    </a:rPr>
                    <a:t>是最呀最</a:t>
                  </a:r>
                  <a:endParaRPr lang="zh-CN" altLang="en-US" sz="32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8" name="矩形 27"/>
                <p:cNvSpPr/>
                <p:nvPr/>
              </p:nvSpPr>
              <p:spPr>
                <a:xfrm>
                  <a:off x="2108933" y="3414403"/>
                  <a:ext cx="1005403" cy="58477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zh-CN" altLang="en-US" sz="3200" dirty="0">
                      <a:solidFill>
                        <a:prstClr val="white"/>
                      </a:solidFill>
                    </a:rPr>
                    <a:t>摇摆</a:t>
                  </a:r>
                </a:p>
              </p:txBody>
            </p:sp>
            <p:sp>
              <p:nvSpPr>
                <p:cNvPr id="29" name="TextBox 28"/>
                <p:cNvSpPr txBox="1"/>
                <p:nvPr/>
              </p:nvSpPr>
              <p:spPr>
                <a:xfrm>
                  <a:off x="564755" y="3975056"/>
                  <a:ext cx="3467616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3200" dirty="0" smtClean="0">
                      <a:solidFill>
                        <a:schemeClr val="bg1"/>
                      </a:solidFill>
                    </a:rPr>
                    <a:t>什么样的歌声才是</a:t>
                  </a:r>
                  <a:endParaRPr lang="zh-CN" altLang="en-US" sz="32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0" name="TextBox 29"/>
                <p:cNvSpPr txBox="1"/>
                <p:nvPr/>
              </p:nvSpPr>
              <p:spPr>
                <a:xfrm rot="5400000">
                  <a:off x="2976700" y="3075533"/>
                  <a:ext cx="1037163" cy="761892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prstTxWarp prst="textPlain">
                    <a:avLst/>
                  </a:prstTxWarp>
                  <a:spAutoFit/>
                </a:bodyPr>
                <a:lstStyle/>
                <a:p>
                  <a:r>
                    <a:rPr lang="zh-CN" altLang="en-US" sz="3200" dirty="0" smtClean="0">
                      <a:solidFill>
                        <a:schemeClr val="bg1"/>
                      </a:solidFill>
                    </a:rPr>
                    <a:t>最开怀</a:t>
                  </a:r>
                  <a:endParaRPr lang="zh-CN" altLang="en-US" sz="32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32" name="TextBox 31"/>
              <p:cNvSpPr txBox="1"/>
              <p:nvPr/>
            </p:nvSpPr>
            <p:spPr>
              <a:xfrm>
                <a:off x="402210" y="1417420"/>
                <a:ext cx="392286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200" dirty="0" smtClean="0">
                    <a:solidFill>
                      <a:schemeClr val="bg1"/>
                    </a:solidFill>
                    <a:latin typeface="+mn-ea"/>
                  </a:rPr>
                  <a:t>苍茫的天涯是我的</a:t>
                </a:r>
                <a:r>
                  <a:rPr lang="en-US" altLang="zh-CN" sz="300" dirty="0">
                    <a:solidFill>
                      <a:schemeClr val="bg1"/>
                    </a:solidFill>
                    <a:latin typeface="+mn-ea"/>
                  </a:rPr>
                  <a:t> </a:t>
                </a:r>
                <a:r>
                  <a:rPr lang="zh-CN" altLang="en-US" sz="3200" dirty="0" smtClean="0">
                    <a:solidFill>
                      <a:schemeClr val="bg1"/>
                    </a:solidFill>
                    <a:latin typeface="+mn-ea"/>
                  </a:rPr>
                  <a:t>爱</a:t>
                </a:r>
                <a:endParaRPr lang="zh-CN" altLang="en-US" sz="32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sp>
          <p:nvSpPr>
            <p:cNvPr id="41" name="心形 39"/>
            <p:cNvSpPr/>
            <p:nvPr/>
          </p:nvSpPr>
          <p:spPr>
            <a:xfrm>
              <a:off x="3721726" y="1465096"/>
              <a:ext cx="525518" cy="564706"/>
            </a:xfrm>
            <a:custGeom>
              <a:avLst/>
              <a:gdLst>
                <a:gd name="connsiteX0" fmla="*/ 228357 w 456713"/>
                <a:gd name="connsiteY0" fmla="*/ 114178 h 456713"/>
                <a:gd name="connsiteX1" fmla="*/ 228357 w 456713"/>
                <a:gd name="connsiteY1" fmla="*/ 456713 h 456713"/>
                <a:gd name="connsiteX2" fmla="*/ 228357 w 456713"/>
                <a:gd name="connsiteY2" fmla="*/ 114178 h 456713"/>
                <a:gd name="connsiteX0" fmla="*/ 230021 w 478948"/>
                <a:gd name="connsiteY0" fmla="*/ 108521 h 451056"/>
                <a:gd name="connsiteX1" fmla="*/ 230021 w 478948"/>
                <a:gd name="connsiteY1" fmla="*/ 451056 h 451056"/>
                <a:gd name="connsiteX2" fmla="*/ 230021 w 478948"/>
                <a:gd name="connsiteY2" fmla="*/ 108521 h 451056"/>
                <a:gd name="connsiteX0" fmla="*/ 238421 w 487348"/>
                <a:gd name="connsiteY0" fmla="*/ 103709 h 446244"/>
                <a:gd name="connsiteX1" fmla="*/ 238421 w 487348"/>
                <a:gd name="connsiteY1" fmla="*/ 446244 h 446244"/>
                <a:gd name="connsiteX2" fmla="*/ 238421 w 487348"/>
                <a:gd name="connsiteY2" fmla="*/ 103709 h 446244"/>
                <a:gd name="connsiteX0" fmla="*/ 238421 w 487348"/>
                <a:gd name="connsiteY0" fmla="*/ 102174 h 444709"/>
                <a:gd name="connsiteX1" fmla="*/ 238421 w 487348"/>
                <a:gd name="connsiteY1" fmla="*/ 444709 h 444709"/>
                <a:gd name="connsiteX2" fmla="*/ 238421 w 487348"/>
                <a:gd name="connsiteY2" fmla="*/ 102174 h 444709"/>
                <a:gd name="connsiteX0" fmla="*/ 240331 w 489258"/>
                <a:gd name="connsiteY0" fmla="*/ 102174 h 444709"/>
                <a:gd name="connsiteX1" fmla="*/ 240331 w 489258"/>
                <a:gd name="connsiteY1" fmla="*/ 444709 h 444709"/>
                <a:gd name="connsiteX2" fmla="*/ 240331 w 489258"/>
                <a:gd name="connsiteY2" fmla="*/ 102174 h 444709"/>
                <a:gd name="connsiteX0" fmla="*/ 240331 w 485436"/>
                <a:gd name="connsiteY0" fmla="*/ 93851 h 436386"/>
                <a:gd name="connsiteX1" fmla="*/ 240331 w 485436"/>
                <a:gd name="connsiteY1" fmla="*/ 436386 h 436386"/>
                <a:gd name="connsiteX2" fmla="*/ 240331 w 485436"/>
                <a:gd name="connsiteY2" fmla="*/ 93851 h 436386"/>
                <a:gd name="connsiteX0" fmla="*/ 240331 w 477795"/>
                <a:gd name="connsiteY0" fmla="*/ 95638 h 438173"/>
                <a:gd name="connsiteX1" fmla="*/ 240331 w 477795"/>
                <a:gd name="connsiteY1" fmla="*/ 438173 h 438173"/>
                <a:gd name="connsiteX2" fmla="*/ 240331 w 477795"/>
                <a:gd name="connsiteY2" fmla="*/ 95638 h 438173"/>
                <a:gd name="connsiteX0" fmla="*/ 240331 w 477795"/>
                <a:gd name="connsiteY0" fmla="*/ 90843 h 464733"/>
                <a:gd name="connsiteX1" fmla="*/ 240331 w 477795"/>
                <a:gd name="connsiteY1" fmla="*/ 464733 h 464733"/>
                <a:gd name="connsiteX2" fmla="*/ 240331 w 477795"/>
                <a:gd name="connsiteY2" fmla="*/ 90843 h 464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7795" h="464733">
                  <a:moveTo>
                    <a:pt x="240331" y="90843"/>
                  </a:moveTo>
                  <a:cubicBezTo>
                    <a:pt x="335479" y="-175573"/>
                    <a:pt x="723440" y="203410"/>
                    <a:pt x="240331" y="464733"/>
                  </a:cubicBezTo>
                  <a:cubicBezTo>
                    <a:pt x="-249277" y="216012"/>
                    <a:pt x="145182" y="-175573"/>
                    <a:pt x="240331" y="908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758987" y="1766540"/>
            <a:ext cx="677108" cy="337528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一路边走边</a:t>
            </a:r>
            <a:r>
              <a:rPr lang="zh-CN" altLang="en-US" sz="3200" dirty="0" smtClean="0">
                <a:solidFill>
                  <a:srgbClr val="FF0000"/>
                </a:solidFill>
              </a:rPr>
              <a:t>唱才是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24128" y="3350716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5400" dirty="0" smtClean="0">
                <a:solidFill>
                  <a:schemeClr val="bg1"/>
                </a:solidFill>
              </a:rPr>
              <a:t>最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36096" y="4274800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我们要</a:t>
            </a:r>
            <a:r>
              <a:rPr lang="zh-CN" altLang="en-US" sz="3200" dirty="0" smtClean="0">
                <a:solidFill>
                  <a:schemeClr val="bg1"/>
                </a:solidFill>
              </a:rPr>
              <a:t>唱就要唱的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385074" y="3351470"/>
            <a:ext cx="15696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5400" dirty="0">
                <a:solidFill>
                  <a:prstClr val="white"/>
                </a:solidFill>
              </a:rPr>
              <a:t>自在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453108" y="3477745"/>
            <a:ext cx="1441420" cy="7540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300" dirty="0" smtClean="0">
                <a:solidFill>
                  <a:schemeClr val="bg1"/>
                </a:solidFill>
              </a:rPr>
              <a:t>痛 快</a:t>
            </a:r>
            <a:endParaRPr lang="zh-CN" altLang="en-US" sz="4300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5496" y="245661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</a:rPr>
              <a:t>你是我天边最美的云彩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45" name="椭圆 1"/>
          <p:cNvSpPr/>
          <p:nvPr/>
        </p:nvSpPr>
        <p:spPr>
          <a:xfrm>
            <a:off x="3563888" y="88353"/>
            <a:ext cx="959603" cy="512635"/>
          </a:xfrm>
          <a:custGeom>
            <a:avLst/>
            <a:gdLst>
              <a:gd name="connsiteX0" fmla="*/ 5386578 w 8937414"/>
              <a:gd name="connsiteY0" fmla="*/ 8 h 5023752"/>
              <a:gd name="connsiteX1" fmla="*/ 6842650 w 8937414"/>
              <a:gd name="connsiteY1" fmla="*/ 685090 h 5023752"/>
              <a:gd name="connsiteX2" fmla="*/ 7026963 w 8937414"/>
              <a:gd name="connsiteY2" fmla="*/ 1262626 h 5023752"/>
              <a:gd name="connsiteX3" fmla="*/ 7581061 w 8937414"/>
              <a:gd name="connsiteY3" fmla="*/ 1169139 h 5023752"/>
              <a:gd name="connsiteX4" fmla="*/ 8937414 w 8937414"/>
              <a:gd name="connsiteY4" fmla="*/ 2213255 h 5023752"/>
              <a:gd name="connsiteX5" fmla="*/ 8176492 w 8937414"/>
              <a:gd name="connsiteY5" fmla="*/ 3150297 h 5023752"/>
              <a:gd name="connsiteX6" fmla="*/ 8221488 w 8937414"/>
              <a:gd name="connsiteY6" fmla="*/ 3334500 h 5023752"/>
              <a:gd name="connsiteX7" fmla="*/ 4080845 w 8937414"/>
              <a:gd name="connsiteY7" fmla="*/ 4670743 h 5023752"/>
              <a:gd name="connsiteX8" fmla="*/ 0 w 8937414"/>
              <a:gd name="connsiteY8" fmla="*/ 4774507 h 5023752"/>
              <a:gd name="connsiteX9" fmla="*/ 3253648 w 8937414"/>
              <a:gd name="connsiteY9" fmla="*/ 4298809 h 5023752"/>
              <a:gd name="connsiteX10" fmla="*/ 7004009 w 8937414"/>
              <a:gd name="connsiteY10" fmla="*/ 3155830 h 5023752"/>
              <a:gd name="connsiteX11" fmla="*/ 6921190 w 8937414"/>
              <a:gd name="connsiteY11" fmla="*/ 3125108 h 5023752"/>
              <a:gd name="connsiteX12" fmla="*/ 7755449 w 8937414"/>
              <a:gd name="connsiteY12" fmla="*/ 2196115 h 5023752"/>
              <a:gd name="connsiteX13" fmla="*/ 7030436 w 8937414"/>
              <a:gd name="connsiteY13" fmla="*/ 1311105 h 5023752"/>
              <a:gd name="connsiteX14" fmla="*/ 7034294 w 8937414"/>
              <a:gd name="connsiteY14" fmla="*/ 1367720 h 5023752"/>
              <a:gd name="connsiteX15" fmla="*/ 5416943 w 8937414"/>
              <a:gd name="connsiteY15" fmla="*/ 784787 h 5023752"/>
              <a:gd name="connsiteX16" fmla="*/ 4057847 w 8937414"/>
              <a:gd name="connsiteY16" fmla="*/ 1149447 h 5023752"/>
              <a:gd name="connsiteX17" fmla="*/ 4071477 w 8937414"/>
              <a:gd name="connsiteY17" fmla="*/ 1154463 h 5023752"/>
              <a:gd name="connsiteX18" fmla="*/ 4017375 w 8937414"/>
              <a:gd name="connsiteY18" fmla="*/ 1180021 h 5023752"/>
              <a:gd name="connsiteX19" fmla="*/ 3771131 w 8937414"/>
              <a:gd name="connsiteY19" fmla="*/ 1401451 h 5023752"/>
              <a:gd name="connsiteX20" fmla="*/ 3763088 w 8937414"/>
              <a:gd name="connsiteY20" fmla="*/ 1324542 h 5023752"/>
              <a:gd name="connsiteX21" fmla="*/ 3338793 w 8937414"/>
              <a:gd name="connsiteY21" fmla="*/ 2067391 h 5023752"/>
              <a:gd name="connsiteX22" fmla="*/ 3992822 w 8937414"/>
              <a:gd name="connsiteY22" fmla="*/ 2942155 h 5023752"/>
              <a:gd name="connsiteX23" fmla="*/ 3824847 w 8937414"/>
              <a:gd name="connsiteY23" fmla="*/ 2335371 h 5023752"/>
              <a:gd name="connsiteX24" fmla="*/ 5012979 w 8937414"/>
              <a:gd name="connsiteY24" fmla="*/ 1147239 h 5023752"/>
              <a:gd name="connsiteX25" fmla="*/ 6201111 w 8937414"/>
              <a:gd name="connsiteY25" fmla="*/ 2335371 h 5023752"/>
              <a:gd name="connsiteX26" fmla="*/ 5012979 w 8937414"/>
              <a:gd name="connsiteY26" fmla="*/ 3523503 h 5023752"/>
              <a:gd name="connsiteX27" fmla="*/ 4123645 w 8937414"/>
              <a:gd name="connsiteY27" fmla="*/ 3121375 h 5023752"/>
              <a:gd name="connsiteX28" fmla="*/ 4019824 w 8937414"/>
              <a:gd name="connsiteY28" fmla="*/ 3033936 h 5023752"/>
              <a:gd name="connsiteX29" fmla="*/ 3500811 w 8937414"/>
              <a:gd name="connsiteY29" fmla="*/ 3128647 h 5023752"/>
              <a:gd name="connsiteX30" fmla="*/ 2240671 w 8937414"/>
              <a:gd name="connsiteY30" fmla="*/ 2084531 h 5023752"/>
              <a:gd name="connsiteX31" fmla="*/ 3500811 w 8937414"/>
              <a:gd name="connsiteY31" fmla="*/ 1040415 h 5023752"/>
              <a:gd name="connsiteX32" fmla="*/ 3761789 w 8937414"/>
              <a:gd name="connsiteY32" fmla="*/ 1064352 h 5023752"/>
              <a:gd name="connsiteX33" fmla="*/ 3854313 w 8937414"/>
              <a:gd name="connsiteY33" fmla="*/ 735893 h 5023752"/>
              <a:gd name="connsiteX34" fmla="*/ 5386578 w 8937414"/>
              <a:gd name="connsiteY34" fmla="*/ 8 h 5023752"/>
              <a:gd name="connsiteX0" fmla="*/ 5386578 w 8937414"/>
              <a:gd name="connsiteY0" fmla="*/ 8 h 5023752"/>
              <a:gd name="connsiteX1" fmla="*/ 6842650 w 8937414"/>
              <a:gd name="connsiteY1" fmla="*/ 685090 h 5023752"/>
              <a:gd name="connsiteX2" fmla="*/ 7026963 w 8937414"/>
              <a:gd name="connsiteY2" fmla="*/ 1262626 h 5023752"/>
              <a:gd name="connsiteX3" fmla="*/ 7581061 w 8937414"/>
              <a:gd name="connsiteY3" fmla="*/ 1169139 h 5023752"/>
              <a:gd name="connsiteX4" fmla="*/ 8937414 w 8937414"/>
              <a:gd name="connsiteY4" fmla="*/ 2213255 h 5023752"/>
              <a:gd name="connsiteX5" fmla="*/ 8176492 w 8937414"/>
              <a:gd name="connsiteY5" fmla="*/ 3150297 h 5023752"/>
              <a:gd name="connsiteX6" fmla="*/ 8221488 w 8937414"/>
              <a:gd name="connsiteY6" fmla="*/ 3334500 h 5023752"/>
              <a:gd name="connsiteX7" fmla="*/ 4080845 w 8937414"/>
              <a:gd name="connsiteY7" fmla="*/ 4670743 h 5023752"/>
              <a:gd name="connsiteX8" fmla="*/ 0 w 8937414"/>
              <a:gd name="connsiteY8" fmla="*/ 4774507 h 5023752"/>
              <a:gd name="connsiteX9" fmla="*/ 3253648 w 8937414"/>
              <a:gd name="connsiteY9" fmla="*/ 4298809 h 5023752"/>
              <a:gd name="connsiteX10" fmla="*/ 7004009 w 8937414"/>
              <a:gd name="connsiteY10" fmla="*/ 3155830 h 5023752"/>
              <a:gd name="connsiteX11" fmla="*/ 6921190 w 8937414"/>
              <a:gd name="connsiteY11" fmla="*/ 3125108 h 5023752"/>
              <a:gd name="connsiteX12" fmla="*/ 7755449 w 8937414"/>
              <a:gd name="connsiteY12" fmla="*/ 2196115 h 5023752"/>
              <a:gd name="connsiteX13" fmla="*/ 7030436 w 8937414"/>
              <a:gd name="connsiteY13" fmla="*/ 1311105 h 5023752"/>
              <a:gd name="connsiteX14" fmla="*/ 7034294 w 8937414"/>
              <a:gd name="connsiteY14" fmla="*/ 1367720 h 5023752"/>
              <a:gd name="connsiteX15" fmla="*/ 5416943 w 8937414"/>
              <a:gd name="connsiteY15" fmla="*/ 784787 h 5023752"/>
              <a:gd name="connsiteX16" fmla="*/ 4057847 w 8937414"/>
              <a:gd name="connsiteY16" fmla="*/ 1149447 h 5023752"/>
              <a:gd name="connsiteX17" fmla="*/ 4071477 w 8937414"/>
              <a:gd name="connsiteY17" fmla="*/ 1154463 h 5023752"/>
              <a:gd name="connsiteX18" fmla="*/ 4017375 w 8937414"/>
              <a:gd name="connsiteY18" fmla="*/ 1180021 h 5023752"/>
              <a:gd name="connsiteX19" fmla="*/ 3771131 w 8937414"/>
              <a:gd name="connsiteY19" fmla="*/ 1401451 h 5023752"/>
              <a:gd name="connsiteX20" fmla="*/ 3763088 w 8937414"/>
              <a:gd name="connsiteY20" fmla="*/ 1324542 h 5023752"/>
              <a:gd name="connsiteX21" fmla="*/ 3338793 w 8937414"/>
              <a:gd name="connsiteY21" fmla="*/ 2067391 h 5023752"/>
              <a:gd name="connsiteX22" fmla="*/ 3992822 w 8937414"/>
              <a:gd name="connsiteY22" fmla="*/ 2942155 h 5023752"/>
              <a:gd name="connsiteX23" fmla="*/ 3824847 w 8937414"/>
              <a:gd name="connsiteY23" fmla="*/ 2335371 h 5023752"/>
              <a:gd name="connsiteX24" fmla="*/ 5012979 w 8937414"/>
              <a:gd name="connsiteY24" fmla="*/ 1147239 h 5023752"/>
              <a:gd name="connsiteX25" fmla="*/ 6201111 w 8937414"/>
              <a:gd name="connsiteY25" fmla="*/ 2335371 h 5023752"/>
              <a:gd name="connsiteX26" fmla="*/ 5012979 w 8937414"/>
              <a:gd name="connsiteY26" fmla="*/ 3523503 h 5023752"/>
              <a:gd name="connsiteX27" fmla="*/ 4123645 w 8937414"/>
              <a:gd name="connsiteY27" fmla="*/ 3121375 h 5023752"/>
              <a:gd name="connsiteX28" fmla="*/ 4019824 w 8937414"/>
              <a:gd name="connsiteY28" fmla="*/ 3033936 h 5023752"/>
              <a:gd name="connsiteX29" fmla="*/ 3500811 w 8937414"/>
              <a:gd name="connsiteY29" fmla="*/ 3128647 h 5023752"/>
              <a:gd name="connsiteX30" fmla="*/ 2240671 w 8937414"/>
              <a:gd name="connsiteY30" fmla="*/ 2084531 h 5023752"/>
              <a:gd name="connsiteX31" fmla="*/ 3500811 w 8937414"/>
              <a:gd name="connsiteY31" fmla="*/ 1040415 h 5023752"/>
              <a:gd name="connsiteX32" fmla="*/ 3761789 w 8937414"/>
              <a:gd name="connsiteY32" fmla="*/ 1064352 h 5023752"/>
              <a:gd name="connsiteX33" fmla="*/ 3854313 w 8937414"/>
              <a:gd name="connsiteY33" fmla="*/ 735893 h 5023752"/>
              <a:gd name="connsiteX34" fmla="*/ 5386578 w 8937414"/>
              <a:gd name="connsiteY34" fmla="*/ 8 h 5023752"/>
              <a:gd name="connsiteX0" fmla="*/ 5386578 w 8937414"/>
              <a:gd name="connsiteY0" fmla="*/ 8 h 4774507"/>
              <a:gd name="connsiteX1" fmla="*/ 6842650 w 8937414"/>
              <a:gd name="connsiteY1" fmla="*/ 685090 h 4774507"/>
              <a:gd name="connsiteX2" fmla="*/ 7026963 w 8937414"/>
              <a:gd name="connsiteY2" fmla="*/ 1262626 h 4774507"/>
              <a:gd name="connsiteX3" fmla="*/ 7581061 w 8937414"/>
              <a:gd name="connsiteY3" fmla="*/ 1169139 h 4774507"/>
              <a:gd name="connsiteX4" fmla="*/ 8937414 w 8937414"/>
              <a:gd name="connsiteY4" fmla="*/ 2213255 h 4774507"/>
              <a:gd name="connsiteX5" fmla="*/ 8176492 w 8937414"/>
              <a:gd name="connsiteY5" fmla="*/ 3150297 h 4774507"/>
              <a:gd name="connsiteX6" fmla="*/ 8221488 w 8937414"/>
              <a:gd name="connsiteY6" fmla="*/ 3334500 h 4774507"/>
              <a:gd name="connsiteX7" fmla="*/ 4080845 w 8937414"/>
              <a:gd name="connsiteY7" fmla="*/ 4670743 h 4774507"/>
              <a:gd name="connsiteX8" fmla="*/ 0 w 8937414"/>
              <a:gd name="connsiteY8" fmla="*/ 4774507 h 4774507"/>
              <a:gd name="connsiteX9" fmla="*/ 3253648 w 8937414"/>
              <a:gd name="connsiteY9" fmla="*/ 4298809 h 4774507"/>
              <a:gd name="connsiteX10" fmla="*/ 7004009 w 8937414"/>
              <a:gd name="connsiteY10" fmla="*/ 3155830 h 4774507"/>
              <a:gd name="connsiteX11" fmla="*/ 6921190 w 8937414"/>
              <a:gd name="connsiteY11" fmla="*/ 3125108 h 4774507"/>
              <a:gd name="connsiteX12" fmla="*/ 7755449 w 8937414"/>
              <a:gd name="connsiteY12" fmla="*/ 2196115 h 4774507"/>
              <a:gd name="connsiteX13" fmla="*/ 7030436 w 8937414"/>
              <a:gd name="connsiteY13" fmla="*/ 1311105 h 4774507"/>
              <a:gd name="connsiteX14" fmla="*/ 7034294 w 8937414"/>
              <a:gd name="connsiteY14" fmla="*/ 1367720 h 4774507"/>
              <a:gd name="connsiteX15" fmla="*/ 5416943 w 8937414"/>
              <a:gd name="connsiteY15" fmla="*/ 784787 h 4774507"/>
              <a:gd name="connsiteX16" fmla="*/ 4057847 w 8937414"/>
              <a:gd name="connsiteY16" fmla="*/ 1149447 h 4774507"/>
              <a:gd name="connsiteX17" fmla="*/ 4071477 w 8937414"/>
              <a:gd name="connsiteY17" fmla="*/ 1154463 h 4774507"/>
              <a:gd name="connsiteX18" fmla="*/ 4017375 w 8937414"/>
              <a:gd name="connsiteY18" fmla="*/ 1180021 h 4774507"/>
              <a:gd name="connsiteX19" fmla="*/ 3771131 w 8937414"/>
              <a:gd name="connsiteY19" fmla="*/ 1401451 h 4774507"/>
              <a:gd name="connsiteX20" fmla="*/ 3763088 w 8937414"/>
              <a:gd name="connsiteY20" fmla="*/ 1324542 h 4774507"/>
              <a:gd name="connsiteX21" fmla="*/ 3338793 w 8937414"/>
              <a:gd name="connsiteY21" fmla="*/ 2067391 h 4774507"/>
              <a:gd name="connsiteX22" fmla="*/ 3992822 w 8937414"/>
              <a:gd name="connsiteY22" fmla="*/ 2942155 h 4774507"/>
              <a:gd name="connsiteX23" fmla="*/ 3824847 w 8937414"/>
              <a:gd name="connsiteY23" fmla="*/ 2335371 h 4774507"/>
              <a:gd name="connsiteX24" fmla="*/ 5012979 w 8937414"/>
              <a:gd name="connsiteY24" fmla="*/ 1147239 h 4774507"/>
              <a:gd name="connsiteX25" fmla="*/ 6201111 w 8937414"/>
              <a:gd name="connsiteY25" fmla="*/ 2335371 h 4774507"/>
              <a:gd name="connsiteX26" fmla="*/ 5012979 w 8937414"/>
              <a:gd name="connsiteY26" fmla="*/ 3523503 h 4774507"/>
              <a:gd name="connsiteX27" fmla="*/ 4123645 w 8937414"/>
              <a:gd name="connsiteY27" fmla="*/ 3121375 h 4774507"/>
              <a:gd name="connsiteX28" fmla="*/ 4019824 w 8937414"/>
              <a:gd name="connsiteY28" fmla="*/ 3033936 h 4774507"/>
              <a:gd name="connsiteX29" fmla="*/ 3500811 w 8937414"/>
              <a:gd name="connsiteY29" fmla="*/ 3128647 h 4774507"/>
              <a:gd name="connsiteX30" fmla="*/ 2240671 w 8937414"/>
              <a:gd name="connsiteY30" fmla="*/ 2084531 h 4774507"/>
              <a:gd name="connsiteX31" fmla="*/ 3500811 w 8937414"/>
              <a:gd name="connsiteY31" fmla="*/ 1040415 h 4774507"/>
              <a:gd name="connsiteX32" fmla="*/ 3761789 w 8937414"/>
              <a:gd name="connsiteY32" fmla="*/ 1064352 h 4774507"/>
              <a:gd name="connsiteX33" fmla="*/ 3854313 w 8937414"/>
              <a:gd name="connsiteY33" fmla="*/ 735893 h 4774507"/>
              <a:gd name="connsiteX34" fmla="*/ 5386578 w 8937414"/>
              <a:gd name="connsiteY34" fmla="*/ 8 h 4774507"/>
              <a:gd name="connsiteX0" fmla="*/ 5386578 w 8937414"/>
              <a:gd name="connsiteY0" fmla="*/ 8 h 4774507"/>
              <a:gd name="connsiteX1" fmla="*/ 6842650 w 8937414"/>
              <a:gd name="connsiteY1" fmla="*/ 685090 h 4774507"/>
              <a:gd name="connsiteX2" fmla="*/ 7026963 w 8937414"/>
              <a:gd name="connsiteY2" fmla="*/ 1262626 h 4774507"/>
              <a:gd name="connsiteX3" fmla="*/ 7581061 w 8937414"/>
              <a:gd name="connsiteY3" fmla="*/ 1169139 h 4774507"/>
              <a:gd name="connsiteX4" fmla="*/ 8937414 w 8937414"/>
              <a:gd name="connsiteY4" fmla="*/ 2213255 h 4774507"/>
              <a:gd name="connsiteX5" fmla="*/ 8176492 w 8937414"/>
              <a:gd name="connsiteY5" fmla="*/ 3150297 h 4774507"/>
              <a:gd name="connsiteX6" fmla="*/ 8221488 w 8937414"/>
              <a:gd name="connsiteY6" fmla="*/ 3334500 h 4774507"/>
              <a:gd name="connsiteX7" fmla="*/ 4080845 w 8937414"/>
              <a:gd name="connsiteY7" fmla="*/ 4670743 h 4774507"/>
              <a:gd name="connsiteX8" fmla="*/ 0 w 8937414"/>
              <a:gd name="connsiteY8" fmla="*/ 4774507 h 4774507"/>
              <a:gd name="connsiteX9" fmla="*/ 3444148 w 8937414"/>
              <a:gd name="connsiteY9" fmla="*/ 4203559 h 4774507"/>
              <a:gd name="connsiteX10" fmla="*/ 7004009 w 8937414"/>
              <a:gd name="connsiteY10" fmla="*/ 3155830 h 4774507"/>
              <a:gd name="connsiteX11" fmla="*/ 6921190 w 8937414"/>
              <a:gd name="connsiteY11" fmla="*/ 3125108 h 4774507"/>
              <a:gd name="connsiteX12" fmla="*/ 7755449 w 8937414"/>
              <a:gd name="connsiteY12" fmla="*/ 2196115 h 4774507"/>
              <a:gd name="connsiteX13" fmla="*/ 7030436 w 8937414"/>
              <a:gd name="connsiteY13" fmla="*/ 1311105 h 4774507"/>
              <a:gd name="connsiteX14" fmla="*/ 7034294 w 8937414"/>
              <a:gd name="connsiteY14" fmla="*/ 1367720 h 4774507"/>
              <a:gd name="connsiteX15" fmla="*/ 5416943 w 8937414"/>
              <a:gd name="connsiteY15" fmla="*/ 784787 h 4774507"/>
              <a:gd name="connsiteX16" fmla="*/ 4057847 w 8937414"/>
              <a:gd name="connsiteY16" fmla="*/ 1149447 h 4774507"/>
              <a:gd name="connsiteX17" fmla="*/ 4071477 w 8937414"/>
              <a:gd name="connsiteY17" fmla="*/ 1154463 h 4774507"/>
              <a:gd name="connsiteX18" fmla="*/ 4017375 w 8937414"/>
              <a:gd name="connsiteY18" fmla="*/ 1180021 h 4774507"/>
              <a:gd name="connsiteX19" fmla="*/ 3771131 w 8937414"/>
              <a:gd name="connsiteY19" fmla="*/ 1401451 h 4774507"/>
              <a:gd name="connsiteX20" fmla="*/ 3763088 w 8937414"/>
              <a:gd name="connsiteY20" fmla="*/ 1324542 h 4774507"/>
              <a:gd name="connsiteX21" fmla="*/ 3338793 w 8937414"/>
              <a:gd name="connsiteY21" fmla="*/ 2067391 h 4774507"/>
              <a:gd name="connsiteX22" fmla="*/ 3992822 w 8937414"/>
              <a:gd name="connsiteY22" fmla="*/ 2942155 h 4774507"/>
              <a:gd name="connsiteX23" fmla="*/ 3824847 w 8937414"/>
              <a:gd name="connsiteY23" fmla="*/ 2335371 h 4774507"/>
              <a:gd name="connsiteX24" fmla="*/ 5012979 w 8937414"/>
              <a:gd name="connsiteY24" fmla="*/ 1147239 h 4774507"/>
              <a:gd name="connsiteX25" fmla="*/ 6201111 w 8937414"/>
              <a:gd name="connsiteY25" fmla="*/ 2335371 h 4774507"/>
              <a:gd name="connsiteX26" fmla="*/ 5012979 w 8937414"/>
              <a:gd name="connsiteY26" fmla="*/ 3523503 h 4774507"/>
              <a:gd name="connsiteX27" fmla="*/ 4123645 w 8937414"/>
              <a:gd name="connsiteY27" fmla="*/ 3121375 h 4774507"/>
              <a:gd name="connsiteX28" fmla="*/ 4019824 w 8937414"/>
              <a:gd name="connsiteY28" fmla="*/ 3033936 h 4774507"/>
              <a:gd name="connsiteX29" fmla="*/ 3500811 w 8937414"/>
              <a:gd name="connsiteY29" fmla="*/ 3128647 h 4774507"/>
              <a:gd name="connsiteX30" fmla="*/ 2240671 w 8937414"/>
              <a:gd name="connsiteY30" fmla="*/ 2084531 h 4774507"/>
              <a:gd name="connsiteX31" fmla="*/ 3500811 w 8937414"/>
              <a:gd name="connsiteY31" fmla="*/ 1040415 h 4774507"/>
              <a:gd name="connsiteX32" fmla="*/ 3761789 w 8937414"/>
              <a:gd name="connsiteY32" fmla="*/ 1064352 h 4774507"/>
              <a:gd name="connsiteX33" fmla="*/ 3854313 w 8937414"/>
              <a:gd name="connsiteY33" fmla="*/ 735893 h 4774507"/>
              <a:gd name="connsiteX34" fmla="*/ 5386578 w 8937414"/>
              <a:gd name="connsiteY34" fmla="*/ 8 h 4774507"/>
              <a:gd name="connsiteX0" fmla="*/ 5386578 w 8937414"/>
              <a:gd name="connsiteY0" fmla="*/ 8 h 4774507"/>
              <a:gd name="connsiteX1" fmla="*/ 6842650 w 8937414"/>
              <a:gd name="connsiteY1" fmla="*/ 685090 h 4774507"/>
              <a:gd name="connsiteX2" fmla="*/ 7026963 w 8937414"/>
              <a:gd name="connsiteY2" fmla="*/ 1262626 h 4774507"/>
              <a:gd name="connsiteX3" fmla="*/ 7581061 w 8937414"/>
              <a:gd name="connsiteY3" fmla="*/ 1169139 h 4774507"/>
              <a:gd name="connsiteX4" fmla="*/ 8937414 w 8937414"/>
              <a:gd name="connsiteY4" fmla="*/ 2213255 h 4774507"/>
              <a:gd name="connsiteX5" fmla="*/ 8176492 w 8937414"/>
              <a:gd name="connsiteY5" fmla="*/ 3150297 h 4774507"/>
              <a:gd name="connsiteX6" fmla="*/ 8221488 w 8937414"/>
              <a:gd name="connsiteY6" fmla="*/ 3334500 h 4774507"/>
              <a:gd name="connsiteX7" fmla="*/ 4080845 w 8937414"/>
              <a:gd name="connsiteY7" fmla="*/ 4670743 h 4774507"/>
              <a:gd name="connsiteX8" fmla="*/ 0 w 8937414"/>
              <a:gd name="connsiteY8" fmla="*/ 4774507 h 4774507"/>
              <a:gd name="connsiteX9" fmla="*/ 3444148 w 8937414"/>
              <a:gd name="connsiteY9" fmla="*/ 4203559 h 4774507"/>
              <a:gd name="connsiteX10" fmla="*/ 7004009 w 8937414"/>
              <a:gd name="connsiteY10" fmla="*/ 3155830 h 4774507"/>
              <a:gd name="connsiteX11" fmla="*/ 6921190 w 8937414"/>
              <a:gd name="connsiteY11" fmla="*/ 3125108 h 4774507"/>
              <a:gd name="connsiteX12" fmla="*/ 7755449 w 8937414"/>
              <a:gd name="connsiteY12" fmla="*/ 2196115 h 4774507"/>
              <a:gd name="connsiteX13" fmla="*/ 7030436 w 8937414"/>
              <a:gd name="connsiteY13" fmla="*/ 1311105 h 4774507"/>
              <a:gd name="connsiteX14" fmla="*/ 7034294 w 8937414"/>
              <a:gd name="connsiteY14" fmla="*/ 1367720 h 4774507"/>
              <a:gd name="connsiteX15" fmla="*/ 5416943 w 8937414"/>
              <a:gd name="connsiteY15" fmla="*/ 784787 h 4774507"/>
              <a:gd name="connsiteX16" fmla="*/ 4057847 w 8937414"/>
              <a:gd name="connsiteY16" fmla="*/ 1149447 h 4774507"/>
              <a:gd name="connsiteX17" fmla="*/ 4071477 w 8937414"/>
              <a:gd name="connsiteY17" fmla="*/ 1154463 h 4774507"/>
              <a:gd name="connsiteX18" fmla="*/ 4017375 w 8937414"/>
              <a:gd name="connsiteY18" fmla="*/ 1180021 h 4774507"/>
              <a:gd name="connsiteX19" fmla="*/ 3771131 w 8937414"/>
              <a:gd name="connsiteY19" fmla="*/ 1401451 h 4774507"/>
              <a:gd name="connsiteX20" fmla="*/ 3763088 w 8937414"/>
              <a:gd name="connsiteY20" fmla="*/ 1324542 h 4774507"/>
              <a:gd name="connsiteX21" fmla="*/ 3338793 w 8937414"/>
              <a:gd name="connsiteY21" fmla="*/ 2067391 h 4774507"/>
              <a:gd name="connsiteX22" fmla="*/ 3992822 w 8937414"/>
              <a:gd name="connsiteY22" fmla="*/ 2942155 h 4774507"/>
              <a:gd name="connsiteX23" fmla="*/ 3824847 w 8937414"/>
              <a:gd name="connsiteY23" fmla="*/ 2335371 h 4774507"/>
              <a:gd name="connsiteX24" fmla="*/ 5012979 w 8937414"/>
              <a:gd name="connsiteY24" fmla="*/ 1147239 h 4774507"/>
              <a:gd name="connsiteX25" fmla="*/ 6201111 w 8937414"/>
              <a:gd name="connsiteY25" fmla="*/ 2335371 h 4774507"/>
              <a:gd name="connsiteX26" fmla="*/ 5012979 w 8937414"/>
              <a:gd name="connsiteY26" fmla="*/ 3523503 h 4774507"/>
              <a:gd name="connsiteX27" fmla="*/ 4123645 w 8937414"/>
              <a:gd name="connsiteY27" fmla="*/ 3121375 h 4774507"/>
              <a:gd name="connsiteX28" fmla="*/ 4019824 w 8937414"/>
              <a:gd name="connsiteY28" fmla="*/ 3033936 h 4774507"/>
              <a:gd name="connsiteX29" fmla="*/ 3500811 w 8937414"/>
              <a:gd name="connsiteY29" fmla="*/ 3128647 h 4774507"/>
              <a:gd name="connsiteX30" fmla="*/ 2240671 w 8937414"/>
              <a:gd name="connsiteY30" fmla="*/ 2084531 h 4774507"/>
              <a:gd name="connsiteX31" fmla="*/ 3500811 w 8937414"/>
              <a:gd name="connsiteY31" fmla="*/ 1040415 h 4774507"/>
              <a:gd name="connsiteX32" fmla="*/ 3761789 w 8937414"/>
              <a:gd name="connsiteY32" fmla="*/ 1064352 h 4774507"/>
              <a:gd name="connsiteX33" fmla="*/ 3854313 w 8937414"/>
              <a:gd name="connsiteY33" fmla="*/ 735893 h 4774507"/>
              <a:gd name="connsiteX34" fmla="*/ 5386578 w 8937414"/>
              <a:gd name="connsiteY34" fmla="*/ 8 h 4774507"/>
              <a:gd name="connsiteX0" fmla="*/ 5386578 w 8937414"/>
              <a:gd name="connsiteY0" fmla="*/ 8 h 4774507"/>
              <a:gd name="connsiteX1" fmla="*/ 6842650 w 8937414"/>
              <a:gd name="connsiteY1" fmla="*/ 685090 h 4774507"/>
              <a:gd name="connsiteX2" fmla="*/ 7026963 w 8937414"/>
              <a:gd name="connsiteY2" fmla="*/ 1262626 h 4774507"/>
              <a:gd name="connsiteX3" fmla="*/ 7581061 w 8937414"/>
              <a:gd name="connsiteY3" fmla="*/ 1169139 h 4774507"/>
              <a:gd name="connsiteX4" fmla="*/ 8937414 w 8937414"/>
              <a:gd name="connsiteY4" fmla="*/ 2213255 h 4774507"/>
              <a:gd name="connsiteX5" fmla="*/ 8176492 w 8937414"/>
              <a:gd name="connsiteY5" fmla="*/ 3150297 h 4774507"/>
              <a:gd name="connsiteX6" fmla="*/ 8221488 w 8937414"/>
              <a:gd name="connsiteY6" fmla="*/ 3334500 h 4774507"/>
              <a:gd name="connsiteX7" fmla="*/ 4080845 w 8937414"/>
              <a:gd name="connsiteY7" fmla="*/ 4670743 h 4774507"/>
              <a:gd name="connsiteX8" fmla="*/ 0 w 8937414"/>
              <a:gd name="connsiteY8" fmla="*/ 4774507 h 4774507"/>
              <a:gd name="connsiteX9" fmla="*/ 3444148 w 8937414"/>
              <a:gd name="connsiteY9" fmla="*/ 4203559 h 4774507"/>
              <a:gd name="connsiteX10" fmla="*/ 7004009 w 8937414"/>
              <a:gd name="connsiteY10" fmla="*/ 3155830 h 4774507"/>
              <a:gd name="connsiteX11" fmla="*/ 6921190 w 8937414"/>
              <a:gd name="connsiteY11" fmla="*/ 3125108 h 4774507"/>
              <a:gd name="connsiteX12" fmla="*/ 7755449 w 8937414"/>
              <a:gd name="connsiteY12" fmla="*/ 2196115 h 4774507"/>
              <a:gd name="connsiteX13" fmla="*/ 7030436 w 8937414"/>
              <a:gd name="connsiteY13" fmla="*/ 1311105 h 4774507"/>
              <a:gd name="connsiteX14" fmla="*/ 7034294 w 8937414"/>
              <a:gd name="connsiteY14" fmla="*/ 1367720 h 4774507"/>
              <a:gd name="connsiteX15" fmla="*/ 5416943 w 8937414"/>
              <a:gd name="connsiteY15" fmla="*/ 784787 h 4774507"/>
              <a:gd name="connsiteX16" fmla="*/ 4057847 w 8937414"/>
              <a:gd name="connsiteY16" fmla="*/ 1149447 h 4774507"/>
              <a:gd name="connsiteX17" fmla="*/ 4071477 w 8937414"/>
              <a:gd name="connsiteY17" fmla="*/ 1154463 h 4774507"/>
              <a:gd name="connsiteX18" fmla="*/ 4017375 w 8937414"/>
              <a:gd name="connsiteY18" fmla="*/ 1180021 h 4774507"/>
              <a:gd name="connsiteX19" fmla="*/ 3771131 w 8937414"/>
              <a:gd name="connsiteY19" fmla="*/ 1401451 h 4774507"/>
              <a:gd name="connsiteX20" fmla="*/ 3763088 w 8937414"/>
              <a:gd name="connsiteY20" fmla="*/ 1324542 h 4774507"/>
              <a:gd name="connsiteX21" fmla="*/ 3338793 w 8937414"/>
              <a:gd name="connsiteY21" fmla="*/ 2067391 h 4774507"/>
              <a:gd name="connsiteX22" fmla="*/ 3992822 w 8937414"/>
              <a:gd name="connsiteY22" fmla="*/ 2942155 h 4774507"/>
              <a:gd name="connsiteX23" fmla="*/ 3824847 w 8937414"/>
              <a:gd name="connsiteY23" fmla="*/ 2335371 h 4774507"/>
              <a:gd name="connsiteX24" fmla="*/ 5012979 w 8937414"/>
              <a:gd name="connsiteY24" fmla="*/ 1147239 h 4774507"/>
              <a:gd name="connsiteX25" fmla="*/ 6201111 w 8937414"/>
              <a:gd name="connsiteY25" fmla="*/ 2335371 h 4774507"/>
              <a:gd name="connsiteX26" fmla="*/ 5012979 w 8937414"/>
              <a:gd name="connsiteY26" fmla="*/ 3523503 h 4774507"/>
              <a:gd name="connsiteX27" fmla="*/ 4123645 w 8937414"/>
              <a:gd name="connsiteY27" fmla="*/ 3121375 h 4774507"/>
              <a:gd name="connsiteX28" fmla="*/ 4019824 w 8937414"/>
              <a:gd name="connsiteY28" fmla="*/ 3033936 h 4774507"/>
              <a:gd name="connsiteX29" fmla="*/ 3500811 w 8937414"/>
              <a:gd name="connsiteY29" fmla="*/ 3128647 h 4774507"/>
              <a:gd name="connsiteX30" fmla="*/ 2240671 w 8937414"/>
              <a:gd name="connsiteY30" fmla="*/ 2084531 h 4774507"/>
              <a:gd name="connsiteX31" fmla="*/ 3500811 w 8937414"/>
              <a:gd name="connsiteY31" fmla="*/ 1040415 h 4774507"/>
              <a:gd name="connsiteX32" fmla="*/ 3761789 w 8937414"/>
              <a:gd name="connsiteY32" fmla="*/ 1064352 h 4774507"/>
              <a:gd name="connsiteX33" fmla="*/ 3854313 w 8937414"/>
              <a:gd name="connsiteY33" fmla="*/ 735893 h 4774507"/>
              <a:gd name="connsiteX34" fmla="*/ 5386578 w 8937414"/>
              <a:gd name="connsiteY34" fmla="*/ 8 h 4774507"/>
              <a:gd name="connsiteX0" fmla="*/ 5386578 w 8937414"/>
              <a:gd name="connsiteY0" fmla="*/ 8 h 4774507"/>
              <a:gd name="connsiteX1" fmla="*/ 6842650 w 8937414"/>
              <a:gd name="connsiteY1" fmla="*/ 685090 h 4774507"/>
              <a:gd name="connsiteX2" fmla="*/ 7026963 w 8937414"/>
              <a:gd name="connsiteY2" fmla="*/ 1262626 h 4774507"/>
              <a:gd name="connsiteX3" fmla="*/ 7581061 w 8937414"/>
              <a:gd name="connsiteY3" fmla="*/ 1169139 h 4774507"/>
              <a:gd name="connsiteX4" fmla="*/ 8937414 w 8937414"/>
              <a:gd name="connsiteY4" fmla="*/ 2213255 h 4774507"/>
              <a:gd name="connsiteX5" fmla="*/ 8176492 w 8937414"/>
              <a:gd name="connsiteY5" fmla="*/ 3150297 h 4774507"/>
              <a:gd name="connsiteX6" fmla="*/ 8221488 w 8937414"/>
              <a:gd name="connsiteY6" fmla="*/ 3334500 h 4774507"/>
              <a:gd name="connsiteX7" fmla="*/ 4080845 w 8937414"/>
              <a:gd name="connsiteY7" fmla="*/ 4670743 h 4774507"/>
              <a:gd name="connsiteX8" fmla="*/ 0 w 8937414"/>
              <a:gd name="connsiteY8" fmla="*/ 4774507 h 4774507"/>
              <a:gd name="connsiteX9" fmla="*/ 3444148 w 8937414"/>
              <a:gd name="connsiteY9" fmla="*/ 4203559 h 4774507"/>
              <a:gd name="connsiteX10" fmla="*/ 7004009 w 8937414"/>
              <a:gd name="connsiteY10" fmla="*/ 3155830 h 4774507"/>
              <a:gd name="connsiteX11" fmla="*/ 6921190 w 8937414"/>
              <a:gd name="connsiteY11" fmla="*/ 3125108 h 4774507"/>
              <a:gd name="connsiteX12" fmla="*/ 7755449 w 8937414"/>
              <a:gd name="connsiteY12" fmla="*/ 2196115 h 4774507"/>
              <a:gd name="connsiteX13" fmla="*/ 7030436 w 8937414"/>
              <a:gd name="connsiteY13" fmla="*/ 1311105 h 4774507"/>
              <a:gd name="connsiteX14" fmla="*/ 7034294 w 8937414"/>
              <a:gd name="connsiteY14" fmla="*/ 1367720 h 4774507"/>
              <a:gd name="connsiteX15" fmla="*/ 5416943 w 8937414"/>
              <a:gd name="connsiteY15" fmla="*/ 784787 h 4774507"/>
              <a:gd name="connsiteX16" fmla="*/ 4057847 w 8937414"/>
              <a:gd name="connsiteY16" fmla="*/ 1149447 h 4774507"/>
              <a:gd name="connsiteX17" fmla="*/ 4071477 w 8937414"/>
              <a:gd name="connsiteY17" fmla="*/ 1154463 h 4774507"/>
              <a:gd name="connsiteX18" fmla="*/ 4017375 w 8937414"/>
              <a:gd name="connsiteY18" fmla="*/ 1180021 h 4774507"/>
              <a:gd name="connsiteX19" fmla="*/ 3771131 w 8937414"/>
              <a:gd name="connsiteY19" fmla="*/ 1401451 h 4774507"/>
              <a:gd name="connsiteX20" fmla="*/ 3763088 w 8937414"/>
              <a:gd name="connsiteY20" fmla="*/ 1324542 h 4774507"/>
              <a:gd name="connsiteX21" fmla="*/ 3338793 w 8937414"/>
              <a:gd name="connsiteY21" fmla="*/ 2067391 h 4774507"/>
              <a:gd name="connsiteX22" fmla="*/ 3992822 w 8937414"/>
              <a:gd name="connsiteY22" fmla="*/ 2942155 h 4774507"/>
              <a:gd name="connsiteX23" fmla="*/ 3824847 w 8937414"/>
              <a:gd name="connsiteY23" fmla="*/ 2335371 h 4774507"/>
              <a:gd name="connsiteX24" fmla="*/ 5012979 w 8937414"/>
              <a:gd name="connsiteY24" fmla="*/ 1147239 h 4774507"/>
              <a:gd name="connsiteX25" fmla="*/ 6201111 w 8937414"/>
              <a:gd name="connsiteY25" fmla="*/ 2335371 h 4774507"/>
              <a:gd name="connsiteX26" fmla="*/ 5012979 w 8937414"/>
              <a:gd name="connsiteY26" fmla="*/ 3523503 h 4774507"/>
              <a:gd name="connsiteX27" fmla="*/ 4123645 w 8937414"/>
              <a:gd name="connsiteY27" fmla="*/ 3121375 h 4774507"/>
              <a:gd name="connsiteX28" fmla="*/ 4019824 w 8937414"/>
              <a:gd name="connsiteY28" fmla="*/ 3033936 h 4774507"/>
              <a:gd name="connsiteX29" fmla="*/ 3500811 w 8937414"/>
              <a:gd name="connsiteY29" fmla="*/ 3128647 h 4774507"/>
              <a:gd name="connsiteX30" fmla="*/ 2240671 w 8937414"/>
              <a:gd name="connsiteY30" fmla="*/ 2084531 h 4774507"/>
              <a:gd name="connsiteX31" fmla="*/ 3500811 w 8937414"/>
              <a:gd name="connsiteY31" fmla="*/ 1040415 h 4774507"/>
              <a:gd name="connsiteX32" fmla="*/ 3761789 w 8937414"/>
              <a:gd name="connsiteY32" fmla="*/ 1064352 h 4774507"/>
              <a:gd name="connsiteX33" fmla="*/ 3854313 w 8937414"/>
              <a:gd name="connsiteY33" fmla="*/ 735893 h 4774507"/>
              <a:gd name="connsiteX34" fmla="*/ 5386578 w 8937414"/>
              <a:gd name="connsiteY34" fmla="*/ 8 h 4774507"/>
              <a:gd name="connsiteX0" fmla="*/ 5386578 w 8937414"/>
              <a:gd name="connsiteY0" fmla="*/ 8 h 4774507"/>
              <a:gd name="connsiteX1" fmla="*/ 6842650 w 8937414"/>
              <a:gd name="connsiteY1" fmla="*/ 685090 h 4774507"/>
              <a:gd name="connsiteX2" fmla="*/ 7026963 w 8937414"/>
              <a:gd name="connsiteY2" fmla="*/ 1262626 h 4774507"/>
              <a:gd name="connsiteX3" fmla="*/ 7581061 w 8937414"/>
              <a:gd name="connsiteY3" fmla="*/ 1169139 h 4774507"/>
              <a:gd name="connsiteX4" fmla="*/ 8937414 w 8937414"/>
              <a:gd name="connsiteY4" fmla="*/ 2213255 h 4774507"/>
              <a:gd name="connsiteX5" fmla="*/ 8176492 w 8937414"/>
              <a:gd name="connsiteY5" fmla="*/ 3150297 h 4774507"/>
              <a:gd name="connsiteX6" fmla="*/ 8221488 w 8937414"/>
              <a:gd name="connsiteY6" fmla="*/ 3334500 h 4774507"/>
              <a:gd name="connsiteX7" fmla="*/ 4080845 w 8937414"/>
              <a:gd name="connsiteY7" fmla="*/ 4670743 h 4774507"/>
              <a:gd name="connsiteX8" fmla="*/ 0 w 8937414"/>
              <a:gd name="connsiteY8" fmla="*/ 4774507 h 4774507"/>
              <a:gd name="connsiteX9" fmla="*/ 3444148 w 8937414"/>
              <a:gd name="connsiteY9" fmla="*/ 4203559 h 4774507"/>
              <a:gd name="connsiteX10" fmla="*/ 7004009 w 8937414"/>
              <a:gd name="connsiteY10" fmla="*/ 3155830 h 4774507"/>
              <a:gd name="connsiteX11" fmla="*/ 6921190 w 8937414"/>
              <a:gd name="connsiteY11" fmla="*/ 3125108 h 4774507"/>
              <a:gd name="connsiteX12" fmla="*/ 7755449 w 8937414"/>
              <a:gd name="connsiteY12" fmla="*/ 2196115 h 4774507"/>
              <a:gd name="connsiteX13" fmla="*/ 7030436 w 8937414"/>
              <a:gd name="connsiteY13" fmla="*/ 1311105 h 4774507"/>
              <a:gd name="connsiteX14" fmla="*/ 7034294 w 8937414"/>
              <a:gd name="connsiteY14" fmla="*/ 1367720 h 4774507"/>
              <a:gd name="connsiteX15" fmla="*/ 5416943 w 8937414"/>
              <a:gd name="connsiteY15" fmla="*/ 784787 h 4774507"/>
              <a:gd name="connsiteX16" fmla="*/ 4057847 w 8937414"/>
              <a:gd name="connsiteY16" fmla="*/ 1149447 h 4774507"/>
              <a:gd name="connsiteX17" fmla="*/ 4071477 w 8937414"/>
              <a:gd name="connsiteY17" fmla="*/ 1154463 h 4774507"/>
              <a:gd name="connsiteX18" fmla="*/ 4017375 w 8937414"/>
              <a:gd name="connsiteY18" fmla="*/ 1180021 h 4774507"/>
              <a:gd name="connsiteX19" fmla="*/ 3771131 w 8937414"/>
              <a:gd name="connsiteY19" fmla="*/ 1401451 h 4774507"/>
              <a:gd name="connsiteX20" fmla="*/ 3763088 w 8937414"/>
              <a:gd name="connsiteY20" fmla="*/ 1324542 h 4774507"/>
              <a:gd name="connsiteX21" fmla="*/ 3338793 w 8937414"/>
              <a:gd name="connsiteY21" fmla="*/ 2067391 h 4774507"/>
              <a:gd name="connsiteX22" fmla="*/ 3992822 w 8937414"/>
              <a:gd name="connsiteY22" fmla="*/ 2942155 h 4774507"/>
              <a:gd name="connsiteX23" fmla="*/ 3824847 w 8937414"/>
              <a:gd name="connsiteY23" fmla="*/ 2335371 h 4774507"/>
              <a:gd name="connsiteX24" fmla="*/ 5012979 w 8937414"/>
              <a:gd name="connsiteY24" fmla="*/ 1147239 h 4774507"/>
              <a:gd name="connsiteX25" fmla="*/ 6201111 w 8937414"/>
              <a:gd name="connsiteY25" fmla="*/ 2335371 h 4774507"/>
              <a:gd name="connsiteX26" fmla="*/ 5012979 w 8937414"/>
              <a:gd name="connsiteY26" fmla="*/ 3523503 h 4774507"/>
              <a:gd name="connsiteX27" fmla="*/ 4123645 w 8937414"/>
              <a:gd name="connsiteY27" fmla="*/ 3121375 h 4774507"/>
              <a:gd name="connsiteX28" fmla="*/ 4019824 w 8937414"/>
              <a:gd name="connsiteY28" fmla="*/ 3033936 h 4774507"/>
              <a:gd name="connsiteX29" fmla="*/ 3500811 w 8937414"/>
              <a:gd name="connsiteY29" fmla="*/ 3128647 h 4774507"/>
              <a:gd name="connsiteX30" fmla="*/ 2240671 w 8937414"/>
              <a:gd name="connsiteY30" fmla="*/ 2084531 h 4774507"/>
              <a:gd name="connsiteX31" fmla="*/ 3500811 w 8937414"/>
              <a:gd name="connsiteY31" fmla="*/ 1040415 h 4774507"/>
              <a:gd name="connsiteX32" fmla="*/ 3761789 w 8937414"/>
              <a:gd name="connsiteY32" fmla="*/ 1064352 h 4774507"/>
              <a:gd name="connsiteX33" fmla="*/ 3854313 w 8937414"/>
              <a:gd name="connsiteY33" fmla="*/ 735893 h 4774507"/>
              <a:gd name="connsiteX34" fmla="*/ 5386578 w 8937414"/>
              <a:gd name="connsiteY34" fmla="*/ 8 h 4774507"/>
              <a:gd name="connsiteX0" fmla="*/ 5386578 w 8937414"/>
              <a:gd name="connsiteY0" fmla="*/ 8 h 4774507"/>
              <a:gd name="connsiteX1" fmla="*/ 6842650 w 8937414"/>
              <a:gd name="connsiteY1" fmla="*/ 685090 h 4774507"/>
              <a:gd name="connsiteX2" fmla="*/ 7026963 w 8937414"/>
              <a:gd name="connsiteY2" fmla="*/ 1262626 h 4774507"/>
              <a:gd name="connsiteX3" fmla="*/ 7581061 w 8937414"/>
              <a:gd name="connsiteY3" fmla="*/ 1169139 h 4774507"/>
              <a:gd name="connsiteX4" fmla="*/ 8937414 w 8937414"/>
              <a:gd name="connsiteY4" fmla="*/ 2213255 h 4774507"/>
              <a:gd name="connsiteX5" fmla="*/ 8176492 w 8937414"/>
              <a:gd name="connsiteY5" fmla="*/ 3150297 h 4774507"/>
              <a:gd name="connsiteX6" fmla="*/ 8221488 w 8937414"/>
              <a:gd name="connsiteY6" fmla="*/ 3334500 h 4774507"/>
              <a:gd name="connsiteX7" fmla="*/ 4080845 w 8937414"/>
              <a:gd name="connsiteY7" fmla="*/ 4670743 h 4774507"/>
              <a:gd name="connsiteX8" fmla="*/ 0 w 8937414"/>
              <a:gd name="connsiteY8" fmla="*/ 4774507 h 4774507"/>
              <a:gd name="connsiteX9" fmla="*/ 3996598 w 8937414"/>
              <a:gd name="connsiteY9" fmla="*/ 4203559 h 4774507"/>
              <a:gd name="connsiteX10" fmla="*/ 7004009 w 8937414"/>
              <a:gd name="connsiteY10" fmla="*/ 3155830 h 4774507"/>
              <a:gd name="connsiteX11" fmla="*/ 6921190 w 8937414"/>
              <a:gd name="connsiteY11" fmla="*/ 3125108 h 4774507"/>
              <a:gd name="connsiteX12" fmla="*/ 7755449 w 8937414"/>
              <a:gd name="connsiteY12" fmla="*/ 2196115 h 4774507"/>
              <a:gd name="connsiteX13" fmla="*/ 7030436 w 8937414"/>
              <a:gd name="connsiteY13" fmla="*/ 1311105 h 4774507"/>
              <a:gd name="connsiteX14" fmla="*/ 7034294 w 8937414"/>
              <a:gd name="connsiteY14" fmla="*/ 1367720 h 4774507"/>
              <a:gd name="connsiteX15" fmla="*/ 5416943 w 8937414"/>
              <a:gd name="connsiteY15" fmla="*/ 784787 h 4774507"/>
              <a:gd name="connsiteX16" fmla="*/ 4057847 w 8937414"/>
              <a:gd name="connsiteY16" fmla="*/ 1149447 h 4774507"/>
              <a:gd name="connsiteX17" fmla="*/ 4071477 w 8937414"/>
              <a:gd name="connsiteY17" fmla="*/ 1154463 h 4774507"/>
              <a:gd name="connsiteX18" fmla="*/ 4017375 w 8937414"/>
              <a:gd name="connsiteY18" fmla="*/ 1180021 h 4774507"/>
              <a:gd name="connsiteX19" fmla="*/ 3771131 w 8937414"/>
              <a:gd name="connsiteY19" fmla="*/ 1401451 h 4774507"/>
              <a:gd name="connsiteX20" fmla="*/ 3763088 w 8937414"/>
              <a:gd name="connsiteY20" fmla="*/ 1324542 h 4774507"/>
              <a:gd name="connsiteX21" fmla="*/ 3338793 w 8937414"/>
              <a:gd name="connsiteY21" fmla="*/ 2067391 h 4774507"/>
              <a:gd name="connsiteX22" fmla="*/ 3992822 w 8937414"/>
              <a:gd name="connsiteY22" fmla="*/ 2942155 h 4774507"/>
              <a:gd name="connsiteX23" fmla="*/ 3824847 w 8937414"/>
              <a:gd name="connsiteY23" fmla="*/ 2335371 h 4774507"/>
              <a:gd name="connsiteX24" fmla="*/ 5012979 w 8937414"/>
              <a:gd name="connsiteY24" fmla="*/ 1147239 h 4774507"/>
              <a:gd name="connsiteX25" fmla="*/ 6201111 w 8937414"/>
              <a:gd name="connsiteY25" fmla="*/ 2335371 h 4774507"/>
              <a:gd name="connsiteX26" fmla="*/ 5012979 w 8937414"/>
              <a:gd name="connsiteY26" fmla="*/ 3523503 h 4774507"/>
              <a:gd name="connsiteX27" fmla="*/ 4123645 w 8937414"/>
              <a:gd name="connsiteY27" fmla="*/ 3121375 h 4774507"/>
              <a:gd name="connsiteX28" fmla="*/ 4019824 w 8937414"/>
              <a:gd name="connsiteY28" fmla="*/ 3033936 h 4774507"/>
              <a:gd name="connsiteX29" fmla="*/ 3500811 w 8937414"/>
              <a:gd name="connsiteY29" fmla="*/ 3128647 h 4774507"/>
              <a:gd name="connsiteX30" fmla="*/ 2240671 w 8937414"/>
              <a:gd name="connsiteY30" fmla="*/ 2084531 h 4774507"/>
              <a:gd name="connsiteX31" fmla="*/ 3500811 w 8937414"/>
              <a:gd name="connsiteY31" fmla="*/ 1040415 h 4774507"/>
              <a:gd name="connsiteX32" fmla="*/ 3761789 w 8937414"/>
              <a:gd name="connsiteY32" fmla="*/ 1064352 h 4774507"/>
              <a:gd name="connsiteX33" fmla="*/ 3854313 w 8937414"/>
              <a:gd name="connsiteY33" fmla="*/ 735893 h 4774507"/>
              <a:gd name="connsiteX34" fmla="*/ 5386578 w 8937414"/>
              <a:gd name="connsiteY34" fmla="*/ 8 h 4774507"/>
              <a:gd name="connsiteX0" fmla="*/ 5386578 w 8937414"/>
              <a:gd name="connsiteY0" fmla="*/ 8 h 4774507"/>
              <a:gd name="connsiteX1" fmla="*/ 6842650 w 8937414"/>
              <a:gd name="connsiteY1" fmla="*/ 685090 h 4774507"/>
              <a:gd name="connsiteX2" fmla="*/ 7026963 w 8937414"/>
              <a:gd name="connsiteY2" fmla="*/ 1262626 h 4774507"/>
              <a:gd name="connsiteX3" fmla="*/ 7581061 w 8937414"/>
              <a:gd name="connsiteY3" fmla="*/ 1169139 h 4774507"/>
              <a:gd name="connsiteX4" fmla="*/ 8937414 w 8937414"/>
              <a:gd name="connsiteY4" fmla="*/ 2213255 h 4774507"/>
              <a:gd name="connsiteX5" fmla="*/ 8176492 w 8937414"/>
              <a:gd name="connsiteY5" fmla="*/ 3150297 h 4774507"/>
              <a:gd name="connsiteX6" fmla="*/ 8221488 w 8937414"/>
              <a:gd name="connsiteY6" fmla="*/ 3334500 h 4774507"/>
              <a:gd name="connsiteX7" fmla="*/ 4080845 w 8937414"/>
              <a:gd name="connsiteY7" fmla="*/ 4670743 h 4774507"/>
              <a:gd name="connsiteX8" fmla="*/ 0 w 8937414"/>
              <a:gd name="connsiteY8" fmla="*/ 4774507 h 4774507"/>
              <a:gd name="connsiteX9" fmla="*/ 3996598 w 8937414"/>
              <a:gd name="connsiteY9" fmla="*/ 4203559 h 4774507"/>
              <a:gd name="connsiteX10" fmla="*/ 7004009 w 8937414"/>
              <a:gd name="connsiteY10" fmla="*/ 3155830 h 4774507"/>
              <a:gd name="connsiteX11" fmla="*/ 6921190 w 8937414"/>
              <a:gd name="connsiteY11" fmla="*/ 3125108 h 4774507"/>
              <a:gd name="connsiteX12" fmla="*/ 7755449 w 8937414"/>
              <a:gd name="connsiteY12" fmla="*/ 2196115 h 4774507"/>
              <a:gd name="connsiteX13" fmla="*/ 7030436 w 8937414"/>
              <a:gd name="connsiteY13" fmla="*/ 1311105 h 4774507"/>
              <a:gd name="connsiteX14" fmla="*/ 7034294 w 8937414"/>
              <a:gd name="connsiteY14" fmla="*/ 1367720 h 4774507"/>
              <a:gd name="connsiteX15" fmla="*/ 5416943 w 8937414"/>
              <a:gd name="connsiteY15" fmla="*/ 784787 h 4774507"/>
              <a:gd name="connsiteX16" fmla="*/ 4057847 w 8937414"/>
              <a:gd name="connsiteY16" fmla="*/ 1149447 h 4774507"/>
              <a:gd name="connsiteX17" fmla="*/ 4071477 w 8937414"/>
              <a:gd name="connsiteY17" fmla="*/ 1154463 h 4774507"/>
              <a:gd name="connsiteX18" fmla="*/ 4017375 w 8937414"/>
              <a:gd name="connsiteY18" fmla="*/ 1180021 h 4774507"/>
              <a:gd name="connsiteX19" fmla="*/ 3771131 w 8937414"/>
              <a:gd name="connsiteY19" fmla="*/ 1401451 h 4774507"/>
              <a:gd name="connsiteX20" fmla="*/ 3763088 w 8937414"/>
              <a:gd name="connsiteY20" fmla="*/ 1324542 h 4774507"/>
              <a:gd name="connsiteX21" fmla="*/ 3338793 w 8937414"/>
              <a:gd name="connsiteY21" fmla="*/ 2067391 h 4774507"/>
              <a:gd name="connsiteX22" fmla="*/ 3992822 w 8937414"/>
              <a:gd name="connsiteY22" fmla="*/ 2942155 h 4774507"/>
              <a:gd name="connsiteX23" fmla="*/ 3824847 w 8937414"/>
              <a:gd name="connsiteY23" fmla="*/ 2335371 h 4774507"/>
              <a:gd name="connsiteX24" fmla="*/ 5012979 w 8937414"/>
              <a:gd name="connsiteY24" fmla="*/ 1147239 h 4774507"/>
              <a:gd name="connsiteX25" fmla="*/ 6201111 w 8937414"/>
              <a:gd name="connsiteY25" fmla="*/ 2335371 h 4774507"/>
              <a:gd name="connsiteX26" fmla="*/ 5012979 w 8937414"/>
              <a:gd name="connsiteY26" fmla="*/ 3523503 h 4774507"/>
              <a:gd name="connsiteX27" fmla="*/ 4123645 w 8937414"/>
              <a:gd name="connsiteY27" fmla="*/ 3121375 h 4774507"/>
              <a:gd name="connsiteX28" fmla="*/ 4019824 w 8937414"/>
              <a:gd name="connsiteY28" fmla="*/ 3033936 h 4774507"/>
              <a:gd name="connsiteX29" fmla="*/ 3500811 w 8937414"/>
              <a:gd name="connsiteY29" fmla="*/ 3128647 h 4774507"/>
              <a:gd name="connsiteX30" fmla="*/ 2240671 w 8937414"/>
              <a:gd name="connsiteY30" fmla="*/ 2084531 h 4774507"/>
              <a:gd name="connsiteX31" fmla="*/ 3500811 w 8937414"/>
              <a:gd name="connsiteY31" fmla="*/ 1040415 h 4774507"/>
              <a:gd name="connsiteX32" fmla="*/ 3761789 w 8937414"/>
              <a:gd name="connsiteY32" fmla="*/ 1064352 h 4774507"/>
              <a:gd name="connsiteX33" fmla="*/ 3854313 w 8937414"/>
              <a:gd name="connsiteY33" fmla="*/ 735893 h 4774507"/>
              <a:gd name="connsiteX34" fmla="*/ 5386578 w 8937414"/>
              <a:gd name="connsiteY34" fmla="*/ 8 h 4774507"/>
              <a:gd name="connsiteX0" fmla="*/ 5386578 w 8937414"/>
              <a:gd name="connsiteY0" fmla="*/ 8 h 4774507"/>
              <a:gd name="connsiteX1" fmla="*/ 6842650 w 8937414"/>
              <a:gd name="connsiteY1" fmla="*/ 685090 h 4774507"/>
              <a:gd name="connsiteX2" fmla="*/ 7026963 w 8937414"/>
              <a:gd name="connsiteY2" fmla="*/ 1262626 h 4774507"/>
              <a:gd name="connsiteX3" fmla="*/ 7581061 w 8937414"/>
              <a:gd name="connsiteY3" fmla="*/ 1169139 h 4774507"/>
              <a:gd name="connsiteX4" fmla="*/ 8937414 w 8937414"/>
              <a:gd name="connsiteY4" fmla="*/ 2213255 h 4774507"/>
              <a:gd name="connsiteX5" fmla="*/ 8176492 w 8937414"/>
              <a:gd name="connsiteY5" fmla="*/ 3150297 h 4774507"/>
              <a:gd name="connsiteX6" fmla="*/ 8221488 w 8937414"/>
              <a:gd name="connsiteY6" fmla="*/ 3334500 h 4774507"/>
              <a:gd name="connsiteX7" fmla="*/ 4080845 w 8937414"/>
              <a:gd name="connsiteY7" fmla="*/ 4670743 h 4774507"/>
              <a:gd name="connsiteX8" fmla="*/ 0 w 8937414"/>
              <a:gd name="connsiteY8" fmla="*/ 4774507 h 4774507"/>
              <a:gd name="connsiteX9" fmla="*/ 3939448 w 8937414"/>
              <a:gd name="connsiteY9" fmla="*/ 4108309 h 4774507"/>
              <a:gd name="connsiteX10" fmla="*/ 7004009 w 8937414"/>
              <a:gd name="connsiteY10" fmla="*/ 3155830 h 4774507"/>
              <a:gd name="connsiteX11" fmla="*/ 6921190 w 8937414"/>
              <a:gd name="connsiteY11" fmla="*/ 3125108 h 4774507"/>
              <a:gd name="connsiteX12" fmla="*/ 7755449 w 8937414"/>
              <a:gd name="connsiteY12" fmla="*/ 2196115 h 4774507"/>
              <a:gd name="connsiteX13" fmla="*/ 7030436 w 8937414"/>
              <a:gd name="connsiteY13" fmla="*/ 1311105 h 4774507"/>
              <a:gd name="connsiteX14" fmla="*/ 7034294 w 8937414"/>
              <a:gd name="connsiteY14" fmla="*/ 1367720 h 4774507"/>
              <a:gd name="connsiteX15" fmla="*/ 5416943 w 8937414"/>
              <a:gd name="connsiteY15" fmla="*/ 784787 h 4774507"/>
              <a:gd name="connsiteX16" fmla="*/ 4057847 w 8937414"/>
              <a:gd name="connsiteY16" fmla="*/ 1149447 h 4774507"/>
              <a:gd name="connsiteX17" fmla="*/ 4071477 w 8937414"/>
              <a:gd name="connsiteY17" fmla="*/ 1154463 h 4774507"/>
              <a:gd name="connsiteX18" fmla="*/ 4017375 w 8937414"/>
              <a:gd name="connsiteY18" fmla="*/ 1180021 h 4774507"/>
              <a:gd name="connsiteX19" fmla="*/ 3771131 w 8937414"/>
              <a:gd name="connsiteY19" fmla="*/ 1401451 h 4774507"/>
              <a:gd name="connsiteX20" fmla="*/ 3763088 w 8937414"/>
              <a:gd name="connsiteY20" fmla="*/ 1324542 h 4774507"/>
              <a:gd name="connsiteX21" fmla="*/ 3338793 w 8937414"/>
              <a:gd name="connsiteY21" fmla="*/ 2067391 h 4774507"/>
              <a:gd name="connsiteX22" fmla="*/ 3992822 w 8937414"/>
              <a:gd name="connsiteY22" fmla="*/ 2942155 h 4774507"/>
              <a:gd name="connsiteX23" fmla="*/ 3824847 w 8937414"/>
              <a:gd name="connsiteY23" fmla="*/ 2335371 h 4774507"/>
              <a:gd name="connsiteX24" fmla="*/ 5012979 w 8937414"/>
              <a:gd name="connsiteY24" fmla="*/ 1147239 h 4774507"/>
              <a:gd name="connsiteX25" fmla="*/ 6201111 w 8937414"/>
              <a:gd name="connsiteY25" fmla="*/ 2335371 h 4774507"/>
              <a:gd name="connsiteX26" fmla="*/ 5012979 w 8937414"/>
              <a:gd name="connsiteY26" fmla="*/ 3523503 h 4774507"/>
              <a:gd name="connsiteX27" fmla="*/ 4123645 w 8937414"/>
              <a:gd name="connsiteY27" fmla="*/ 3121375 h 4774507"/>
              <a:gd name="connsiteX28" fmla="*/ 4019824 w 8937414"/>
              <a:gd name="connsiteY28" fmla="*/ 3033936 h 4774507"/>
              <a:gd name="connsiteX29" fmla="*/ 3500811 w 8937414"/>
              <a:gd name="connsiteY29" fmla="*/ 3128647 h 4774507"/>
              <a:gd name="connsiteX30" fmla="*/ 2240671 w 8937414"/>
              <a:gd name="connsiteY30" fmla="*/ 2084531 h 4774507"/>
              <a:gd name="connsiteX31" fmla="*/ 3500811 w 8937414"/>
              <a:gd name="connsiteY31" fmla="*/ 1040415 h 4774507"/>
              <a:gd name="connsiteX32" fmla="*/ 3761789 w 8937414"/>
              <a:gd name="connsiteY32" fmla="*/ 1064352 h 4774507"/>
              <a:gd name="connsiteX33" fmla="*/ 3854313 w 8937414"/>
              <a:gd name="connsiteY33" fmla="*/ 735893 h 4774507"/>
              <a:gd name="connsiteX34" fmla="*/ 5386578 w 8937414"/>
              <a:gd name="connsiteY34" fmla="*/ 8 h 4774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8937414" h="4774507">
                <a:moveTo>
                  <a:pt x="5386578" y="8"/>
                </a:moveTo>
                <a:cubicBezTo>
                  <a:pt x="6310084" y="-2110"/>
                  <a:pt x="6695029" y="399986"/>
                  <a:pt x="6842650" y="685090"/>
                </a:cubicBezTo>
                <a:cubicBezTo>
                  <a:pt x="6970900" y="932780"/>
                  <a:pt x="7008691" y="1047592"/>
                  <a:pt x="7026963" y="1262626"/>
                </a:cubicBezTo>
                <a:cubicBezTo>
                  <a:pt x="7195476" y="1201711"/>
                  <a:pt x="7383327" y="1169139"/>
                  <a:pt x="7581061" y="1169139"/>
                </a:cubicBezTo>
                <a:cubicBezTo>
                  <a:pt x="8330154" y="1169139"/>
                  <a:pt x="8937414" y="1636606"/>
                  <a:pt x="8937414" y="2213255"/>
                </a:cubicBezTo>
                <a:cubicBezTo>
                  <a:pt x="8937414" y="2625334"/>
                  <a:pt x="8627306" y="2981658"/>
                  <a:pt x="8176492" y="3150297"/>
                </a:cubicBezTo>
                <a:cubicBezTo>
                  <a:pt x="8207943" y="3209358"/>
                  <a:pt x="8221488" y="3271418"/>
                  <a:pt x="8221488" y="3334500"/>
                </a:cubicBezTo>
                <a:cubicBezTo>
                  <a:pt x="8221488" y="4301087"/>
                  <a:pt x="5508243" y="4735542"/>
                  <a:pt x="4080845" y="4670743"/>
                </a:cubicBezTo>
                <a:cubicBezTo>
                  <a:pt x="2691169" y="4607656"/>
                  <a:pt x="1212122" y="4491074"/>
                  <a:pt x="0" y="4774507"/>
                </a:cubicBezTo>
                <a:cubicBezTo>
                  <a:pt x="1024478" y="4168925"/>
                  <a:pt x="2743439" y="4179133"/>
                  <a:pt x="3939448" y="4108309"/>
                </a:cubicBezTo>
                <a:cubicBezTo>
                  <a:pt x="5278233" y="4029030"/>
                  <a:pt x="6971547" y="3788876"/>
                  <a:pt x="7004009" y="3155830"/>
                </a:cubicBezTo>
                <a:cubicBezTo>
                  <a:pt x="6975381" y="3147620"/>
                  <a:pt x="6948003" y="3136709"/>
                  <a:pt x="6921190" y="3125108"/>
                </a:cubicBezTo>
                <a:cubicBezTo>
                  <a:pt x="7416618" y="2953061"/>
                  <a:pt x="7755449" y="2601578"/>
                  <a:pt x="7755449" y="2196115"/>
                </a:cubicBezTo>
                <a:cubicBezTo>
                  <a:pt x="7755449" y="1821424"/>
                  <a:pt x="7466096" y="1492829"/>
                  <a:pt x="7030436" y="1311105"/>
                </a:cubicBezTo>
                <a:cubicBezTo>
                  <a:pt x="7032024" y="1329202"/>
                  <a:pt x="7033186" y="1348043"/>
                  <a:pt x="7034294" y="1367720"/>
                </a:cubicBezTo>
                <a:cubicBezTo>
                  <a:pt x="6719370" y="1019999"/>
                  <a:pt x="6113061" y="784787"/>
                  <a:pt x="5416943" y="784787"/>
                </a:cubicBezTo>
                <a:cubicBezTo>
                  <a:pt x="4879217" y="784787"/>
                  <a:pt x="4395080" y="925138"/>
                  <a:pt x="4057847" y="1149447"/>
                </a:cubicBezTo>
                <a:cubicBezTo>
                  <a:pt x="4062579" y="1150680"/>
                  <a:pt x="4067036" y="1152561"/>
                  <a:pt x="4071477" y="1154463"/>
                </a:cubicBezTo>
                <a:lnTo>
                  <a:pt x="4017375" y="1180021"/>
                </a:lnTo>
                <a:cubicBezTo>
                  <a:pt x="3920569" y="1245976"/>
                  <a:pt x="3838163" y="1320915"/>
                  <a:pt x="3771131" y="1401451"/>
                </a:cubicBezTo>
                <a:lnTo>
                  <a:pt x="3763088" y="1324542"/>
                </a:lnTo>
                <a:cubicBezTo>
                  <a:pt x="3500973" y="1513144"/>
                  <a:pt x="3338793" y="1776362"/>
                  <a:pt x="3338793" y="2067391"/>
                </a:cubicBezTo>
                <a:cubicBezTo>
                  <a:pt x="3338793" y="2435843"/>
                  <a:pt x="3598743" y="2759721"/>
                  <a:pt x="3992822" y="2942155"/>
                </a:cubicBezTo>
                <a:cubicBezTo>
                  <a:pt x="3885715" y="2765088"/>
                  <a:pt x="3824847" y="2557338"/>
                  <a:pt x="3824847" y="2335371"/>
                </a:cubicBezTo>
                <a:cubicBezTo>
                  <a:pt x="3824847" y="1679184"/>
                  <a:pt x="4356792" y="1147239"/>
                  <a:pt x="5012979" y="1147239"/>
                </a:cubicBezTo>
                <a:cubicBezTo>
                  <a:pt x="5669166" y="1147239"/>
                  <a:pt x="6201111" y="1679184"/>
                  <a:pt x="6201111" y="2335371"/>
                </a:cubicBezTo>
                <a:cubicBezTo>
                  <a:pt x="6201111" y="2991558"/>
                  <a:pt x="5669166" y="3523503"/>
                  <a:pt x="5012979" y="3523503"/>
                </a:cubicBezTo>
                <a:cubicBezTo>
                  <a:pt x="4658565" y="3523503"/>
                  <a:pt x="4340395" y="3368324"/>
                  <a:pt x="4123645" y="3121375"/>
                </a:cubicBezTo>
                <a:cubicBezTo>
                  <a:pt x="4087040" y="3093890"/>
                  <a:pt x="4052461" y="3064606"/>
                  <a:pt x="4019824" y="3033936"/>
                </a:cubicBezTo>
                <a:cubicBezTo>
                  <a:pt x="3862134" y="3095496"/>
                  <a:pt x="3686145" y="3128647"/>
                  <a:pt x="3500811" y="3128647"/>
                </a:cubicBezTo>
                <a:cubicBezTo>
                  <a:pt x="2804855" y="3128647"/>
                  <a:pt x="2240671" y="2661180"/>
                  <a:pt x="2240671" y="2084531"/>
                </a:cubicBezTo>
                <a:cubicBezTo>
                  <a:pt x="2240671" y="1507882"/>
                  <a:pt x="2804855" y="1040415"/>
                  <a:pt x="3500811" y="1040415"/>
                </a:cubicBezTo>
                <a:cubicBezTo>
                  <a:pt x="3590386" y="1040415"/>
                  <a:pt x="3677779" y="1048159"/>
                  <a:pt x="3761789" y="1064352"/>
                </a:cubicBezTo>
                <a:cubicBezTo>
                  <a:pt x="3772746" y="964004"/>
                  <a:pt x="3800723" y="861502"/>
                  <a:pt x="3854313" y="735893"/>
                </a:cubicBezTo>
                <a:cubicBezTo>
                  <a:pt x="3964803" y="476918"/>
                  <a:pt x="4463072" y="2126"/>
                  <a:pt x="5386578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2" name="组合 71"/>
          <p:cNvGrpSpPr/>
          <p:nvPr/>
        </p:nvGrpSpPr>
        <p:grpSpPr>
          <a:xfrm>
            <a:off x="35496" y="965741"/>
            <a:ext cx="7754400" cy="584775"/>
            <a:chOff x="201708" y="-1030932"/>
            <a:chExt cx="7754400" cy="584775"/>
          </a:xfrm>
        </p:grpSpPr>
        <p:sp>
          <p:nvSpPr>
            <p:cNvPr id="46" name="TextBox 45"/>
            <p:cNvSpPr txBox="1"/>
            <p:nvPr/>
          </p:nvSpPr>
          <p:spPr>
            <a:xfrm>
              <a:off x="201708" y="-1030932"/>
              <a:ext cx="387798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</a:rPr>
                <a:t>让我用心把你留下来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201708" y="-1030932"/>
              <a:ext cx="7754400" cy="5847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 rot="20775978">
            <a:off x="2382358" y="606085"/>
            <a:ext cx="890750" cy="972414"/>
            <a:chOff x="2989221" y="-202226"/>
            <a:chExt cx="890750" cy="972414"/>
          </a:xfrm>
        </p:grpSpPr>
        <p:grpSp>
          <p:nvGrpSpPr>
            <p:cNvPr id="52" name="组合 51"/>
            <p:cNvGrpSpPr/>
            <p:nvPr/>
          </p:nvGrpSpPr>
          <p:grpSpPr>
            <a:xfrm>
              <a:off x="2989221" y="-202226"/>
              <a:ext cx="890750" cy="964996"/>
              <a:chOff x="2337341" y="-944550"/>
              <a:chExt cx="1767675" cy="1915015"/>
            </a:xfrm>
          </p:grpSpPr>
          <p:sp>
            <p:nvSpPr>
              <p:cNvPr id="47" name="任意多边形 46"/>
              <p:cNvSpPr/>
              <p:nvPr/>
            </p:nvSpPr>
            <p:spPr>
              <a:xfrm>
                <a:off x="2445390" y="-188017"/>
                <a:ext cx="1523165" cy="1158482"/>
              </a:xfrm>
              <a:custGeom>
                <a:avLst/>
                <a:gdLst>
                  <a:gd name="connsiteX0" fmla="*/ 763717 w 1510477"/>
                  <a:gd name="connsiteY0" fmla="*/ 2180 h 1168643"/>
                  <a:gd name="connsiteX1" fmla="*/ 954217 w 1510477"/>
                  <a:gd name="connsiteY1" fmla="*/ 93620 h 1168643"/>
                  <a:gd name="connsiteX2" fmla="*/ 1076137 w 1510477"/>
                  <a:gd name="connsiteY2" fmla="*/ 268880 h 1168643"/>
                  <a:gd name="connsiteX3" fmla="*/ 1198057 w 1510477"/>
                  <a:gd name="connsiteY3" fmla="*/ 398420 h 1168643"/>
                  <a:gd name="connsiteX4" fmla="*/ 1358077 w 1510477"/>
                  <a:gd name="connsiteY4" fmla="*/ 543200 h 1168643"/>
                  <a:gd name="connsiteX5" fmla="*/ 1449517 w 1510477"/>
                  <a:gd name="connsiteY5" fmla="*/ 619400 h 1168643"/>
                  <a:gd name="connsiteX6" fmla="*/ 1510477 w 1510477"/>
                  <a:gd name="connsiteY6" fmla="*/ 756560 h 1168643"/>
                  <a:gd name="connsiteX7" fmla="*/ 1510477 w 1510477"/>
                  <a:gd name="connsiteY7" fmla="*/ 878480 h 1168643"/>
                  <a:gd name="connsiteX8" fmla="*/ 1449517 w 1510477"/>
                  <a:gd name="connsiteY8" fmla="*/ 1046120 h 1168643"/>
                  <a:gd name="connsiteX9" fmla="*/ 1319977 w 1510477"/>
                  <a:gd name="connsiteY9" fmla="*/ 1145180 h 1168643"/>
                  <a:gd name="connsiteX10" fmla="*/ 1144717 w 1510477"/>
                  <a:gd name="connsiteY10" fmla="*/ 1168040 h 1168643"/>
                  <a:gd name="connsiteX11" fmla="*/ 999937 w 1510477"/>
                  <a:gd name="connsiteY11" fmla="*/ 1129940 h 1168643"/>
                  <a:gd name="connsiteX12" fmla="*/ 847537 w 1510477"/>
                  <a:gd name="connsiteY12" fmla="*/ 1084220 h 1168643"/>
                  <a:gd name="connsiteX13" fmla="*/ 733237 w 1510477"/>
                  <a:gd name="connsiteY13" fmla="*/ 1084220 h 1168643"/>
                  <a:gd name="connsiteX14" fmla="*/ 641797 w 1510477"/>
                  <a:gd name="connsiteY14" fmla="*/ 1114700 h 1168643"/>
                  <a:gd name="connsiteX15" fmla="*/ 512257 w 1510477"/>
                  <a:gd name="connsiteY15" fmla="*/ 1137560 h 1168643"/>
                  <a:gd name="connsiteX16" fmla="*/ 405577 w 1510477"/>
                  <a:gd name="connsiteY16" fmla="*/ 1160420 h 1168643"/>
                  <a:gd name="connsiteX17" fmla="*/ 260797 w 1510477"/>
                  <a:gd name="connsiteY17" fmla="*/ 1152800 h 1168643"/>
                  <a:gd name="connsiteX18" fmla="*/ 108397 w 1510477"/>
                  <a:gd name="connsiteY18" fmla="*/ 1061360 h 1168643"/>
                  <a:gd name="connsiteX19" fmla="*/ 9337 w 1510477"/>
                  <a:gd name="connsiteY19" fmla="*/ 893720 h 1168643"/>
                  <a:gd name="connsiteX20" fmla="*/ 9337 w 1510477"/>
                  <a:gd name="connsiteY20" fmla="*/ 756560 h 1168643"/>
                  <a:gd name="connsiteX21" fmla="*/ 55057 w 1510477"/>
                  <a:gd name="connsiteY21" fmla="*/ 619400 h 1168643"/>
                  <a:gd name="connsiteX22" fmla="*/ 131257 w 1510477"/>
                  <a:gd name="connsiteY22" fmla="*/ 550820 h 1168643"/>
                  <a:gd name="connsiteX23" fmla="*/ 215077 w 1510477"/>
                  <a:gd name="connsiteY23" fmla="*/ 482240 h 1168643"/>
                  <a:gd name="connsiteX24" fmla="*/ 359857 w 1510477"/>
                  <a:gd name="connsiteY24" fmla="*/ 375560 h 1168643"/>
                  <a:gd name="connsiteX25" fmla="*/ 458917 w 1510477"/>
                  <a:gd name="connsiteY25" fmla="*/ 253640 h 1168643"/>
                  <a:gd name="connsiteX26" fmla="*/ 527497 w 1510477"/>
                  <a:gd name="connsiteY26" fmla="*/ 169820 h 1168643"/>
                  <a:gd name="connsiteX27" fmla="*/ 588457 w 1510477"/>
                  <a:gd name="connsiteY27" fmla="*/ 86000 h 1168643"/>
                  <a:gd name="connsiteX28" fmla="*/ 664657 w 1510477"/>
                  <a:gd name="connsiteY28" fmla="*/ 32660 h 1168643"/>
                  <a:gd name="connsiteX29" fmla="*/ 763717 w 1510477"/>
                  <a:gd name="connsiteY29" fmla="*/ 2180 h 1168643"/>
                  <a:gd name="connsiteX0" fmla="*/ 804992 w 1510477"/>
                  <a:gd name="connsiteY0" fmla="*/ 2254 h 1168717"/>
                  <a:gd name="connsiteX1" fmla="*/ 954217 w 1510477"/>
                  <a:gd name="connsiteY1" fmla="*/ 93694 h 1168717"/>
                  <a:gd name="connsiteX2" fmla="*/ 1076137 w 1510477"/>
                  <a:gd name="connsiteY2" fmla="*/ 268954 h 1168717"/>
                  <a:gd name="connsiteX3" fmla="*/ 1198057 w 1510477"/>
                  <a:gd name="connsiteY3" fmla="*/ 398494 h 1168717"/>
                  <a:gd name="connsiteX4" fmla="*/ 1358077 w 1510477"/>
                  <a:gd name="connsiteY4" fmla="*/ 543274 h 1168717"/>
                  <a:gd name="connsiteX5" fmla="*/ 1449517 w 1510477"/>
                  <a:gd name="connsiteY5" fmla="*/ 619474 h 1168717"/>
                  <a:gd name="connsiteX6" fmla="*/ 1510477 w 1510477"/>
                  <a:gd name="connsiteY6" fmla="*/ 756634 h 1168717"/>
                  <a:gd name="connsiteX7" fmla="*/ 1510477 w 1510477"/>
                  <a:gd name="connsiteY7" fmla="*/ 878554 h 1168717"/>
                  <a:gd name="connsiteX8" fmla="*/ 1449517 w 1510477"/>
                  <a:gd name="connsiteY8" fmla="*/ 1046194 h 1168717"/>
                  <a:gd name="connsiteX9" fmla="*/ 1319977 w 1510477"/>
                  <a:gd name="connsiteY9" fmla="*/ 1145254 h 1168717"/>
                  <a:gd name="connsiteX10" fmla="*/ 1144717 w 1510477"/>
                  <a:gd name="connsiteY10" fmla="*/ 1168114 h 1168717"/>
                  <a:gd name="connsiteX11" fmla="*/ 999937 w 1510477"/>
                  <a:gd name="connsiteY11" fmla="*/ 1130014 h 1168717"/>
                  <a:gd name="connsiteX12" fmla="*/ 847537 w 1510477"/>
                  <a:gd name="connsiteY12" fmla="*/ 1084294 h 1168717"/>
                  <a:gd name="connsiteX13" fmla="*/ 733237 w 1510477"/>
                  <a:gd name="connsiteY13" fmla="*/ 1084294 h 1168717"/>
                  <a:gd name="connsiteX14" fmla="*/ 641797 w 1510477"/>
                  <a:gd name="connsiteY14" fmla="*/ 1114774 h 1168717"/>
                  <a:gd name="connsiteX15" fmla="*/ 512257 w 1510477"/>
                  <a:gd name="connsiteY15" fmla="*/ 1137634 h 1168717"/>
                  <a:gd name="connsiteX16" fmla="*/ 405577 w 1510477"/>
                  <a:gd name="connsiteY16" fmla="*/ 1160494 h 1168717"/>
                  <a:gd name="connsiteX17" fmla="*/ 260797 w 1510477"/>
                  <a:gd name="connsiteY17" fmla="*/ 1152874 h 1168717"/>
                  <a:gd name="connsiteX18" fmla="*/ 108397 w 1510477"/>
                  <a:gd name="connsiteY18" fmla="*/ 1061434 h 1168717"/>
                  <a:gd name="connsiteX19" fmla="*/ 9337 w 1510477"/>
                  <a:gd name="connsiteY19" fmla="*/ 893794 h 1168717"/>
                  <a:gd name="connsiteX20" fmla="*/ 9337 w 1510477"/>
                  <a:gd name="connsiteY20" fmla="*/ 756634 h 1168717"/>
                  <a:gd name="connsiteX21" fmla="*/ 55057 w 1510477"/>
                  <a:gd name="connsiteY21" fmla="*/ 619474 h 1168717"/>
                  <a:gd name="connsiteX22" fmla="*/ 131257 w 1510477"/>
                  <a:gd name="connsiteY22" fmla="*/ 550894 h 1168717"/>
                  <a:gd name="connsiteX23" fmla="*/ 215077 w 1510477"/>
                  <a:gd name="connsiteY23" fmla="*/ 482314 h 1168717"/>
                  <a:gd name="connsiteX24" fmla="*/ 359857 w 1510477"/>
                  <a:gd name="connsiteY24" fmla="*/ 375634 h 1168717"/>
                  <a:gd name="connsiteX25" fmla="*/ 458917 w 1510477"/>
                  <a:gd name="connsiteY25" fmla="*/ 253714 h 1168717"/>
                  <a:gd name="connsiteX26" fmla="*/ 527497 w 1510477"/>
                  <a:gd name="connsiteY26" fmla="*/ 169894 h 1168717"/>
                  <a:gd name="connsiteX27" fmla="*/ 588457 w 1510477"/>
                  <a:gd name="connsiteY27" fmla="*/ 86074 h 1168717"/>
                  <a:gd name="connsiteX28" fmla="*/ 664657 w 1510477"/>
                  <a:gd name="connsiteY28" fmla="*/ 32734 h 1168717"/>
                  <a:gd name="connsiteX29" fmla="*/ 804992 w 1510477"/>
                  <a:gd name="connsiteY29" fmla="*/ 2254 h 1168717"/>
                  <a:gd name="connsiteX0" fmla="*/ 804992 w 1510477"/>
                  <a:gd name="connsiteY0" fmla="*/ 3140 h 1169603"/>
                  <a:gd name="connsiteX1" fmla="*/ 954217 w 1510477"/>
                  <a:gd name="connsiteY1" fmla="*/ 94580 h 1169603"/>
                  <a:gd name="connsiteX2" fmla="*/ 1076137 w 1510477"/>
                  <a:gd name="connsiteY2" fmla="*/ 269840 h 1169603"/>
                  <a:gd name="connsiteX3" fmla="*/ 1198057 w 1510477"/>
                  <a:gd name="connsiteY3" fmla="*/ 399380 h 1169603"/>
                  <a:gd name="connsiteX4" fmla="*/ 1358077 w 1510477"/>
                  <a:gd name="connsiteY4" fmla="*/ 544160 h 1169603"/>
                  <a:gd name="connsiteX5" fmla="*/ 1449517 w 1510477"/>
                  <a:gd name="connsiteY5" fmla="*/ 620360 h 1169603"/>
                  <a:gd name="connsiteX6" fmla="*/ 1510477 w 1510477"/>
                  <a:gd name="connsiteY6" fmla="*/ 757520 h 1169603"/>
                  <a:gd name="connsiteX7" fmla="*/ 1510477 w 1510477"/>
                  <a:gd name="connsiteY7" fmla="*/ 879440 h 1169603"/>
                  <a:gd name="connsiteX8" fmla="*/ 1449517 w 1510477"/>
                  <a:gd name="connsiteY8" fmla="*/ 1047080 h 1169603"/>
                  <a:gd name="connsiteX9" fmla="*/ 1319977 w 1510477"/>
                  <a:gd name="connsiteY9" fmla="*/ 1146140 h 1169603"/>
                  <a:gd name="connsiteX10" fmla="*/ 1144717 w 1510477"/>
                  <a:gd name="connsiteY10" fmla="*/ 1169000 h 1169603"/>
                  <a:gd name="connsiteX11" fmla="*/ 999937 w 1510477"/>
                  <a:gd name="connsiteY11" fmla="*/ 1130900 h 1169603"/>
                  <a:gd name="connsiteX12" fmla="*/ 847537 w 1510477"/>
                  <a:gd name="connsiteY12" fmla="*/ 1085180 h 1169603"/>
                  <a:gd name="connsiteX13" fmla="*/ 733237 w 1510477"/>
                  <a:gd name="connsiteY13" fmla="*/ 1085180 h 1169603"/>
                  <a:gd name="connsiteX14" fmla="*/ 641797 w 1510477"/>
                  <a:gd name="connsiteY14" fmla="*/ 1115660 h 1169603"/>
                  <a:gd name="connsiteX15" fmla="*/ 512257 w 1510477"/>
                  <a:gd name="connsiteY15" fmla="*/ 1138520 h 1169603"/>
                  <a:gd name="connsiteX16" fmla="*/ 405577 w 1510477"/>
                  <a:gd name="connsiteY16" fmla="*/ 1161380 h 1169603"/>
                  <a:gd name="connsiteX17" fmla="*/ 260797 w 1510477"/>
                  <a:gd name="connsiteY17" fmla="*/ 1153760 h 1169603"/>
                  <a:gd name="connsiteX18" fmla="*/ 108397 w 1510477"/>
                  <a:gd name="connsiteY18" fmla="*/ 1062320 h 1169603"/>
                  <a:gd name="connsiteX19" fmla="*/ 9337 w 1510477"/>
                  <a:gd name="connsiteY19" fmla="*/ 894680 h 1169603"/>
                  <a:gd name="connsiteX20" fmla="*/ 9337 w 1510477"/>
                  <a:gd name="connsiteY20" fmla="*/ 757520 h 1169603"/>
                  <a:gd name="connsiteX21" fmla="*/ 55057 w 1510477"/>
                  <a:gd name="connsiteY21" fmla="*/ 620360 h 1169603"/>
                  <a:gd name="connsiteX22" fmla="*/ 131257 w 1510477"/>
                  <a:gd name="connsiteY22" fmla="*/ 551780 h 1169603"/>
                  <a:gd name="connsiteX23" fmla="*/ 215077 w 1510477"/>
                  <a:gd name="connsiteY23" fmla="*/ 483200 h 1169603"/>
                  <a:gd name="connsiteX24" fmla="*/ 359857 w 1510477"/>
                  <a:gd name="connsiteY24" fmla="*/ 376520 h 1169603"/>
                  <a:gd name="connsiteX25" fmla="*/ 458917 w 1510477"/>
                  <a:gd name="connsiteY25" fmla="*/ 254600 h 1169603"/>
                  <a:gd name="connsiteX26" fmla="*/ 527497 w 1510477"/>
                  <a:gd name="connsiteY26" fmla="*/ 170780 h 1169603"/>
                  <a:gd name="connsiteX27" fmla="*/ 588457 w 1510477"/>
                  <a:gd name="connsiteY27" fmla="*/ 86960 h 1169603"/>
                  <a:gd name="connsiteX28" fmla="*/ 677357 w 1510477"/>
                  <a:gd name="connsiteY28" fmla="*/ 27270 h 1169603"/>
                  <a:gd name="connsiteX29" fmla="*/ 804992 w 1510477"/>
                  <a:gd name="connsiteY29" fmla="*/ 3140 h 1169603"/>
                  <a:gd name="connsiteX0" fmla="*/ 817692 w 1510477"/>
                  <a:gd name="connsiteY0" fmla="*/ 4719 h 1158482"/>
                  <a:gd name="connsiteX1" fmla="*/ 954217 w 1510477"/>
                  <a:gd name="connsiteY1" fmla="*/ 83459 h 1158482"/>
                  <a:gd name="connsiteX2" fmla="*/ 1076137 w 1510477"/>
                  <a:gd name="connsiteY2" fmla="*/ 258719 h 1158482"/>
                  <a:gd name="connsiteX3" fmla="*/ 1198057 w 1510477"/>
                  <a:gd name="connsiteY3" fmla="*/ 388259 h 1158482"/>
                  <a:gd name="connsiteX4" fmla="*/ 1358077 w 1510477"/>
                  <a:gd name="connsiteY4" fmla="*/ 533039 h 1158482"/>
                  <a:gd name="connsiteX5" fmla="*/ 1449517 w 1510477"/>
                  <a:gd name="connsiteY5" fmla="*/ 609239 h 1158482"/>
                  <a:gd name="connsiteX6" fmla="*/ 1510477 w 1510477"/>
                  <a:gd name="connsiteY6" fmla="*/ 746399 h 1158482"/>
                  <a:gd name="connsiteX7" fmla="*/ 1510477 w 1510477"/>
                  <a:gd name="connsiteY7" fmla="*/ 868319 h 1158482"/>
                  <a:gd name="connsiteX8" fmla="*/ 1449517 w 1510477"/>
                  <a:gd name="connsiteY8" fmla="*/ 1035959 h 1158482"/>
                  <a:gd name="connsiteX9" fmla="*/ 1319977 w 1510477"/>
                  <a:gd name="connsiteY9" fmla="*/ 1135019 h 1158482"/>
                  <a:gd name="connsiteX10" fmla="*/ 1144717 w 1510477"/>
                  <a:gd name="connsiteY10" fmla="*/ 1157879 h 1158482"/>
                  <a:gd name="connsiteX11" fmla="*/ 999937 w 1510477"/>
                  <a:gd name="connsiteY11" fmla="*/ 1119779 h 1158482"/>
                  <a:gd name="connsiteX12" fmla="*/ 847537 w 1510477"/>
                  <a:gd name="connsiteY12" fmla="*/ 1074059 h 1158482"/>
                  <a:gd name="connsiteX13" fmla="*/ 733237 w 1510477"/>
                  <a:gd name="connsiteY13" fmla="*/ 1074059 h 1158482"/>
                  <a:gd name="connsiteX14" fmla="*/ 641797 w 1510477"/>
                  <a:gd name="connsiteY14" fmla="*/ 1104539 h 1158482"/>
                  <a:gd name="connsiteX15" fmla="*/ 512257 w 1510477"/>
                  <a:gd name="connsiteY15" fmla="*/ 1127399 h 1158482"/>
                  <a:gd name="connsiteX16" fmla="*/ 405577 w 1510477"/>
                  <a:gd name="connsiteY16" fmla="*/ 1150259 h 1158482"/>
                  <a:gd name="connsiteX17" fmla="*/ 260797 w 1510477"/>
                  <a:gd name="connsiteY17" fmla="*/ 1142639 h 1158482"/>
                  <a:gd name="connsiteX18" fmla="*/ 108397 w 1510477"/>
                  <a:gd name="connsiteY18" fmla="*/ 1051199 h 1158482"/>
                  <a:gd name="connsiteX19" fmla="*/ 9337 w 1510477"/>
                  <a:gd name="connsiteY19" fmla="*/ 883559 h 1158482"/>
                  <a:gd name="connsiteX20" fmla="*/ 9337 w 1510477"/>
                  <a:gd name="connsiteY20" fmla="*/ 746399 h 1158482"/>
                  <a:gd name="connsiteX21" fmla="*/ 55057 w 1510477"/>
                  <a:gd name="connsiteY21" fmla="*/ 609239 h 1158482"/>
                  <a:gd name="connsiteX22" fmla="*/ 131257 w 1510477"/>
                  <a:gd name="connsiteY22" fmla="*/ 540659 h 1158482"/>
                  <a:gd name="connsiteX23" fmla="*/ 215077 w 1510477"/>
                  <a:gd name="connsiteY23" fmla="*/ 472079 h 1158482"/>
                  <a:gd name="connsiteX24" fmla="*/ 359857 w 1510477"/>
                  <a:gd name="connsiteY24" fmla="*/ 365399 h 1158482"/>
                  <a:gd name="connsiteX25" fmla="*/ 458917 w 1510477"/>
                  <a:gd name="connsiteY25" fmla="*/ 243479 h 1158482"/>
                  <a:gd name="connsiteX26" fmla="*/ 527497 w 1510477"/>
                  <a:gd name="connsiteY26" fmla="*/ 159659 h 1158482"/>
                  <a:gd name="connsiteX27" fmla="*/ 588457 w 1510477"/>
                  <a:gd name="connsiteY27" fmla="*/ 75839 h 1158482"/>
                  <a:gd name="connsiteX28" fmla="*/ 677357 w 1510477"/>
                  <a:gd name="connsiteY28" fmla="*/ 16149 h 1158482"/>
                  <a:gd name="connsiteX29" fmla="*/ 817692 w 1510477"/>
                  <a:gd name="connsiteY29" fmla="*/ 4719 h 1158482"/>
                  <a:gd name="connsiteX0" fmla="*/ 817692 w 1510477"/>
                  <a:gd name="connsiteY0" fmla="*/ 4719 h 1158482"/>
                  <a:gd name="connsiteX1" fmla="*/ 954217 w 1510477"/>
                  <a:gd name="connsiteY1" fmla="*/ 83459 h 1158482"/>
                  <a:gd name="connsiteX2" fmla="*/ 1076137 w 1510477"/>
                  <a:gd name="connsiteY2" fmla="*/ 258719 h 1158482"/>
                  <a:gd name="connsiteX3" fmla="*/ 1198057 w 1510477"/>
                  <a:gd name="connsiteY3" fmla="*/ 388259 h 1158482"/>
                  <a:gd name="connsiteX4" fmla="*/ 1358077 w 1510477"/>
                  <a:gd name="connsiteY4" fmla="*/ 533039 h 1158482"/>
                  <a:gd name="connsiteX5" fmla="*/ 1449517 w 1510477"/>
                  <a:gd name="connsiteY5" fmla="*/ 609239 h 1158482"/>
                  <a:gd name="connsiteX6" fmla="*/ 1510477 w 1510477"/>
                  <a:gd name="connsiteY6" fmla="*/ 746399 h 1158482"/>
                  <a:gd name="connsiteX7" fmla="*/ 1510477 w 1510477"/>
                  <a:gd name="connsiteY7" fmla="*/ 868319 h 1158482"/>
                  <a:gd name="connsiteX8" fmla="*/ 1449517 w 1510477"/>
                  <a:gd name="connsiteY8" fmla="*/ 1035959 h 1158482"/>
                  <a:gd name="connsiteX9" fmla="*/ 1319977 w 1510477"/>
                  <a:gd name="connsiteY9" fmla="*/ 1135019 h 1158482"/>
                  <a:gd name="connsiteX10" fmla="*/ 1144717 w 1510477"/>
                  <a:gd name="connsiteY10" fmla="*/ 1157879 h 1158482"/>
                  <a:gd name="connsiteX11" fmla="*/ 999937 w 1510477"/>
                  <a:gd name="connsiteY11" fmla="*/ 1119779 h 1158482"/>
                  <a:gd name="connsiteX12" fmla="*/ 847537 w 1510477"/>
                  <a:gd name="connsiteY12" fmla="*/ 1074059 h 1158482"/>
                  <a:gd name="connsiteX13" fmla="*/ 733237 w 1510477"/>
                  <a:gd name="connsiteY13" fmla="*/ 1074059 h 1158482"/>
                  <a:gd name="connsiteX14" fmla="*/ 641797 w 1510477"/>
                  <a:gd name="connsiteY14" fmla="*/ 1104539 h 1158482"/>
                  <a:gd name="connsiteX15" fmla="*/ 512257 w 1510477"/>
                  <a:gd name="connsiteY15" fmla="*/ 1127399 h 1158482"/>
                  <a:gd name="connsiteX16" fmla="*/ 405577 w 1510477"/>
                  <a:gd name="connsiteY16" fmla="*/ 1150259 h 1158482"/>
                  <a:gd name="connsiteX17" fmla="*/ 260797 w 1510477"/>
                  <a:gd name="connsiteY17" fmla="*/ 1142639 h 1158482"/>
                  <a:gd name="connsiteX18" fmla="*/ 108397 w 1510477"/>
                  <a:gd name="connsiteY18" fmla="*/ 1051199 h 1158482"/>
                  <a:gd name="connsiteX19" fmla="*/ 9337 w 1510477"/>
                  <a:gd name="connsiteY19" fmla="*/ 883559 h 1158482"/>
                  <a:gd name="connsiteX20" fmla="*/ 9337 w 1510477"/>
                  <a:gd name="connsiteY20" fmla="*/ 746399 h 1158482"/>
                  <a:gd name="connsiteX21" fmla="*/ 55057 w 1510477"/>
                  <a:gd name="connsiteY21" fmla="*/ 609239 h 1158482"/>
                  <a:gd name="connsiteX22" fmla="*/ 131257 w 1510477"/>
                  <a:gd name="connsiteY22" fmla="*/ 540659 h 1158482"/>
                  <a:gd name="connsiteX23" fmla="*/ 227777 w 1510477"/>
                  <a:gd name="connsiteY23" fmla="*/ 468904 h 1158482"/>
                  <a:gd name="connsiteX24" fmla="*/ 359857 w 1510477"/>
                  <a:gd name="connsiteY24" fmla="*/ 365399 h 1158482"/>
                  <a:gd name="connsiteX25" fmla="*/ 458917 w 1510477"/>
                  <a:gd name="connsiteY25" fmla="*/ 243479 h 1158482"/>
                  <a:gd name="connsiteX26" fmla="*/ 527497 w 1510477"/>
                  <a:gd name="connsiteY26" fmla="*/ 159659 h 1158482"/>
                  <a:gd name="connsiteX27" fmla="*/ 588457 w 1510477"/>
                  <a:gd name="connsiteY27" fmla="*/ 75839 h 1158482"/>
                  <a:gd name="connsiteX28" fmla="*/ 677357 w 1510477"/>
                  <a:gd name="connsiteY28" fmla="*/ 16149 h 1158482"/>
                  <a:gd name="connsiteX29" fmla="*/ 817692 w 1510477"/>
                  <a:gd name="connsiteY29" fmla="*/ 4719 h 1158482"/>
                  <a:gd name="connsiteX0" fmla="*/ 817075 w 1509860"/>
                  <a:gd name="connsiteY0" fmla="*/ 4719 h 1158482"/>
                  <a:gd name="connsiteX1" fmla="*/ 953600 w 1509860"/>
                  <a:gd name="connsiteY1" fmla="*/ 83459 h 1158482"/>
                  <a:gd name="connsiteX2" fmla="*/ 1075520 w 1509860"/>
                  <a:gd name="connsiteY2" fmla="*/ 258719 h 1158482"/>
                  <a:gd name="connsiteX3" fmla="*/ 1197440 w 1509860"/>
                  <a:gd name="connsiteY3" fmla="*/ 388259 h 1158482"/>
                  <a:gd name="connsiteX4" fmla="*/ 1357460 w 1509860"/>
                  <a:gd name="connsiteY4" fmla="*/ 533039 h 1158482"/>
                  <a:gd name="connsiteX5" fmla="*/ 1448900 w 1509860"/>
                  <a:gd name="connsiteY5" fmla="*/ 609239 h 1158482"/>
                  <a:gd name="connsiteX6" fmla="*/ 1509860 w 1509860"/>
                  <a:gd name="connsiteY6" fmla="*/ 746399 h 1158482"/>
                  <a:gd name="connsiteX7" fmla="*/ 1509860 w 1509860"/>
                  <a:gd name="connsiteY7" fmla="*/ 868319 h 1158482"/>
                  <a:gd name="connsiteX8" fmla="*/ 1448900 w 1509860"/>
                  <a:gd name="connsiteY8" fmla="*/ 1035959 h 1158482"/>
                  <a:gd name="connsiteX9" fmla="*/ 1319360 w 1509860"/>
                  <a:gd name="connsiteY9" fmla="*/ 1135019 h 1158482"/>
                  <a:gd name="connsiteX10" fmla="*/ 1144100 w 1509860"/>
                  <a:gd name="connsiteY10" fmla="*/ 1157879 h 1158482"/>
                  <a:gd name="connsiteX11" fmla="*/ 999320 w 1509860"/>
                  <a:gd name="connsiteY11" fmla="*/ 1119779 h 1158482"/>
                  <a:gd name="connsiteX12" fmla="*/ 846920 w 1509860"/>
                  <a:gd name="connsiteY12" fmla="*/ 1074059 h 1158482"/>
                  <a:gd name="connsiteX13" fmla="*/ 732620 w 1509860"/>
                  <a:gd name="connsiteY13" fmla="*/ 1074059 h 1158482"/>
                  <a:gd name="connsiteX14" fmla="*/ 641180 w 1509860"/>
                  <a:gd name="connsiteY14" fmla="*/ 1104539 h 1158482"/>
                  <a:gd name="connsiteX15" fmla="*/ 511640 w 1509860"/>
                  <a:gd name="connsiteY15" fmla="*/ 1127399 h 1158482"/>
                  <a:gd name="connsiteX16" fmla="*/ 404960 w 1509860"/>
                  <a:gd name="connsiteY16" fmla="*/ 1150259 h 1158482"/>
                  <a:gd name="connsiteX17" fmla="*/ 260180 w 1509860"/>
                  <a:gd name="connsiteY17" fmla="*/ 1142639 h 1158482"/>
                  <a:gd name="connsiteX18" fmla="*/ 107780 w 1509860"/>
                  <a:gd name="connsiteY18" fmla="*/ 1051199 h 1158482"/>
                  <a:gd name="connsiteX19" fmla="*/ 8720 w 1509860"/>
                  <a:gd name="connsiteY19" fmla="*/ 883559 h 1158482"/>
                  <a:gd name="connsiteX20" fmla="*/ 8720 w 1509860"/>
                  <a:gd name="connsiteY20" fmla="*/ 746399 h 1158482"/>
                  <a:gd name="connsiteX21" fmla="*/ 41740 w 1509860"/>
                  <a:gd name="connsiteY21" fmla="*/ 621939 h 1158482"/>
                  <a:gd name="connsiteX22" fmla="*/ 130640 w 1509860"/>
                  <a:gd name="connsiteY22" fmla="*/ 540659 h 1158482"/>
                  <a:gd name="connsiteX23" fmla="*/ 227160 w 1509860"/>
                  <a:gd name="connsiteY23" fmla="*/ 468904 h 1158482"/>
                  <a:gd name="connsiteX24" fmla="*/ 359240 w 1509860"/>
                  <a:gd name="connsiteY24" fmla="*/ 365399 h 1158482"/>
                  <a:gd name="connsiteX25" fmla="*/ 458300 w 1509860"/>
                  <a:gd name="connsiteY25" fmla="*/ 243479 h 1158482"/>
                  <a:gd name="connsiteX26" fmla="*/ 526880 w 1509860"/>
                  <a:gd name="connsiteY26" fmla="*/ 159659 h 1158482"/>
                  <a:gd name="connsiteX27" fmla="*/ 587840 w 1509860"/>
                  <a:gd name="connsiteY27" fmla="*/ 75839 h 1158482"/>
                  <a:gd name="connsiteX28" fmla="*/ 676740 w 1509860"/>
                  <a:gd name="connsiteY28" fmla="*/ 16149 h 1158482"/>
                  <a:gd name="connsiteX29" fmla="*/ 817075 w 1509860"/>
                  <a:gd name="connsiteY29" fmla="*/ 4719 h 1158482"/>
                  <a:gd name="connsiteX0" fmla="*/ 824371 w 1517156"/>
                  <a:gd name="connsiteY0" fmla="*/ 4719 h 1158482"/>
                  <a:gd name="connsiteX1" fmla="*/ 960896 w 1517156"/>
                  <a:gd name="connsiteY1" fmla="*/ 83459 h 1158482"/>
                  <a:gd name="connsiteX2" fmla="*/ 1082816 w 1517156"/>
                  <a:gd name="connsiteY2" fmla="*/ 258719 h 1158482"/>
                  <a:gd name="connsiteX3" fmla="*/ 1204736 w 1517156"/>
                  <a:gd name="connsiteY3" fmla="*/ 388259 h 1158482"/>
                  <a:gd name="connsiteX4" fmla="*/ 1364756 w 1517156"/>
                  <a:gd name="connsiteY4" fmla="*/ 533039 h 1158482"/>
                  <a:gd name="connsiteX5" fmla="*/ 1456196 w 1517156"/>
                  <a:gd name="connsiteY5" fmla="*/ 609239 h 1158482"/>
                  <a:gd name="connsiteX6" fmla="*/ 1517156 w 1517156"/>
                  <a:gd name="connsiteY6" fmla="*/ 746399 h 1158482"/>
                  <a:gd name="connsiteX7" fmla="*/ 1517156 w 1517156"/>
                  <a:gd name="connsiteY7" fmla="*/ 868319 h 1158482"/>
                  <a:gd name="connsiteX8" fmla="*/ 1456196 w 1517156"/>
                  <a:gd name="connsiteY8" fmla="*/ 1035959 h 1158482"/>
                  <a:gd name="connsiteX9" fmla="*/ 1326656 w 1517156"/>
                  <a:gd name="connsiteY9" fmla="*/ 1135019 h 1158482"/>
                  <a:gd name="connsiteX10" fmla="*/ 1151396 w 1517156"/>
                  <a:gd name="connsiteY10" fmla="*/ 1157879 h 1158482"/>
                  <a:gd name="connsiteX11" fmla="*/ 1006616 w 1517156"/>
                  <a:gd name="connsiteY11" fmla="*/ 1119779 h 1158482"/>
                  <a:gd name="connsiteX12" fmla="*/ 854216 w 1517156"/>
                  <a:gd name="connsiteY12" fmla="*/ 1074059 h 1158482"/>
                  <a:gd name="connsiteX13" fmla="*/ 739916 w 1517156"/>
                  <a:gd name="connsiteY13" fmla="*/ 1074059 h 1158482"/>
                  <a:gd name="connsiteX14" fmla="*/ 648476 w 1517156"/>
                  <a:gd name="connsiteY14" fmla="*/ 1104539 h 1158482"/>
                  <a:gd name="connsiteX15" fmla="*/ 518936 w 1517156"/>
                  <a:gd name="connsiteY15" fmla="*/ 1127399 h 1158482"/>
                  <a:gd name="connsiteX16" fmla="*/ 412256 w 1517156"/>
                  <a:gd name="connsiteY16" fmla="*/ 1150259 h 1158482"/>
                  <a:gd name="connsiteX17" fmla="*/ 267476 w 1517156"/>
                  <a:gd name="connsiteY17" fmla="*/ 1142639 h 1158482"/>
                  <a:gd name="connsiteX18" fmla="*/ 115076 w 1517156"/>
                  <a:gd name="connsiteY18" fmla="*/ 1051199 h 1158482"/>
                  <a:gd name="connsiteX19" fmla="*/ 16016 w 1517156"/>
                  <a:gd name="connsiteY19" fmla="*/ 883559 h 1158482"/>
                  <a:gd name="connsiteX20" fmla="*/ 3316 w 1517156"/>
                  <a:gd name="connsiteY20" fmla="*/ 752749 h 1158482"/>
                  <a:gd name="connsiteX21" fmla="*/ 49036 w 1517156"/>
                  <a:gd name="connsiteY21" fmla="*/ 621939 h 1158482"/>
                  <a:gd name="connsiteX22" fmla="*/ 137936 w 1517156"/>
                  <a:gd name="connsiteY22" fmla="*/ 540659 h 1158482"/>
                  <a:gd name="connsiteX23" fmla="*/ 234456 w 1517156"/>
                  <a:gd name="connsiteY23" fmla="*/ 468904 h 1158482"/>
                  <a:gd name="connsiteX24" fmla="*/ 366536 w 1517156"/>
                  <a:gd name="connsiteY24" fmla="*/ 365399 h 1158482"/>
                  <a:gd name="connsiteX25" fmla="*/ 465596 w 1517156"/>
                  <a:gd name="connsiteY25" fmla="*/ 243479 h 1158482"/>
                  <a:gd name="connsiteX26" fmla="*/ 534176 w 1517156"/>
                  <a:gd name="connsiteY26" fmla="*/ 159659 h 1158482"/>
                  <a:gd name="connsiteX27" fmla="*/ 595136 w 1517156"/>
                  <a:gd name="connsiteY27" fmla="*/ 75839 h 1158482"/>
                  <a:gd name="connsiteX28" fmla="*/ 684036 w 1517156"/>
                  <a:gd name="connsiteY28" fmla="*/ 16149 h 1158482"/>
                  <a:gd name="connsiteX29" fmla="*/ 824371 w 1517156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47448 w 1516128"/>
                  <a:gd name="connsiteY14" fmla="*/ 1104539 h 1158482"/>
                  <a:gd name="connsiteX15" fmla="*/ 517908 w 1516128"/>
                  <a:gd name="connsiteY15" fmla="*/ 112739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47448 w 1516128"/>
                  <a:gd name="connsiteY14" fmla="*/ 11045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28398 w 1516128"/>
                  <a:gd name="connsiteY14" fmla="*/ 1101364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28398 w 1516128"/>
                  <a:gd name="connsiteY14" fmla="*/ 1101364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44273 w 1516128"/>
                  <a:gd name="connsiteY14" fmla="*/ 10918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8736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44273 w 1516128"/>
                  <a:gd name="connsiteY14" fmla="*/ 10918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23165"/>
                  <a:gd name="connsiteY0" fmla="*/ 4719 h 1158482"/>
                  <a:gd name="connsiteX1" fmla="*/ 959868 w 1523165"/>
                  <a:gd name="connsiteY1" fmla="*/ 83459 h 1158482"/>
                  <a:gd name="connsiteX2" fmla="*/ 1081788 w 1523165"/>
                  <a:gd name="connsiteY2" fmla="*/ 258719 h 1158482"/>
                  <a:gd name="connsiteX3" fmla="*/ 1203708 w 1523165"/>
                  <a:gd name="connsiteY3" fmla="*/ 388259 h 1158482"/>
                  <a:gd name="connsiteX4" fmla="*/ 1363728 w 1523165"/>
                  <a:gd name="connsiteY4" fmla="*/ 533039 h 1158482"/>
                  <a:gd name="connsiteX5" fmla="*/ 1464693 w 1523165"/>
                  <a:gd name="connsiteY5" fmla="*/ 618764 h 1158482"/>
                  <a:gd name="connsiteX6" fmla="*/ 1516128 w 1523165"/>
                  <a:gd name="connsiteY6" fmla="*/ 746399 h 1158482"/>
                  <a:gd name="connsiteX7" fmla="*/ 1516128 w 1523165"/>
                  <a:gd name="connsiteY7" fmla="*/ 887369 h 1158482"/>
                  <a:gd name="connsiteX8" fmla="*/ 1455168 w 1523165"/>
                  <a:gd name="connsiteY8" fmla="*/ 1035959 h 1158482"/>
                  <a:gd name="connsiteX9" fmla="*/ 1325628 w 1523165"/>
                  <a:gd name="connsiteY9" fmla="*/ 1135019 h 1158482"/>
                  <a:gd name="connsiteX10" fmla="*/ 1150368 w 1523165"/>
                  <a:gd name="connsiteY10" fmla="*/ 1157879 h 1158482"/>
                  <a:gd name="connsiteX11" fmla="*/ 1005588 w 1523165"/>
                  <a:gd name="connsiteY11" fmla="*/ 1119779 h 1158482"/>
                  <a:gd name="connsiteX12" fmla="*/ 853188 w 1523165"/>
                  <a:gd name="connsiteY12" fmla="*/ 1074059 h 1158482"/>
                  <a:gd name="connsiteX13" fmla="*/ 754763 w 1523165"/>
                  <a:gd name="connsiteY13" fmla="*/ 1070884 h 1158482"/>
                  <a:gd name="connsiteX14" fmla="*/ 644273 w 1523165"/>
                  <a:gd name="connsiteY14" fmla="*/ 1091839 h 1158482"/>
                  <a:gd name="connsiteX15" fmla="*/ 540133 w 1523165"/>
                  <a:gd name="connsiteY15" fmla="*/ 1121049 h 1158482"/>
                  <a:gd name="connsiteX16" fmla="*/ 411228 w 1523165"/>
                  <a:gd name="connsiteY16" fmla="*/ 1150259 h 1158482"/>
                  <a:gd name="connsiteX17" fmla="*/ 266448 w 1523165"/>
                  <a:gd name="connsiteY17" fmla="*/ 1142639 h 1158482"/>
                  <a:gd name="connsiteX18" fmla="*/ 114048 w 1523165"/>
                  <a:gd name="connsiteY18" fmla="*/ 1051199 h 1158482"/>
                  <a:gd name="connsiteX19" fmla="*/ 18163 w 1523165"/>
                  <a:gd name="connsiteY19" fmla="*/ 902609 h 1158482"/>
                  <a:gd name="connsiteX20" fmla="*/ 2288 w 1523165"/>
                  <a:gd name="connsiteY20" fmla="*/ 752749 h 1158482"/>
                  <a:gd name="connsiteX21" fmla="*/ 48008 w 1523165"/>
                  <a:gd name="connsiteY21" fmla="*/ 621939 h 1158482"/>
                  <a:gd name="connsiteX22" fmla="*/ 136908 w 1523165"/>
                  <a:gd name="connsiteY22" fmla="*/ 540659 h 1158482"/>
                  <a:gd name="connsiteX23" fmla="*/ 233428 w 1523165"/>
                  <a:gd name="connsiteY23" fmla="*/ 468904 h 1158482"/>
                  <a:gd name="connsiteX24" fmla="*/ 365508 w 1523165"/>
                  <a:gd name="connsiteY24" fmla="*/ 365399 h 1158482"/>
                  <a:gd name="connsiteX25" fmla="*/ 464568 w 1523165"/>
                  <a:gd name="connsiteY25" fmla="*/ 243479 h 1158482"/>
                  <a:gd name="connsiteX26" fmla="*/ 533148 w 1523165"/>
                  <a:gd name="connsiteY26" fmla="*/ 159659 h 1158482"/>
                  <a:gd name="connsiteX27" fmla="*/ 594108 w 1523165"/>
                  <a:gd name="connsiteY27" fmla="*/ 75839 h 1158482"/>
                  <a:gd name="connsiteX28" fmla="*/ 683008 w 1523165"/>
                  <a:gd name="connsiteY28" fmla="*/ 16149 h 1158482"/>
                  <a:gd name="connsiteX29" fmla="*/ 823343 w 1523165"/>
                  <a:gd name="connsiteY29" fmla="*/ 4719 h 1158482"/>
                  <a:gd name="connsiteX0" fmla="*/ 823343 w 1523165"/>
                  <a:gd name="connsiteY0" fmla="*/ 4719 h 1158482"/>
                  <a:gd name="connsiteX1" fmla="*/ 959868 w 1523165"/>
                  <a:gd name="connsiteY1" fmla="*/ 83459 h 1158482"/>
                  <a:gd name="connsiteX2" fmla="*/ 1081788 w 1523165"/>
                  <a:gd name="connsiteY2" fmla="*/ 258719 h 1158482"/>
                  <a:gd name="connsiteX3" fmla="*/ 1203708 w 1523165"/>
                  <a:gd name="connsiteY3" fmla="*/ 388259 h 1158482"/>
                  <a:gd name="connsiteX4" fmla="*/ 1363728 w 1523165"/>
                  <a:gd name="connsiteY4" fmla="*/ 533039 h 1158482"/>
                  <a:gd name="connsiteX5" fmla="*/ 1464693 w 1523165"/>
                  <a:gd name="connsiteY5" fmla="*/ 618764 h 1158482"/>
                  <a:gd name="connsiteX6" fmla="*/ 1516128 w 1523165"/>
                  <a:gd name="connsiteY6" fmla="*/ 746399 h 1158482"/>
                  <a:gd name="connsiteX7" fmla="*/ 1516128 w 1523165"/>
                  <a:gd name="connsiteY7" fmla="*/ 887369 h 1158482"/>
                  <a:gd name="connsiteX8" fmla="*/ 1455168 w 1523165"/>
                  <a:gd name="connsiteY8" fmla="*/ 1035959 h 1158482"/>
                  <a:gd name="connsiteX9" fmla="*/ 1325628 w 1523165"/>
                  <a:gd name="connsiteY9" fmla="*/ 1135019 h 1158482"/>
                  <a:gd name="connsiteX10" fmla="*/ 1150368 w 1523165"/>
                  <a:gd name="connsiteY10" fmla="*/ 1157879 h 1158482"/>
                  <a:gd name="connsiteX11" fmla="*/ 1005588 w 1523165"/>
                  <a:gd name="connsiteY11" fmla="*/ 1119779 h 1158482"/>
                  <a:gd name="connsiteX12" fmla="*/ 853188 w 1523165"/>
                  <a:gd name="connsiteY12" fmla="*/ 1074059 h 1158482"/>
                  <a:gd name="connsiteX13" fmla="*/ 754763 w 1523165"/>
                  <a:gd name="connsiteY13" fmla="*/ 1070884 h 1158482"/>
                  <a:gd name="connsiteX14" fmla="*/ 644273 w 1523165"/>
                  <a:gd name="connsiteY14" fmla="*/ 1091839 h 1158482"/>
                  <a:gd name="connsiteX15" fmla="*/ 540133 w 1523165"/>
                  <a:gd name="connsiteY15" fmla="*/ 1121049 h 1158482"/>
                  <a:gd name="connsiteX16" fmla="*/ 411228 w 1523165"/>
                  <a:gd name="connsiteY16" fmla="*/ 1150259 h 1158482"/>
                  <a:gd name="connsiteX17" fmla="*/ 266448 w 1523165"/>
                  <a:gd name="connsiteY17" fmla="*/ 1142639 h 1158482"/>
                  <a:gd name="connsiteX18" fmla="*/ 114048 w 1523165"/>
                  <a:gd name="connsiteY18" fmla="*/ 1051199 h 1158482"/>
                  <a:gd name="connsiteX19" fmla="*/ 18163 w 1523165"/>
                  <a:gd name="connsiteY19" fmla="*/ 902609 h 1158482"/>
                  <a:gd name="connsiteX20" fmla="*/ 2288 w 1523165"/>
                  <a:gd name="connsiteY20" fmla="*/ 752749 h 1158482"/>
                  <a:gd name="connsiteX21" fmla="*/ 48008 w 1523165"/>
                  <a:gd name="connsiteY21" fmla="*/ 621939 h 1158482"/>
                  <a:gd name="connsiteX22" fmla="*/ 136908 w 1523165"/>
                  <a:gd name="connsiteY22" fmla="*/ 540659 h 1158482"/>
                  <a:gd name="connsiteX23" fmla="*/ 233428 w 1523165"/>
                  <a:gd name="connsiteY23" fmla="*/ 468904 h 1158482"/>
                  <a:gd name="connsiteX24" fmla="*/ 365508 w 1523165"/>
                  <a:gd name="connsiteY24" fmla="*/ 365399 h 1158482"/>
                  <a:gd name="connsiteX25" fmla="*/ 464568 w 1523165"/>
                  <a:gd name="connsiteY25" fmla="*/ 253004 h 1158482"/>
                  <a:gd name="connsiteX26" fmla="*/ 533148 w 1523165"/>
                  <a:gd name="connsiteY26" fmla="*/ 159659 h 1158482"/>
                  <a:gd name="connsiteX27" fmla="*/ 594108 w 1523165"/>
                  <a:gd name="connsiteY27" fmla="*/ 75839 h 1158482"/>
                  <a:gd name="connsiteX28" fmla="*/ 683008 w 1523165"/>
                  <a:gd name="connsiteY28" fmla="*/ 16149 h 1158482"/>
                  <a:gd name="connsiteX29" fmla="*/ 823343 w 1523165"/>
                  <a:gd name="connsiteY29" fmla="*/ 4719 h 115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523165" h="1158482">
                    <a:moveTo>
                      <a:pt x="823343" y="4719"/>
                    </a:moveTo>
                    <a:cubicBezTo>
                      <a:pt x="869486" y="15937"/>
                      <a:pt x="916794" y="41126"/>
                      <a:pt x="959868" y="83459"/>
                    </a:cubicBezTo>
                    <a:cubicBezTo>
                      <a:pt x="1002942" y="125792"/>
                      <a:pt x="1041148" y="207919"/>
                      <a:pt x="1081788" y="258719"/>
                    </a:cubicBezTo>
                    <a:cubicBezTo>
                      <a:pt x="1122428" y="309519"/>
                      <a:pt x="1156718" y="342539"/>
                      <a:pt x="1203708" y="388259"/>
                    </a:cubicBezTo>
                    <a:cubicBezTo>
                      <a:pt x="1250698" y="433979"/>
                      <a:pt x="1320231" y="494622"/>
                      <a:pt x="1363728" y="533039"/>
                    </a:cubicBezTo>
                    <a:cubicBezTo>
                      <a:pt x="1407225" y="571456"/>
                      <a:pt x="1439293" y="583204"/>
                      <a:pt x="1464693" y="618764"/>
                    </a:cubicBezTo>
                    <a:cubicBezTo>
                      <a:pt x="1490093" y="654324"/>
                      <a:pt x="1507556" y="701632"/>
                      <a:pt x="1516128" y="746399"/>
                    </a:cubicBezTo>
                    <a:cubicBezTo>
                      <a:pt x="1524701" y="791167"/>
                      <a:pt x="1526288" y="839109"/>
                      <a:pt x="1516128" y="887369"/>
                    </a:cubicBezTo>
                    <a:cubicBezTo>
                      <a:pt x="1505968" y="935629"/>
                      <a:pt x="1486918" y="994684"/>
                      <a:pt x="1455168" y="1035959"/>
                    </a:cubicBezTo>
                    <a:cubicBezTo>
                      <a:pt x="1423418" y="1077234"/>
                      <a:pt x="1376428" y="1114699"/>
                      <a:pt x="1325628" y="1135019"/>
                    </a:cubicBezTo>
                    <a:cubicBezTo>
                      <a:pt x="1274828" y="1155339"/>
                      <a:pt x="1203708" y="1160419"/>
                      <a:pt x="1150368" y="1157879"/>
                    </a:cubicBezTo>
                    <a:cubicBezTo>
                      <a:pt x="1097028" y="1155339"/>
                      <a:pt x="1055118" y="1133749"/>
                      <a:pt x="1005588" y="1119779"/>
                    </a:cubicBezTo>
                    <a:cubicBezTo>
                      <a:pt x="956058" y="1105809"/>
                      <a:pt x="894992" y="1082208"/>
                      <a:pt x="853188" y="1074059"/>
                    </a:cubicBezTo>
                    <a:cubicBezTo>
                      <a:pt x="811384" y="1065910"/>
                      <a:pt x="789582" y="1067921"/>
                      <a:pt x="754763" y="1070884"/>
                    </a:cubicBezTo>
                    <a:cubicBezTo>
                      <a:pt x="719944" y="1073847"/>
                      <a:pt x="680045" y="1083478"/>
                      <a:pt x="644273" y="1091839"/>
                    </a:cubicBezTo>
                    <a:cubicBezTo>
                      <a:pt x="608501" y="1100200"/>
                      <a:pt x="578974" y="1111312"/>
                      <a:pt x="540133" y="1121049"/>
                    </a:cubicBezTo>
                    <a:cubicBezTo>
                      <a:pt x="501292" y="1130786"/>
                      <a:pt x="456842" y="1146661"/>
                      <a:pt x="411228" y="1150259"/>
                    </a:cubicBezTo>
                    <a:cubicBezTo>
                      <a:pt x="365614" y="1153857"/>
                      <a:pt x="315978" y="1159149"/>
                      <a:pt x="266448" y="1142639"/>
                    </a:cubicBezTo>
                    <a:cubicBezTo>
                      <a:pt x="216918" y="1126129"/>
                      <a:pt x="155429" y="1091204"/>
                      <a:pt x="114048" y="1051199"/>
                    </a:cubicBezTo>
                    <a:cubicBezTo>
                      <a:pt x="72667" y="1011194"/>
                      <a:pt x="36790" y="952351"/>
                      <a:pt x="18163" y="902609"/>
                    </a:cubicBezTo>
                    <a:cubicBezTo>
                      <a:pt x="-464" y="852867"/>
                      <a:pt x="-2686" y="799527"/>
                      <a:pt x="2288" y="752749"/>
                    </a:cubicBezTo>
                    <a:cubicBezTo>
                      <a:pt x="7262" y="705971"/>
                      <a:pt x="25571" y="657287"/>
                      <a:pt x="48008" y="621939"/>
                    </a:cubicBezTo>
                    <a:cubicBezTo>
                      <a:pt x="70445" y="586591"/>
                      <a:pt x="106005" y="566165"/>
                      <a:pt x="136908" y="540659"/>
                    </a:cubicBezTo>
                    <a:cubicBezTo>
                      <a:pt x="167811" y="515153"/>
                      <a:pt x="195328" y="498114"/>
                      <a:pt x="233428" y="468904"/>
                    </a:cubicBezTo>
                    <a:cubicBezTo>
                      <a:pt x="271528" y="439694"/>
                      <a:pt x="326985" y="401382"/>
                      <a:pt x="365508" y="365399"/>
                    </a:cubicBezTo>
                    <a:cubicBezTo>
                      <a:pt x="404031" y="329416"/>
                      <a:pt x="464568" y="253004"/>
                      <a:pt x="464568" y="253004"/>
                    </a:cubicBezTo>
                    <a:cubicBezTo>
                      <a:pt x="492508" y="218714"/>
                      <a:pt x="511558" y="189186"/>
                      <a:pt x="533148" y="159659"/>
                    </a:cubicBezTo>
                    <a:cubicBezTo>
                      <a:pt x="554738" y="130132"/>
                      <a:pt x="571248" y="98699"/>
                      <a:pt x="594108" y="75839"/>
                    </a:cubicBezTo>
                    <a:cubicBezTo>
                      <a:pt x="616968" y="52979"/>
                      <a:pt x="644802" y="28002"/>
                      <a:pt x="683008" y="16149"/>
                    </a:cubicBezTo>
                    <a:cubicBezTo>
                      <a:pt x="721214" y="4296"/>
                      <a:pt x="777200" y="-6499"/>
                      <a:pt x="823343" y="47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任意多边形 47"/>
              <p:cNvSpPr/>
              <p:nvPr/>
            </p:nvSpPr>
            <p:spPr>
              <a:xfrm>
                <a:off x="2337341" y="-521817"/>
                <a:ext cx="435388" cy="572008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35388" h="572008">
                    <a:moveTo>
                      <a:pt x="213842" y="64"/>
                    </a:moveTo>
                    <a:cubicBezTo>
                      <a:pt x="240300" y="1122"/>
                      <a:pt x="269934" y="12235"/>
                      <a:pt x="299567" y="31814"/>
                    </a:cubicBezTo>
                    <a:cubicBezTo>
                      <a:pt x="329200" y="51393"/>
                      <a:pt x="369946" y="84731"/>
                      <a:pt x="391642" y="117539"/>
                    </a:cubicBezTo>
                    <a:cubicBezTo>
                      <a:pt x="413338" y="150347"/>
                      <a:pt x="422863" y="191622"/>
                      <a:pt x="429742" y="228664"/>
                    </a:cubicBezTo>
                    <a:cubicBezTo>
                      <a:pt x="436621" y="265706"/>
                      <a:pt x="436621" y="301689"/>
                      <a:pt x="432917" y="339789"/>
                    </a:cubicBezTo>
                    <a:cubicBezTo>
                      <a:pt x="429213" y="377889"/>
                      <a:pt x="424450" y="424456"/>
                      <a:pt x="407517" y="457264"/>
                    </a:cubicBezTo>
                    <a:cubicBezTo>
                      <a:pt x="390584" y="490072"/>
                      <a:pt x="359892" y="517589"/>
                      <a:pt x="331317" y="536639"/>
                    </a:cubicBezTo>
                    <a:cubicBezTo>
                      <a:pt x="302742" y="555689"/>
                      <a:pt x="268875" y="568918"/>
                      <a:pt x="236067" y="571564"/>
                    </a:cubicBezTo>
                    <a:cubicBezTo>
                      <a:pt x="203259" y="574210"/>
                      <a:pt x="163571" y="564685"/>
                      <a:pt x="134467" y="552514"/>
                    </a:cubicBezTo>
                    <a:cubicBezTo>
                      <a:pt x="105363" y="540343"/>
                      <a:pt x="82609" y="526585"/>
                      <a:pt x="61442" y="498539"/>
                    </a:cubicBezTo>
                    <a:cubicBezTo>
                      <a:pt x="40275" y="470493"/>
                      <a:pt x="17521" y="422868"/>
                      <a:pt x="7467" y="384239"/>
                    </a:cubicBezTo>
                    <a:cubicBezTo>
                      <a:pt x="-2587" y="345610"/>
                      <a:pt x="59" y="301689"/>
                      <a:pt x="1117" y="266764"/>
                    </a:cubicBezTo>
                    <a:cubicBezTo>
                      <a:pt x="2175" y="231839"/>
                      <a:pt x="3234" y="204852"/>
                      <a:pt x="13817" y="174689"/>
                    </a:cubicBezTo>
                    <a:cubicBezTo>
                      <a:pt x="24400" y="144527"/>
                      <a:pt x="47154" y="110131"/>
                      <a:pt x="64617" y="85789"/>
                    </a:cubicBezTo>
                    <a:cubicBezTo>
                      <a:pt x="82080" y="61447"/>
                      <a:pt x="115946" y="39752"/>
                      <a:pt x="140817" y="25464"/>
                    </a:cubicBezTo>
                    <a:cubicBezTo>
                      <a:pt x="165688" y="11177"/>
                      <a:pt x="187384" y="-994"/>
                      <a:pt x="213842" y="6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>
                <a:off x="2785554" y="-944550"/>
                <a:ext cx="412377" cy="574814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4762 w 436308"/>
                  <a:gd name="connsiteY0" fmla="*/ 64 h 572008"/>
                  <a:gd name="connsiteX1" fmla="*/ 300487 w 436308"/>
                  <a:gd name="connsiteY1" fmla="*/ 31814 h 572008"/>
                  <a:gd name="connsiteX2" fmla="*/ 392562 w 436308"/>
                  <a:gd name="connsiteY2" fmla="*/ 117539 h 572008"/>
                  <a:gd name="connsiteX3" fmla="*/ 430662 w 436308"/>
                  <a:gd name="connsiteY3" fmla="*/ 228664 h 572008"/>
                  <a:gd name="connsiteX4" fmla="*/ 433837 w 436308"/>
                  <a:gd name="connsiteY4" fmla="*/ 339789 h 572008"/>
                  <a:gd name="connsiteX5" fmla="*/ 408437 w 436308"/>
                  <a:gd name="connsiteY5" fmla="*/ 457264 h 572008"/>
                  <a:gd name="connsiteX6" fmla="*/ 332237 w 436308"/>
                  <a:gd name="connsiteY6" fmla="*/ 536639 h 572008"/>
                  <a:gd name="connsiteX7" fmla="*/ 236987 w 436308"/>
                  <a:gd name="connsiteY7" fmla="*/ 571564 h 572008"/>
                  <a:gd name="connsiteX8" fmla="*/ 135387 w 436308"/>
                  <a:gd name="connsiteY8" fmla="*/ 552514 h 572008"/>
                  <a:gd name="connsiteX9" fmla="*/ 62362 w 436308"/>
                  <a:gd name="connsiteY9" fmla="*/ 498539 h 572008"/>
                  <a:gd name="connsiteX10" fmla="*/ 8387 w 436308"/>
                  <a:gd name="connsiteY10" fmla="*/ 384239 h 572008"/>
                  <a:gd name="connsiteX11" fmla="*/ 2037 w 436308"/>
                  <a:gd name="connsiteY11" fmla="*/ 266764 h 572008"/>
                  <a:gd name="connsiteX12" fmla="*/ 27437 w 436308"/>
                  <a:gd name="connsiteY12" fmla="*/ 174689 h 572008"/>
                  <a:gd name="connsiteX13" fmla="*/ 65537 w 436308"/>
                  <a:gd name="connsiteY13" fmla="*/ 85789 h 572008"/>
                  <a:gd name="connsiteX14" fmla="*/ 141737 w 436308"/>
                  <a:gd name="connsiteY14" fmla="*/ 25464 h 572008"/>
                  <a:gd name="connsiteX15" fmla="*/ 214762 w 436308"/>
                  <a:gd name="connsiteY15" fmla="*/ 64 h 572008"/>
                  <a:gd name="connsiteX0" fmla="*/ 208537 w 430083"/>
                  <a:gd name="connsiteY0" fmla="*/ 64 h 572008"/>
                  <a:gd name="connsiteX1" fmla="*/ 294262 w 430083"/>
                  <a:gd name="connsiteY1" fmla="*/ 31814 h 572008"/>
                  <a:gd name="connsiteX2" fmla="*/ 386337 w 430083"/>
                  <a:gd name="connsiteY2" fmla="*/ 117539 h 572008"/>
                  <a:gd name="connsiteX3" fmla="*/ 424437 w 430083"/>
                  <a:gd name="connsiteY3" fmla="*/ 228664 h 572008"/>
                  <a:gd name="connsiteX4" fmla="*/ 427612 w 430083"/>
                  <a:gd name="connsiteY4" fmla="*/ 339789 h 572008"/>
                  <a:gd name="connsiteX5" fmla="*/ 402212 w 430083"/>
                  <a:gd name="connsiteY5" fmla="*/ 457264 h 572008"/>
                  <a:gd name="connsiteX6" fmla="*/ 326012 w 430083"/>
                  <a:gd name="connsiteY6" fmla="*/ 536639 h 572008"/>
                  <a:gd name="connsiteX7" fmla="*/ 230762 w 430083"/>
                  <a:gd name="connsiteY7" fmla="*/ 571564 h 572008"/>
                  <a:gd name="connsiteX8" fmla="*/ 129162 w 430083"/>
                  <a:gd name="connsiteY8" fmla="*/ 552514 h 572008"/>
                  <a:gd name="connsiteX9" fmla="*/ 56137 w 430083"/>
                  <a:gd name="connsiteY9" fmla="*/ 498539 h 572008"/>
                  <a:gd name="connsiteX10" fmla="*/ 2162 w 430083"/>
                  <a:gd name="connsiteY10" fmla="*/ 384239 h 572008"/>
                  <a:gd name="connsiteX11" fmla="*/ 11687 w 430083"/>
                  <a:gd name="connsiteY11" fmla="*/ 266764 h 572008"/>
                  <a:gd name="connsiteX12" fmla="*/ 21212 w 430083"/>
                  <a:gd name="connsiteY12" fmla="*/ 174689 h 572008"/>
                  <a:gd name="connsiteX13" fmla="*/ 59312 w 430083"/>
                  <a:gd name="connsiteY13" fmla="*/ 85789 h 572008"/>
                  <a:gd name="connsiteX14" fmla="*/ 135512 w 430083"/>
                  <a:gd name="connsiteY14" fmla="*/ 25464 h 572008"/>
                  <a:gd name="connsiteX15" fmla="*/ 208537 w 430083"/>
                  <a:gd name="connsiteY15" fmla="*/ 64 h 572008"/>
                  <a:gd name="connsiteX0" fmla="*/ 197124 w 418670"/>
                  <a:gd name="connsiteY0" fmla="*/ 64 h 572008"/>
                  <a:gd name="connsiteX1" fmla="*/ 282849 w 418670"/>
                  <a:gd name="connsiteY1" fmla="*/ 31814 h 572008"/>
                  <a:gd name="connsiteX2" fmla="*/ 374924 w 418670"/>
                  <a:gd name="connsiteY2" fmla="*/ 117539 h 572008"/>
                  <a:gd name="connsiteX3" fmla="*/ 413024 w 418670"/>
                  <a:gd name="connsiteY3" fmla="*/ 228664 h 572008"/>
                  <a:gd name="connsiteX4" fmla="*/ 416199 w 418670"/>
                  <a:gd name="connsiteY4" fmla="*/ 339789 h 572008"/>
                  <a:gd name="connsiteX5" fmla="*/ 390799 w 418670"/>
                  <a:gd name="connsiteY5" fmla="*/ 457264 h 572008"/>
                  <a:gd name="connsiteX6" fmla="*/ 314599 w 418670"/>
                  <a:gd name="connsiteY6" fmla="*/ 536639 h 572008"/>
                  <a:gd name="connsiteX7" fmla="*/ 219349 w 418670"/>
                  <a:gd name="connsiteY7" fmla="*/ 571564 h 572008"/>
                  <a:gd name="connsiteX8" fmla="*/ 117749 w 418670"/>
                  <a:gd name="connsiteY8" fmla="*/ 552514 h 572008"/>
                  <a:gd name="connsiteX9" fmla="*/ 44724 w 418670"/>
                  <a:gd name="connsiteY9" fmla="*/ 498539 h 572008"/>
                  <a:gd name="connsiteX10" fmla="*/ 6624 w 418670"/>
                  <a:gd name="connsiteY10" fmla="*/ 384239 h 572008"/>
                  <a:gd name="connsiteX11" fmla="*/ 274 w 418670"/>
                  <a:gd name="connsiteY11" fmla="*/ 266764 h 572008"/>
                  <a:gd name="connsiteX12" fmla="*/ 9799 w 418670"/>
                  <a:gd name="connsiteY12" fmla="*/ 174689 h 572008"/>
                  <a:gd name="connsiteX13" fmla="*/ 47899 w 418670"/>
                  <a:gd name="connsiteY13" fmla="*/ 85789 h 572008"/>
                  <a:gd name="connsiteX14" fmla="*/ 124099 w 418670"/>
                  <a:gd name="connsiteY14" fmla="*/ 25464 h 572008"/>
                  <a:gd name="connsiteX15" fmla="*/ 197124 w 418670"/>
                  <a:gd name="connsiteY15" fmla="*/ 64 h 572008"/>
                  <a:gd name="connsiteX0" fmla="*/ 197905 w 419451"/>
                  <a:gd name="connsiteY0" fmla="*/ 64 h 572047"/>
                  <a:gd name="connsiteX1" fmla="*/ 283630 w 419451"/>
                  <a:gd name="connsiteY1" fmla="*/ 31814 h 572047"/>
                  <a:gd name="connsiteX2" fmla="*/ 375705 w 419451"/>
                  <a:gd name="connsiteY2" fmla="*/ 117539 h 572047"/>
                  <a:gd name="connsiteX3" fmla="*/ 413805 w 419451"/>
                  <a:gd name="connsiteY3" fmla="*/ 228664 h 572047"/>
                  <a:gd name="connsiteX4" fmla="*/ 416980 w 419451"/>
                  <a:gd name="connsiteY4" fmla="*/ 339789 h 572047"/>
                  <a:gd name="connsiteX5" fmla="*/ 391580 w 419451"/>
                  <a:gd name="connsiteY5" fmla="*/ 457264 h 572047"/>
                  <a:gd name="connsiteX6" fmla="*/ 315380 w 419451"/>
                  <a:gd name="connsiteY6" fmla="*/ 536639 h 572047"/>
                  <a:gd name="connsiteX7" fmla="*/ 220130 w 419451"/>
                  <a:gd name="connsiteY7" fmla="*/ 571564 h 572047"/>
                  <a:gd name="connsiteX8" fmla="*/ 118530 w 419451"/>
                  <a:gd name="connsiteY8" fmla="*/ 552514 h 572047"/>
                  <a:gd name="connsiteX9" fmla="*/ 64555 w 419451"/>
                  <a:gd name="connsiteY9" fmla="*/ 492189 h 572047"/>
                  <a:gd name="connsiteX10" fmla="*/ 7405 w 419451"/>
                  <a:gd name="connsiteY10" fmla="*/ 384239 h 572047"/>
                  <a:gd name="connsiteX11" fmla="*/ 1055 w 419451"/>
                  <a:gd name="connsiteY11" fmla="*/ 266764 h 572047"/>
                  <a:gd name="connsiteX12" fmla="*/ 10580 w 419451"/>
                  <a:gd name="connsiteY12" fmla="*/ 174689 h 572047"/>
                  <a:gd name="connsiteX13" fmla="*/ 48680 w 419451"/>
                  <a:gd name="connsiteY13" fmla="*/ 85789 h 572047"/>
                  <a:gd name="connsiteX14" fmla="*/ 124880 w 419451"/>
                  <a:gd name="connsiteY14" fmla="*/ 25464 h 572047"/>
                  <a:gd name="connsiteX15" fmla="*/ 197905 w 419451"/>
                  <a:gd name="connsiteY15" fmla="*/ 64 h 572047"/>
                  <a:gd name="connsiteX0" fmla="*/ 197073 w 418619"/>
                  <a:gd name="connsiteY0" fmla="*/ 64 h 572047"/>
                  <a:gd name="connsiteX1" fmla="*/ 282798 w 418619"/>
                  <a:gd name="connsiteY1" fmla="*/ 31814 h 572047"/>
                  <a:gd name="connsiteX2" fmla="*/ 374873 w 418619"/>
                  <a:gd name="connsiteY2" fmla="*/ 117539 h 572047"/>
                  <a:gd name="connsiteX3" fmla="*/ 412973 w 418619"/>
                  <a:gd name="connsiteY3" fmla="*/ 228664 h 572047"/>
                  <a:gd name="connsiteX4" fmla="*/ 416148 w 418619"/>
                  <a:gd name="connsiteY4" fmla="*/ 339789 h 572047"/>
                  <a:gd name="connsiteX5" fmla="*/ 390748 w 418619"/>
                  <a:gd name="connsiteY5" fmla="*/ 457264 h 572047"/>
                  <a:gd name="connsiteX6" fmla="*/ 314548 w 418619"/>
                  <a:gd name="connsiteY6" fmla="*/ 536639 h 572047"/>
                  <a:gd name="connsiteX7" fmla="*/ 219298 w 418619"/>
                  <a:gd name="connsiteY7" fmla="*/ 571564 h 572047"/>
                  <a:gd name="connsiteX8" fmla="*/ 117698 w 418619"/>
                  <a:gd name="connsiteY8" fmla="*/ 552514 h 572047"/>
                  <a:gd name="connsiteX9" fmla="*/ 63723 w 418619"/>
                  <a:gd name="connsiteY9" fmla="*/ 492189 h 572047"/>
                  <a:gd name="connsiteX10" fmla="*/ 16098 w 418619"/>
                  <a:gd name="connsiteY10" fmla="*/ 384239 h 572047"/>
                  <a:gd name="connsiteX11" fmla="*/ 223 w 418619"/>
                  <a:gd name="connsiteY11" fmla="*/ 266764 h 572047"/>
                  <a:gd name="connsiteX12" fmla="*/ 9748 w 418619"/>
                  <a:gd name="connsiteY12" fmla="*/ 174689 h 572047"/>
                  <a:gd name="connsiteX13" fmla="*/ 47848 w 418619"/>
                  <a:gd name="connsiteY13" fmla="*/ 85789 h 572047"/>
                  <a:gd name="connsiteX14" fmla="*/ 124048 w 418619"/>
                  <a:gd name="connsiteY14" fmla="*/ 25464 h 572047"/>
                  <a:gd name="connsiteX15" fmla="*/ 197073 w 418619"/>
                  <a:gd name="connsiteY15" fmla="*/ 64 h 572047"/>
                  <a:gd name="connsiteX0" fmla="*/ 197073 w 418619"/>
                  <a:gd name="connsiteY0" fmla="*/ 64 h 571689"/>
                  <a:gd name="connsiteX1" fmla="*/ 282798 w 418619"/>
                  <a:gd name="connsiteY1" fmla="*/ 31814 h 571689"/>
                  <a:gd name="connsiteX2" fmla="*/ 374873 w 418619"/>
                  <a:gd name="connsiteY2" fmla="*/ 117539 h 571689"/>
                  <a:gd name="connsiteX3" fmla="*/ 412973 w 418619"/>
                  <a:gd name="connsiteY3" fmla="*/ 228664 h 571689"/>
                  <a:gd name="connsiteX4" fmla="*/ 416148 w 418619"/>
                  <a:gd name="connsiteY4" fmla="*/ 339789 h 571689"/>
                  <a:gd name="connsiteX5" fmla="*/ 390748 w 418619"/>
                  <a:gd name="connsiteY5" fmla="*/ 457264 h 571689"/>
                  <a:gd name="connsiteX6" fmla="*/ 314548 w 418619"/>
                  <a:gd name="connsiteY6" fmla="*/ 536639 h 571689"/>
                  <a:gd name="connsiteX7" fmla="*/ 219298 w 418619"/>
                  <a:gd name="connsiteY7" fmla="*/ 571564 h 571689"/>
                  <a:gd name="connsiteX8" fmla="*/ 130398 w 418619"/>
                  <a:gd name="connsiteY8" fmla="*/ 546164 h 571689"/>
                  <a:gd name="connsiteX9" fmla="*/ 63723 w 418619"/>
                  <a:gd name="connsiteY9" fmla="*/ 492189 h 571689"/>
                  <a:gd name="connsiteX10" fmla="*/ 16098 w 418619"/>
                  <a:gd name="connsiteY10" fmla="*/ 384239 h 571689"/>
                  <a:gd name="connsiteX11" fmla="*/ 223 w 418619"/>
                  <a:gd name="connsiteY11" fmla="*/ 266764 h 571689"/>
                  <a:gd name="connsiteX12" fmla="*/ 9748 w 418619"/>
                  <a:gd name="connsiteY12" fmla="*/ 174689 h 571689"/>
                  <a:gd name="connsiteX13" fmla="*/ 47848 w 418619"/>
                  <a:gd name="connsiteY13" fmla="*/ 85789 h 571689"/>
                  <a:gd name="connsiteX14" fmla="*/ 124048 w 418619"/>
                  <a:gd name="connsiteY14" fmla="*/ 25464 h 571689"/>
                  <a:gd name="connsiteX15" fmla="*/ 197073 w 418619"/>
                  <a:gd name="connsiteY15" fmla="*/ 64 h 571689"/>
                  <a:gd name="connsiteX0" fmla="*/ 197073 w 418619"/>
                  <a:gd name="connsiteY0" fmla="*/ 18 h 571643"/>
                  <a:gd name="connsiteX1" fmla="*/ 301848 w 418619"/>
                  <a:gd name="connsiteY1" fmla="*/ 28593 h 571643"/>
                  <a:gd name="connsiteX2" fmla="*/ 374873 w 418619"/>
                  <a:gd name="connsiteY2" fmla="*/ 117493 h 571643"/>
                  <a:gd name="connsiteX3" fmla="*/ 412973 w 418619"/>
                  <a:gd name="connsiteY3" fmla="*/ 228618 h 571643"/>
                  <a:gd name="connsiteX4" fmla="*/ 416148 w 418619"/>
                  <a:gd name="connsiteY4" fmla="*/ 339743 h 571643"/>
                  <a:gd name="connsiteX5" fmla="*/ 390748 w 418619"/>
                  <a:gd name="connsiteY5" fmla="*/ 457218 h 571643"/>
                  <a:gd name="connsiteX6" fmla="*/ 314548 w 418619"/>
                  <a:gd name="connsiteY6" fmla="*/ 536593 h 571643"/>
                  <a:gd name="connsiteX7" fmla="*/ 219298 w 418619"/>
                  <a:gd name="connsiteY7" fmla="*/ 571518 h 571643"/>
                  <a:gd name="connsiteX8" fmla="*/ 130398 w 418619"/>
                  <a:gd name="connsiteY8" fmla="*/ 546118 h 571643"/>
                  <a:gd name="connsiteX9" fmla="*/ 63723 w 418619"/>
                  <a:gd name="connsiteY9" fmla="*/ 492143 h 571643"/>
                  <a:gd name="connsiteX10" fmla="*/ 16098 w 418619"/>
                  <a:gd name="connsiteY10" fmla="*/ 384193 h 571643"/>
                  <a:gd name="connsiteX11" fmla="*/ 223 w 418619"/>
                  <a:gd name="connsiteY11" fmla="*/ 266718 h 571643"/>
                  <a:gd name="connsiteX12" fmla="*/ 9748 w 418619"/>
                  <a:gd name="connsiteY12" fmla="*/ 174643 h 571643"/>
                  <a:gd name="connsiteX13" fmla="*/ 47848 w 418619"/>
                  <a:gd name="connsiteY13" fmla="*/ 85743 h 571643"/>
                  <a:gd name="connsiteX14" fmla="*/ 124048 w 418619"/>
                  <a:gd name="connsiteY14" fmla="*/ 25418 h 571643"/>
                  <a:gd name="connsiteX15" fmla="*/ 197073 w 418619"/>
                  <a:gd name="connsiteY15" fmla="*/ 18 h 571643"/>
                  <a:gd name="connsiteX0" fmla="*/ 212948 w 418619"/>
                  <a:gd name="connsiteY0" fmla="*/ 14 h 574814"/>
                  <a:gd name="connsiteX1" fmla="*/ 301848 w 418619"/>
                  <a:gd name="connsiteY1" fmla="*/ 31764 h 574814"/>
                  <a:gd name="connsiteX2" fmla="*/ 374873 w 418619"/>
                  <a:gd name="connsiteY2" fmla="*/ 120664 h 574814"/>
                  <a:gd name="connsiteX3" fmla="*/ 412973 w 418619"/>
                  <a:gd name="connsiteY3" fmla="*/ 231789 h 574814"/>
                  <a:gd name="connsiteX4" fmla="*/ 416148 w 418619"/>
                  <a:gd name="connsiteY4" fmla="*/ 342914 h 574814"/>
                  <a:gd name="connsiteX5" fmla="*/ 390748 w 418619"/>
                  <a:gd name="connsiteY5" fmla="*/ 460389 h 574814"/>
                  <a:gd name="connsiteX6" fmla="*/ 314548 w 418619"/>
                  <a:gd name="connsiteY6" fmla="*/ 539764 h 574814"/>
                  <a:gd name="connsiteX7" fmla="*/ 219298 w 418619"/>
                  <a:gd name="connsiteY7" fmla="*/ 574689 h 574814"/>
                  <a:gd name="connsiteX8" fmla="*/ 130398 w 418619"/>
                  <a:gd name="connsiteY8" fmla="*/ 549289 h 574814"/>
                  <a:gd name="connsiteX9" fmla="*/ 63723 w 418619"/>
                  <a:gd name="connsiteY9" fmla="*/ 495314 h 574814"/>
                  <a:gd name="connsiteX10" fmla="*/ 16098 w 418619"/>
                  <a:gd name="connsiteY10" fmla="*/ 387364 h 574814"/>
                  <a:gd name="connsiteX11" fmla="*/ 223 w 418619"/>
                  <a:gd name="connsiteY11" fmla="*/ 269889 h 574814"/>
                  <a:gd name="connsiteX12" fmla="*/ 9748 w 418619"/>
                  <a:gd name="connsiteY12" fmla="*/ 177814 h 574814"/>
                  <a:gd name="connsiteX13" fmla="*/ 47848 w 418619"/>
                  <a:gd name="connsiteY13" fmla="*/ 88914 h 574814"/>
                  <a:gd name="connsiteX14" fmla="*/ 124048 w 418619"/>
                  <a:gd name="connsiteY14" fmla="*/ 28589 h 574814"/>
                  <a:gd name="connsiteX15" fmla="*/ 212948 w 418619"/>
                  <a:gd name="connsiteY15" fmla="*/ 14 h 574814"/>
                  <a:gd name="connsiteX0" fmla="*/ 213247 w 418918"/>
                  <a:gd name="connsiteY0" fmla="*/ 14 h 574814"/>
                  <a:gd name="connsiteX1" fmla="*/ 302147 w 418918"/>
                  <a:gd name="connsiteY1" fmla="*/ 31764 h 574814"/>
                  <a:gd name="connsiteX2" fmla="*/ 375172 w 418918"/>
                  <a:gd name="connsiteY2" fmla="*/ 120664 h 574814"/>
                  <a:gd name="connsiteX3" fmla="*/ 413272 w 418918"/>
                  <a:gd name="connsiteY3" fmla="*/ 231789 h 574814"/>
                  <a:gd name="connsiteX4" fmla="*/ 416447 w 418918"/>
                  <a:gd name="connsiteY4" fmla="*/ 342914 h 574814"/>
                  <a:gd name="connsiteX5" fmla="*/ 391047 w 418918"/>
                  <a:gd name="connsiteY5" fmla="*/ 460389 h 574814"/>
                  <a:gd name="connsiteX6" fmla="*/ 314847 w 418918"/>
                  <a:gd name="connsiteY6" fmla="*/ 539764 h 574814"/>
                  <a:gd name="connsiteX7" fmla="*/ 219597 w 418918"/>
                  <a:gd name="connsiteY7" fmla="*/ 574689 h 574814"/>
                  <a:gd name="connsiteX8" fmla="*/ 130697 w 418918"/>
                  <a:gd name="connsiteY8" fmla="*/ 549289 h 574814"/>
                  <a:gd name="connsiteX9" fmla="*/ 64022 w 418918"/>
                  <a:gd name="connsiteY9" fmla="*/ 495314 h 574814"/>
                  <a:gd name="connsiteX10" fmla="*/ 16397 w 418918"/>
                  <a:gd name="connsiteY10" fmla="*/ 387364 h 574814"/>
                  <a:gd name="connsiteX11" fmla="*/ 522 w 418918"/>
                  <a:gd name="connsiteY11" fmla="*/ 269889 h 574814"/>
                  <a:gd name="connsiteX12" fmla="*/ 10047 w 418918"/>
                  <a:gd name="connsiteY12" fmla="*/ 177814 h 574814"/>
                  <a:gd name="connsiteX13" fmla="*/ 67197 w 418918"/>
                  <a:gd name="connsiteY13" fmla="*/ 82564 h 574814"/>
                  <a:gd name="connsiteX14" fmla="*/ 124347 w 418918"/>
                  <a:gd name="connsiteY14" fmla="*/ 28589 h 574814"/>
                  <a:gd name="connsiteX15" fmla="*/ 213247 w 418918"/>
                  <a:gd name="connsiteY15" fmla="*/ 14 h 574814"/>
                  <a:gd name="connsiteX0" fmla="*/ 212840 w 418511"/>
                  <a:gd name="connsiteY0" fmla="*/ 14 h 574814"/>
                  <a:gd name="connsiteX1" fmla="*/ 301740 w 418511"/>
                  <a:gd name="connsiteY1" fmla="*/ 31764 h 574814"/>
                  <a:gd name="connsiteX2" fmla="*/ 374765 w 418511"/>
                  <a:gd name="connsiteY2" fmla="*/ 120664 h 574814"/>
                  <a:gd name="connsiteX3" fmla="*/ 412865 w 418511"/>
                  <a:gd name="connsiteY3" fmla="*/ 231789 h 574814"/>
                  <a:gd name="connsiteX4" fmla="*/ 416040 w 418511"/>
                  <a:gd name="connsiteY4" fmla="*/ 342914 h 574814"/>
                  <a:gd name="connsiteX5" fmla="*/ 390640 w 418511"/>
                  <a:gd name="connsiteY5" fmla="*/ 460389 h 574814"/>
                  <a:gd name="connsiteX6" fmla="*/ 314440 w 418511"/>
                  <a:gd name="connsiteY6" fmla="*/ 539764 h 574814"/>
                  <a:gd name="connsiteX7" fmla="*/ 219190 w 418511"/>
                  <a:gd name="connsiteY7" fmla="*/ 574689 h 574814"/>
                  <a:gd name="connsiteX8" fmla="*/ 130290 w 418511"/>
                  <a:gd name="connsiteY8" fmla="*/ 549289 h 574814"/>
                  <a:gd name="connsiteX9" fmla="*/ 63615 w 418511"/>
                  <a:gd name="connsiteY9" fmla="*/ 495314 h 574814"/>
                  <a:gd name="connsiteX10" fmla="*/ 15990 w 418511"/>
                  <a:gd name="connsiteY10" fmla="*/ 387364 h 574814"/>
                  <a:gd name="connsiteX11" fmla="*/ 115 w 418511"/>
                  <a:gd name="connsiteY11" fmla="*/ 269889 h 574814"/>
                  <a:gd name="connsiteX12" fmla="*/ 22340 w 418511"/>
                  <a:gd name="connsiteY12" fmla="*/ 171464 h 574814"/>
                  <a:gd name="connsiteX13" fmla="*/ 66790 w 418511"/>
                  <a:gd name="connsiteY13" fmla="*/ 82564 h 574814"/>
                  <a:gd name="connsiteX14" fmla="*/ 123940 w 418511"/>
                  <a:gd name="connsiteY14" fmla="*/ 28589 h 574814"/>
                  <a:gd name="connsiteX15" fmla="*/ 212840 w 418511"/>
                  <a:gd name="connsiteY15" fmla="*/ 14 h 574814"/>
                  <a:gd name="connsiteX0" fmla="*/ 206706 w 412377"/>
                  <a:gd name="connsiteY0" fmla="*/ 14 h 574814"/>
                  <a:gd name="connsiteX1" fmla="*/ 295606 w 412377"/>
                  <a:gd name="connsiteY1" fmla="*/ 31764 h 574814"/>
                  <a:gd name="connsiteX2" fmla="*/ 368631 w 412377"/>
                  <a:gd name="connsiteY2" fmla="*/ 120664 h 574814"/>
                  <a:gd name="connsiteX3" fmla="*/ 406731 w 412377"/>
                  <a:gd name="connsiteY3" fmla="*/ 231789 h 574814"/>
                  <a:gd name="connsiteX4" fmla="*/ 409906 w 412377"/>
                  <a:gd name="connsiteY4" fmla="*/ 342914 h 574814"/>
                  <a:gd name="connsiteX5" fmla="*/ 384506 w 412377"/>
                  <a:gd name="connsiteY5" fmla="*/ 460389 h 574814"/>
                  <a:gd name="connsiteX6" fmla="*/ 308306 w 412377"/>
                  <a:gd name="connsiteY6" fmla="*/ 539764 h 574814"/>
                  <a:gd name="connsiteX7" fmla="*/ 213056 w 412377"/>
                  <a:gd name="connsiteY7" fmla="*/ 574689 h 574814"/>
                  <a:gd name="connsiteX8" fmla="*/ 124156 w 412377"/>
                  <a:gd name="connsiteY8" fmla="*/ 549289 h 574814"/>
                  <a:gd name="connsiteX9" fmla="*/ 57481 w 412377"/>
                  <a:gd name="connsiteY9" fmla="*/ 495314 h 574814"/>
                  <a:gd name="connsiteX10" fmla="*/ 9856 w 412377"/>
                  <a:gd name="connsiteY10" fmla="*/ 387364 h 574814"/>
                  <a:gd name="connsiteX11" fmla="*/ 331 w 412377"/>
                  <a:gd name="connsiteY11" fmla="*/ 285764 h 574814"/>
                  <a:gd name="connsiteX12" fmla="*/ 16206 w 412377"/>
                  <a:gd name="connsiteY12" fmla="*/ 171464 h 574814"/>
                  <a:gd name="connsiteX13" fmla="*/ 60656 w 412377"/>
                  <a:gd name="connsiteY13" fmla="*/ 82564 h 574814"/>
                  <a:gd name="connsiteX14" fmla="*/ 117806 w 412377"/>
                  <a:gd name="connsiteY14" fmla="*/ 28589 h 574814"/>
                  <a:gd name="connsiteX15" fmla="*/ 206706 w 412377"/>
                  <a:gd name="connsiteY15" fmla="*/ 14 h 574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12377" h="574814">
                    <a:moveTo>
                      <a:pt x="206706" y="14"/>
                    </a:moveTo>
                    <a:cubicBezTo>
                      <a:pt x="236339" y="543"/>
                      <a:pt x="268619" y="11656"/>
                      <a:pt x="295606" y="31764"/>
                    </a:cubicBezTo>
                    <a:cubicBezTo>
                      <a:pt x="322594" y="51872"/>
                      <a:pt x="350110" y="87327"/>
                      <a:pt x="368631" y="120664"/>
                    </a:cubicBezTo>
                    <a:cubicBezTo>
                      <a:pt x="387152" y="154002"/>
                      <a:pt x="399852" y="194747"/>
                      <a:pt x="406731" y="231789"/>
                    </a:cubicBezTo>
                    <a:cubicBezTo>
                      <a:pt x="413610" y="268831"/>
                      <a:pt x="413610" y="304814"/>
                      <a:pt x="409906" y="342914"/>
                    </a:cubicBezTo>
                    <a:cubicBezTo>
                      <a:pt x="406202" y="381014"/>
                      <a:pt x="401439" y="427581"/>
                      <a:pt x="384506" y="460389"/>
                    </a:cubicBezTo>
                    <a:cubicBezTo>
                      <a:pt x="367573" y="493197"/>
                      <a:pt x="336881" y="520714"/>
                      <a:pt x="308306" y="539764"/>
                    </a:cubicBezTo>
                    <a:cubicBezTo>
                      <a:pt x="279731" y="558814"/>
                      <a:pt x="243748" y="573102"/>
                      <a:pt x="213056" y="574689"/>
                    </a:cubicBezTo>
                    <a:cubicBezTo>
                      <a:pt x="182364" y="576277"/>
                      <a:pt x="150085" y="562518"/>
                      <a:pt x="124156" y="549289"/>
                    </a:cubicBezTo>
                    <a:cubicBezTo>
                      <a:pt x="98227" y="536060"/>
                      <a:pt x="76531" y="522301"/>
                      <a:pt x="57481" y="495314"/>
                    </a:cubicBezTo>
                    <a:cubicBezTo>
                      <a:pt x="38431" y="468327"/>
                      <a:pt x="19381" y="422289"/>
                      <a:pt x="9856" y="387364"/>
                    </a:cubicBezTo>
                    <a:cubicBezTo>
                      <a:pt x="331" y="352439"/>
                      <a:pt x="-727" y="321747"/>
                      <a:pt x="331" y="285764"/>
                    </a:cubicBezTo>
                    <a:cubicBezTo>
                      <a:pt x="1389" y="249781"/>
                      <a:pt x="6152" y="205331"/>
                      <a:pt x="16206" y="171464"/>
                    </a:cubicBezTo>
                    <a:cubicBezTo>
                      <a:pt x="26260" y="137597"/>
                      <a:pt x="43193" y="106906"/>
                      <a:pt x="60656" y="82564"/>
                    </a:cubicBezTo>
                    <a:cubicBezTo>
                      <a:pt x="78119" y="58222"/>
                      <a:pt x="93464" y="42347"/>
                      <a:pt x="117806" y="28589"/>
                    </a:cubicBezTo>
                    <a:cubicBezTo>
                      <a:pt x="142148" y="14831"/>
                      <a:pt x="177073" y="-515"/>
                      <a:pt x="206706" y="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 rot="838629">
                <a:off x="3337617" y="-905880"/>
                <a:ext cx="428465" cy="544494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3842 w 435388"/>
                  <a:gd name="connsiteY0" fmla="*/ 64 h 553649"/>
                  <a:gd name="connsiteX1" fmla="*/ 299567 w 435388"/>
                  <a:gd name="connsiteY1" fmla="*/ 31814 h 553649"/>
                  <a:gd name="connsiteX2" fmla="*/ 391642 w 435388"/>
                  <a:gd name="connsiteY2" fmla="*/ 117539 h 553649"/>
                  <a:gd name="connsiteX3" fmla="*/ 429742 w 435388"/>
                  <a:gd name="connsiteY3" fmla="*/ 228664 h 553649"/>
                  <a:gd name="connsiteX4" fmla="*/ 432917 w 435388"/>
                  <a:gd name="connsiteY4" fmla="*/ 339789 h 553649"/>
                  <a:gd name="connsiteX5" fmla="*/ 407517 w 435388"/>
                  <a:gd name="connsiteY5" fmla="*/ 457264 h 553649"/>
                  <a:gd name="connsiteX6" fmla="*/ 331317 w 435388"/>
                  <a:gd name="connsiteY6" fmla="*/ 536639 h 553649"/>
                  <a:gd name="connsiteX7" fmla="*/ 236874 w 435388"/>
                  <a:gd name="connsiteY7" fmla="*/ 535373 h 553649"/>
                  <a:gd name="connsiteX8" fmla="*/ 134467 w 435388"/>
                  <a:gd name="connsiteY8" fmla="*/ 552514 h 553649"/>
                  <a:gd name="connsiteX9" fmla="*/ 61442 w 435388"/>
                  <a:gd name="connsiteY9" fmla="*/ 498539 h 553649"/>
                  <a:gd name="connsiteX10" fmla="*/ 7467 w 435388"/>
                  <a:gd name="connsiteY10" fmla="*/ 384239 h 553649"/>
                  <a:gd name="connsiteX11" fmla="*/ 1117 w 435388"/>
                  <a:gd name="connsiteY11" fmla="*/ 266764 h 553649"/>
                  <a:gd name="connsiteX12" fmla="*/ 13817 w 435388"/>
                  <a:gd name="connsiteY12" fmla="*/ 174689 h 553649"/>
                  <a:gd name="connsiteX13" fmla="*/ 64617 w 435388"/>
                  <a:gd name="connsiteY13" fmla="*/ 85789 h 553649"/>
                  <a:gd name="connsiteX14" fmla="*/ 140817 w 435388"/>
                  <a:gd name="connsiteY14" fmla="*/ 25464 h 553649"/>
                  <a:gd name="connsiteX15" fmla="*/ 213842 w 435388"/>
                  <a:gd name="connsiteY15" fmla="*/ 64 h 553649"/>
                  <a:gd name="connsiteX0" fmla="*/ 213842 w 435388"/>
                  <a:gd name="connsiteY0" fmla="*/ 64 h 553764"/>
                  <a:gd name="connsiteX1" fmla="*/ 299567 w 435388"/>
                  <a:gd name="connsiteY1" fmla="*/ 31814 h 553764"/>
                  <a:gd name="connsiteX2" fmla="*/ 391642 w 435388"/>
                  <a:gd name="connsiteY2" fmla="*/ 117539 h 553764"/>
                  <a:gd name="connsiteX3" fmla="*/ 429742 w 435388"/>
                  <a:gd name="connsiteY3" fmla="*/ 228664 h 553764"/>
                  <a:gd name="connsiteX4" fmla="*/ 432917 w 435388"/>
                  <a:gd name="connsiteY4" fmla="*/ 339789 h 553764"/>
                  <a:gd name="connsiteX5" fmla="*/ 407517 w 435388"/>
                  <a:gd name="connsiteY5" fmla="*/ 457264 h 553764"/>
                  <a:gd name="connsiteX6" fmla="*/ 311311 w 435388"/>
                  <a:gd name="connsiteY6" fmla="*/ 521988 h 553764"/>
                  <a:gd name="connsiteX7" fmla="*/ 236874 w 435388"/>
                  <a:gd name="connsiteY7" fmla="*/ 535373 h 553764"/>
                  <a:gd name="connsiteX8" fmla="*/ 134467 w 435388"/>
                  <a:gd name="connsiteY8" fmla="*/ 552514 h 553764"/>
                  <a:gd name="connsiteX9" fmla="*/ 61442 w 435388"/>
                  <a:gd name="connsiteY9" fmla="*/ 498539 h 553764"/>
                  <a:gd name="connsiteX10" fmla="*/ 7467 w 435388"/>
                  <a:gd name="connsiteY10" fmla="*/ 384239 h 553764"/>
                  <a:gd name="connsiteX11" fmla="*/ 1117 w 435388"/>
                  <a:gd name="connsiteY11" fmla="*/ 266764 h 553764"/>
                  <a:gd name="connsiteX12" fmla="*/ 13817 w 435388"/>
                  <a:gd name="connsiteY12" fmla="*/ 174689 h 553764"/>
                  <a:gd name="connsiteX13" fmla="*/ 64617 w 435388"/>
                  <a:gd name="connsiteY13" fmla="*/ 85789 h 553764"/>
                  <a:gd name="connsiteX14" fmla="*/ 140817 w 435388"/>
                  <a:gd name="connsiteY14" fmla="*/ 25464 h 553764"/>
                  <a:gd name="connsiteX15" fmla="*/ 213842 w 435388"/>
                  <a:gd name="connsiteY15" fmla="*/ 64 h 553764"/>
                  <a:gd name="connsiteX0" fmla="*/ 213842 w 437384"/>
                  <a:gd name="connsiteY0" fmla="*/ 64 h 553764"/>
                  <a:gd name="connsiteX1" fmla="*/ 299567 w 437384"/>
                  <a:gd name="connsiteY1" fmla="*/ 31814 h 553764"/>
                  <a:gd name="connsiteX2" fmla="*/ 391642 w 437384"/>
                  <a:gd name="connsiteY2" fmla="*/ 117539 h 553764"/>
                  <a:gd name="connsiteX3" fmla="*/ 429742 w 437384"/>
                  <a:gd name="connsiteY3" fmla="*/ 228664 h 553764"/>
                  <a:gd name="connsiteX4" fmla="*/ 432917 w 437384"/>
                  <a:gd name="connsiteY4" fmla="*/ 339789 h 553764"/>
                  <a:gd name="connsiteX5" fmla="*/ 379815 w 437384"/>
                  <a:gd name="connsiteY5" fmla="*/ 437984 h 553764"/>
                  <a:gd name="connsiteX6" fmla="*/ 311311 w 437384"/>
                  <a:gd name="connsiteY6" fmla="*/ 521988 h 553764"/>
                  <a:gd name="connsiteX7" fmla="*/ 236874 w 437384"/>
                  <a:gd name="connsiteY7" fmla="*/ 535373 h 553764"/>
                  <a:gd name="connsiteX8" fmla="*/ 134467 w 437384"/>
                  <a:gd name="connsiteY8" fmla="*/ 552514 h 553764"/>
                  <a:gd name="connsiteX9" fmla="*/ 61442 w 437384"/>
                  <a:gd name="connsiteY9" fmla="*/ 498539 h 553764"/>
                  <a:gd name="connsiteX10" fmla="*/ 7467 w 437384"/>
                  <a:gd name="connsiteY10" fmla="*/ 384239 h 553764"/>
                  <a:gd name="connsiteX11" fmla="*/ 1117 w 437384"/>
                  <a:gd name="connsiteY11" fmla="*/ 266764 h 553764"/>
                  <a:gd name="connsiteX12" fmla="*/ 13817 w 437384"/>
                  <a:gd name="connsiteY12" fmla="*/ 174689 h 553764"/>
                  <a:gd name="connsiteX13" fmla="*/ 64617 w 437384"/>
                  <a:gd name="connsiteY13" fmla="*/ 85789 h 553764"/>
                  <a:gd name="connsiteX14" fmla="*/ 140817 w 437384"/>
                  <a:gd name="connsiteY14" fmla="*/ 25464 h 553764"/>
                  <a:gd name="connsiteX15" fmla="*/ 213842 w 437384"/>
                  <a:gd name="connsiteY15" fmla="*/ 64 h 553764"/>
                  <a:gd name="connsiteX0" fmla="*/ 213842 w 436489"/>
                  <a:gd name="connsiteY0" fmla="*/ 64 h 553764"/>
                  <a:gd name="connsiteX1" fmla="*/ 299567 w 436489"/>
                  <a:gd name="connsiteY1" fmla="*/ 31814 h 553764"/>
                  <a:gd name="connsiteX2" fmla="*/ 391642 w 436489"/>
                  <a:gd name="connsiteY2" fmla="*/ 117539 h 553764"/>
                  <a:gd name="connsiteX3" fmla="*/ 429742 w 436489"/>
                  <a:gd name="connsiteY3" fmla="*/ 228664 h 553764"/>
                  <a:gd name="connsiteX4" fmla="*/ 432917 w 436489"/>
                  <a:gd name="connsiteY4" fmla="*/ 339789 h 553764"/>
                  <a:gd name="connsiteX5" fmla="*/ 392125 w 436489"/>
                  <a:gd name="connsiteY5" fmla="*/ 448007 h 553764"/>
                  <a:gd name="connsiteX6" fmla="*/ 311311 w 436489"/>
                  <a:gd name="connsiteY6" fmla="*/ 521988 h 553764"/>
                  <a:gd name="connsiteX7" fmla="*/ 236874 w 436489"/>
                  <a:gd name="connsiteY7" fmla="*/ 535373 h 553764"/>
                  <a:gd name="connsiteX8" fmla="*/ 134467 w 436489"/>
                  <a:gd name="connsiteY8" fmla="*/ 552514 h 553764"/>
                  <a:gd name="connsiteX9" fmla="*/ 61442 w 436489"/>
                  <a:gd name="connsiteY9" fmla="*/ 498539 h 553764"/>
                  <a:gd name="connsiteX10" fmla="*/ 7467 w 436489"/>
                  <a:gd name="connsiteY10" fmla="*/ 384239 h 553764"/>
                  <a:gd name="connsiteX11" fmla="*/ 1117 w 436489"/>
                  <a:gd name="connsiteY11" fmla="*/ 266764 h 553764"/>
                  <a:gd name="connsiteX12" fmla="*/ 13817 w 436489"/>
                  <a:gd name="connsiteY12" fmla="*/ 174689 h 553764"/>
                  <a:gd name="connsiteX13" fmla="*/ 64617 w 436489"/>
                  <a:gd name="connsiteY13" fmla="*/ 85789 h 553764"/>
                  <a:gd name="connsiteX14" fmla="*/ 140817 w 436489"/>
                  <a:gd name="connsiteY14" fmla="*/ 25464 h 553764"/>
                  <a:gd name="connsiteX15" fmla="*/ 213842 w 436489"/>
                  <a:gd name="connsiteY15" fmla="*/ 64 h 553764"/>
                  <a:gd name="connsiteX0" fmla="*/ 213842 w 430585"/>
                  <a:gd name="connsiteY0" fmla="*/ 64 h 553764"/>
                  <a:gd name="connsiteX1" fmla="*/ 299567 w 430585"/>
                  <a:gd name="connsiteY1" fmla="*/ 31814 h 553764"/>
                  <a:gd name="connsiteX2" fmla="*/ 391642 w 430585"/>
                  <a:gd name="connsiteY2" fmla="*/ 117539 h 553764"/>
                  <a:gd name="connsiteX3" fmla="*/ 429742 w 430585"/>
                  <a:gd name="connsiteY3" fmla="*/ 228664 h 553764"/>
                  <a:gd name="connsiteX4" fmla="*/ 415979 w 430585"/>
                  <a:gd name="connsiteY4" fmla="*/ 337461 h 553764"/>
                  <a:gd name="connsiteX5" fmla="*/ 392125 w 430585"/>
                  <a:gd name="connsiteY5" fmla="*/ 448007 h 553764"/>
                  <a:gd name="connsiteX6" fmla="*/ 311311 w 430585"/>
                  <a:gd name="connsiteY6" fmla="*/ 521988 h 553764"/>
                  <a:gd name="connsiteX7" fmla="*/ 236874 w 430585"/>
                  <a:gd name="connsiteY7" fmla="*/ 535373 h 553764"/>
                  <a:gd name="connsiteX8" fmla="*/ 134467 w 430585"/>
                  <a:gd name="connsiteY8" fmla="*/ 552514 h 553764"/>
                  <a:gd name="connsiteX9" fmla="*/ 61442 w 430585"/>
                  <a:gd name="connsiteY9" fmla="*/ 498539 h 553764"/>
                  <a:gd name="connsiteX10" fmla="*/ 7467 w 430585"/>
                  <a:gd name="connsiteY10" fmla="*/ 384239 h 553764"/>
                  <a:gd name="connsiteX11" fmla="*/ 1117 w 430585"/>
                  <a:gd name="connsiteY11" fmla="*/ 266764 h 553764"/>
                  <a:gd name="connsiteX12" fmla="*/ 13817 w 430585"/>
                  <a:gd name="connsiteY12" fmla="*/ 174689 h 553764"/>
                  <a:gd name="connsiteX13" fmla="*/ 64617 w 430585"/>
                  <a:gd name="connsiteY13" fmla="*/ 85789 h 553764"/>
                  <a:gd name="connsiteX14" fmla="*/ 140817 w 430585"/>
                  <a:gd name="connsiteY14" fmla="*/ 25464 h 553764"/>
                  <a:gd name="connsiteX15" fmla="*/ 213842 w 430585"/>
                  <a:gd name="connsiteY15" fmla="*/ 64 h 553764"/>
                  <a:gd name="connsiteX0" fmla="*/ 213842 w 435963"/>
                  <a:gd name="connsiteY0" fmla="*/ 64 h 553764"/>
                  <a:gd name="connsiteX1" fmla="*/ 299567 w 435963"/>
                  <a:gd name="connsiteY1" fmla="*/ 31814 h 553764"/>
                  <a:gd name="connsiteX2" fmla="*/ 391642 w 435963"/>
                  <a:gd name="connsiteY2" fmla="*/ 117539 h 553764"/>
                  <a:gd name="connsiteX3" fmla="*/ 429742 w 435963"/>
                  <a:gd name="connsiteY3" fmla="*/ 228664 h 553764"/>
                  <a:gd name="connsiteX4" fmla="*/ 432151 w 435963"/>
                  <a:gd name="connsiteY4" fmla="*/ 336708 h 553764"/>
                  <a:gd name="connsiteX5" fmla="*/ 392125 w 435963"/>
                  <a:gd name="connsiteY5" fmla="*/ 448007 h 553764"/>
                  <a:gd name="connsiteX6" fmla="*/ 311311 w 435963"/>
                  <a:gd name="connsiteY6" fmla="*/ 521988 h 553764"/>
                  <a:gd name="connsiteX7" fmla="*/ 236874 w 435963"/>
                  <a:gd name="connsiteY7" fmla="*/ 535373 h 553764"/>
                  <a:gd name="connsiteX8" fmla="*/ 134467 w 435963"/>
                  <a:gd name="connsiteY8" fmla="*/ 552514 h 553764"/>
                  <a:gd name="connsiteX9" fmla="*/ 61442 w 435963"/>
                  <a:gd name="connsiteY9" fmla="*/ 498539 h 553764"/>
                  <a:gd name="connsiteX10" fmla="*/ 7467 w 435963"/>
                  <a:gd name="connsiteY10" fmla="*/ 384239 h 553764"/>
                  <a:gd name="connsiteX11" fmla="*/ 1117 w 435963"/>
                  <a:gd name="connsiteY11" fmla="*/ 266764 h 553764"/>
                  <a:gd name="connsiteX12" fmla="*/ 13817 w 435963"/>
                  <a:gd name="connsiteY12" fmla="*/ 174689 h 553764"/>
                  <a:gd name="connsiteX13" fmla="*/ 64617 w 435963"/>
                  <a:gd name="connsiteY13" fmla="*/ 85789 h 553764"/>
                  <a:gd name="connsiteX14" fmla="*/ 140817 w 435963"/>
                  <a:gd name="connsiteY14" fmla="*/ 25464 h 553764"/>
                  <a:gd name="connsiteX15" fmla="*/ 213842 w 435963"/>
                  <a:gd name="connsiteY15" fmla="*/ 64 h 553764"/>
                  <a:gd name="connsiteX0" fmla="*/ 213842 w 445884"/>
                  <a:gd name="connsiteY0" fmla="*/ 64 h 553764"/>
                  <a:gd name="connsiteX1" fmla="*/ 299567 w 445884"/>
                  <a:gd name="connsiteY1" fmla="*/ 31814 h 553764"/>
                  <a:gd name="connsiteX2" fmla="*/ 391642 w 445884"/>
                  <a:gd name="connsiteY2" fmla="*/ 117539 h 553764"/>
                  <a:gd name="connsiteX3" fmla="*/ 443613 w 445884"/>
                  <a:gd name="connsiteY3" fmla="*/ 218668 h 553764"/>
                  <a:gd name="connsiteX4" fmla="*/ 432151 w 445884"/>
                  <a:gd name="connsiteY4" fmla="*/ 336708 h 553764"/>
                  <a:gd name="connsiteX5" fmla="*/ 392125 w 445884"/>
                  <a:gd name="connsiteY5" fmla="*/ 448007 h 553764"/>
                  <a:gd name="connsiteX6" fmla="*/ 311311 w 445884"/>
                  <a:gd name="connsiteY6" fmla="*/ 521988 h 553764"/>
                  <a:gd name="connsiteX7" fmla="*/ 236874 w 445884"/>
                  <a:gd name="connsiteY7" fmla="*/ 535373 h 553764"/>
                  <a:gd name="connsiteX8" fmla="*/ 134467 w 445884"/>
                  <a:gd name="connsiteY8" fmla="*/ 552514 h 553764"/>
                  <a:gd name="connsiteX9" fmla="*/ 61442 w 445884"/>
                  <a:gd name="connsiteY9" fmla="*/ 498539 h 553764"/>
                  <a:gd name="connsiteX10" fmla="*/ 7467 w 445884"/>
                  <a:gd name="connsiteY10" fmla="*/ 384239 h 553764"/>
                  <a:gd name="connsiteX11" fmla="*/ 1117 w 445884"/>
                  <a:gd name="connsiteY11" fmla="*/ 266764 h 553764"/>
                  <a:gd name="connsiteX12" fmla="*/ 13817 w 445884"/>
                  <a:gd name="connsiteY12" fmla="*/ 174689 h 553764"/>
                  <a:gd name="connsiteX13" fmla="*/ 64617 w 445884"/>
                  <a:gd name="connsiteY13" fmla="*/ 85789 h 553764"/>
                  <a:gd name="connsiteX14" fmla="*/ 140817 w 445884"/>
                  <a:gd name="connsiteY14" fmla="*/ 25464 h 553764"/>
                  <a:gd name="connsiteX15" fmla="*/ 213842 w 445884"/>
                  <a:gd name="connsiteY15" fmla="*/ 64 h 553764"/>
                  <a:gd name="connsiteX0" fmla="*/ 213842 w 446149"/>
                  <a:gd name="connsiteY0" fmla="*/ 64 h 553764"/>
                  <a:gd name="connsiteX1" fmla="*/ 299567 w 446149"/>
                  <a:gd name="connsiteY1" fmla="*/ 31814 h 553764"/>
                  <a:gd name="connsiteX2" fmla="*/ 387808 w 446149"/>
                  <a:gd name="connsiteY2" fmla="*/ 102134 h 553764"/>
                  <a:gd name="connsiteX3" fmla="*/ 443613 w 446149"/>
                  <a:gd name="connsiteY3" fmla="*/ 218668 h 553764"/>
                  <a:gd name="connsiteX4" fmla="*/ 432151 w 446149"/>
                  <a:gd name="connsiteY4" fmla="*/ 336708 h 553764"/>
                  <a:gd name="connsiteX5" fmla="*/ 392125 w 446149"/>
                  <a:gd name="connsiteY5" fmla="*/ 448007 h 553764"/>
                  <a:gd name="connsiteX6" fmla="*/ 311311 w 446149"/>
                  <a:gd name="connsiteY6" fmla="*/ 521988 h 553764"/>
                  <a:gd name="connsiteX7" fmla="*/ 236874 w 446149"/>
                  <a:gd name="connsiteY7" fmla="*/ 535373 h 553764"/>
                  <a:gd name="connsiteX8" fmla="*/ 134467 w 446149"/>
                  <a:gd name="connsiteY8" fmla="*/ 552514 h 553764"/>
                  <a:gd name="connsiteX9" fmla="*/ 61442 w 446149"/>
                  <a:gd name="connsiteY9" fmla="*/ 498539 h 553764"/>
                  <a:gd name="connsiteX10" fmla="*/ 7467 w 446149"/>
                  <a:gd name="connsiteY10" fmla="*/ 384239 h 553764"/>
                  <a:gd name="connsiteX11" fmla="*/ 1117 w 446149"/>
                  <a:gd name="connsiteY11" fmla="*/ 266764 h 553764"/>
                  <a:gd name="connsiteX12" fmla="*/ 13817 w 446149"/>
                  <a:gd name="connsiteY12" fmla="*/ 174689 h 553764"/>
                  <a:gd name="connsiteX13" fmla="*/ 64617 w 446149"/>
                  <a:gd name="connsiteY13" fmla="*/ 85789 h 553764"/>
                  <a:gd name="connsiteX14" fmla="*/ 140817 w 446149"/>
                  <a:gd name="connsiteY14" fmla="*/ 25464 h 553764"/>
                  <a:gd name="connsiteX15" fmla="*/ 213842 w 446149"/>
                  <a:gd name="connsiteY15" fmla="*/ 64 h 553764"/>
                  <a:gd name="connsiteX0" fmla="*/ 213842 w 446149"/>
                  <a:gd name="connsiteY0" fmla="*/ 5 h 553705"/>
                  <a:gd name="connsiteX1" fmla="*/ 317286 w 446149"/>
                  <a:gd name="connsiteY1" fmla="*/ 24072 h 553705"/>
                  <a:gd name="connsiteX2" fmla="*/ 387808 w 446149"/>
                  <a:gd name="connsiteY2" fmla="*/ 102075 h 553705"/>
                  <a:gd name="connsiteX3" fmla="*/ 443613 w 446149"/>
                  <a:gd name="connsiteY3" fmla="*/ 218609 h 553705"/>
                  <a:gd name="connsiteX4" fmla="*/ 432151 w 446149"/>
                  <a:gd name="connsiteY4" fmla="*/ 336649 h 553705"/>
                  <a:gd name="connsiteX5" fmla="*/ 392125 w 446149"/>
                  <a:gd name="connsiteY5" fmla="*/ 447948 h 553705"/>
                  <a:gd name="connsiteX6" fmla="*/ 311311 w 446149"/>
                  <a:gd name="connsiteY6" fmla="*/ 521929 h 553705"/>
                  <a:gd name="connsiteX7" fmla="*/ 236874 w 446149"/>
                  <a:gd name="connsiteY7" fmla="*/ 535314 h 553705"/>
                  <a:gd name="connsiteX8" fmla="*/ 134467 w 446149"/>
                  <a:gd name="connsiteY8" fmla="*/ 552455 h 553705"/>
                  <a:gd name="connsiteX9" fmla="*/ 61442 w 446149"/>
                  <a:gd name="connsiteY9" fmla="*/ 498480 h 553705"/>
                  <a:gd name="connsiteX10" fmla="*/ 7467 w 446149"/>
                  <a:gd name="connsiteY10" fmla="*/ 384180 h 553705"/>
                  <a:gd name="connsiteX11" fmla="*/ 1117 w 446149"/>
                  <a:gd name="connsiteY11" fmla="*/ 266705 h 553705"/>
                  <a:gd name="connsiteX12" fmla="*/ 13817 w 446149"/>
                  <a:gd name="connsiteY12" fmla="*/ 174630 h 553705"/>
                  <a:gd name="connsiteX13" fmla="*/ 64617 w 446149"/>
                  <a:gd name="connsiteY13" fmla="*/ 85730 h 553705"/>
                  <a:gd name="connsiteX14" fmla="*/ 140817 w 446149"/>
                  <a:gd name="connsiteY14" fmla="*/ 25405 h 553705"/>
                  <a:gd name="connsiteX15" fmla="*/ 213842 w 446149"/>
                  <a:gd name="connsiteY15" fmla="*/ 5 h 553705"/>
                  <a:gd name="connsiteX0" fmla="*/ 213842 w 445567"/>
                  <a:gd name="connsiteY0" fmla="*/ 5 h 553705"/>
                  <a:gd name="connsiteX1" fmla="*/ 317286 w 445567"/>
                  <a:gd name="connsiteY1" fmla="*/ 24072 h 553705"/>
                  <a:gd name="connsiteX2" fmla="*/ 396284 w 445567"/>
                  <a:gd name="connsiteY2" fmla="*/ 96694 h 553705"/>
                  <a:gd name="connsiteX3" fmla="*/ 443613 w 445567"/>
                  <a:gd name="connsiteY3" fmla="*/ 218609 h 553705"/>
                  <a:gd name="connsiteX4" fmla="*/ 432151 w 445567"/>
                  <a:gd name="connsiteY4" fmla="*/ 336649 h 553705"/>
                  <a:gd name="connsiteX5" fmla="*/ 392125 w 445567"/>
                  <a:gd name="connsiteY5" fmla="*/ 447948 h 553705"/>
                  <a:gd name="connsiteX6" fmla="*/ 311311 w 445567"/>
                  <a:gd name="connsiteY6" fmla="*/ 521929 h 553705"/>
                  <a:gd name="connsiteX7" fmla="*/ 236874 w 445567"/>
                  <a:gd name="connsiteY7" fmla="*/ 535314 h 553705"/>
                  <a:gd name="connsiteX8" fmla="*/ 134467 w 445567"/>
                  <a:gd name="connsiteY8" fmla="*/ 552455 h 553705"/>
                  <a:gd name="connsiteX9" fmla="*/ 61442 w 445567"/>
                  <a:gd name="connsiteY9" fmla="*/ 498480 h 553705"/>
                  <a:gd name="connsiteX10" fmla="*/ 7467 w 445567"/>
                  <a:gd name="connsiteY10" fmla="*/ 384180 h 553705"/>
                  <a:gd name="connsiteX11" fmla="*/ 1117 w 445567"/>
                  <a:gd name="connsiteY11" fmla="*/ 266705 h 553705"/>
                  <a:gd name="connsiteX12" fmla="*/ 13817 w 445567"/>
                  <a:gd name="connsiteY12" fmla="*/ 174630 h 553705"/>
                  <a:gd name="connsiteX13" fmla="*/ 64617 w 445567"/>
                  <a:gd name="connsiteY13" fmla="*/ 85730 h 553705"/>
                  <a:gd name="connsiteX14" fmla="*/ 140817 w 445567"/>
                  <a:gd name="connsiteY14" fmla="*/ 25405 h 553705"/>
                  <a:gd name="connsiteX15" fmla="*/ 213842 w 445567"/>
                  <a:gd name="connsiteY15" fmla="*/ 5 h 553705"/>
                  <a:gd name="connsiteX0" fmla="*/ 221552 w 445567"/>
                  <a:gd name="connsiteY0" fmla="*/ 2 h 562165"/>
                  <a:gd name="connsiteX1" fmla="*/ 317286 w 445567"/>
                  <a:gd name="connsiteY1" fmla="*/ 32532 h 562165"/>
                  <a:gd name="connsiteX2" fmla="*/ 396284 w 445567"/>
                  <a:gd name="connsiteY2" fmla="*/ 105154 h 562165"/>
                  <a:gd name="connsiteX3" fmla="*/ 443613 w 445567"/>
                  <a:gd name="connsiteY3" fmla="*/ 227069 h 562165"/>
                  <a:gd name="connsiteX4" fmla="*/ 432151 w 445567"/>
                  <a:gd name="connsiteY4" fmla="*/ 345109 h 562165"/>
                  <a:gd name="connsiteX5" fmla="*/ 392125 w 445567"/>
                  <a:gd name="connsiteY5" fmla="*/ 456408 h 562165"/>
                  <a:gd name="connsiteX6" fmla="*/ 311311 w 445567"/>
                  <a:gd name="connsiteY6" fmla="*/ 530389 h 562165"/>
                  <a:gd name="connsiteX7" fmla="*/ 236874 w 445567"/>
                  <a:gd name="connsiteY7" fmla="*/ 543774 h 562165"/>
                  <a:gd name="connsiteX8" fmla="*/ 134467 w 445567"/>
                  <a:gd name="connsiteY8" fmla="*/ 560915 h 562165"/>
                  <a:gd name="connsiteX9" fmla="*/ 61442 w 445567"/>
                  <a:gd name="connsiteY9" fmla="*/ 506940 h 562165"/>
                  <a:gd name="connsiteX10" fmla="*/ 7467 w 445567"/>
                  <a:gd name="connsiteY10" fmla="*/ 392640 h 562165"/>
                  <a:gd name="connsiteX11" fmla="*/ 1117 w 445567"/>
                  <a:gd name="connsiteY11" fmla="*/ 275165 h 562165"/>
                  <a:gd name="connsiteX12" fmla="*/ 13817 w 445567"/>
                  <a:gd name="connsiteY12" fmla="*/ 183090 h 562165"/>
                  <a:gd name="connsiteX13" fmla="*/ 64617 w 445567"/>
                  <a:gd name="connsiteY13" fmla="*/ 94190 h 562165"/>
                  <a:gd name="connsiteX14" fmla="*/ 140817 w 445567"/>
                  <a:gd name="connsiteY14" fmla="*/ 33865 h 562165"/>
                  <a:gd name="connsiteX15" fmla="*/ 221552 w 445567"/>
                  <a:gd name="connsiteY15" fmla="*/ 2 h 562165"/>
                  <a:gd name="connsiteX0" fmla="*/ 221552 w 445567"/>
                  <a:gd name="connsiteY0" fmla="*/ 266 h 562429"/>
                  <a:gd name="connsiteX1" fmla="*/ 317286 w 445567"/>
                  <a:gd name="connsiteY1" fmla="*/ 32796 h 562429"/>
                  <a:gd name="connsiteX2" fmla="*/ 396284 w 445567"/>
                  <a:gd name="connsiteY2" fmla="*/ 105418 h 562429"/>
                  <a:gd name="connsiteX3" fmla="*/ 443613 w 445567"/>
                  <a:gd name="connsiteY3" fmla="*/ 227333 h 562429"/>
                  <a:gd name="connsiteX4" fmla="*/ 432151 w 445567"/>
                  <a:gd name="connsiteY4" fmla="*/ 345373 h 562429"/>
                  <a:gd name="connsiteX5" fmla="*/ 392125 w 445567"/>
                  <a:gd name="connsiteY5" fmla="*/ 456672 h 562429"/>
                  <a:gd name="connsiteX6" fmla="*/ 311311 w 445567"/>
                  <a:gd name="connsiteY6" fmla="*/ 530653 h 562429"/>
                  <a:gd name="connsiteX7" fmla="*/ 236874 w 445567"/>
                  <a:gd name="connsiteY7" fmla="*/ 544038 h 562429"/>
                  <a:gd name="connsiteX8" fmla="*/ 134467 w 445567"/>
                  <a:gd name="connsiteY8" fmla="*/ 561179 h 562429"/>
                  <a:gd name="connsiteX9" fmla="*/ 61442 w 445567"/>
                  <a:gd name="connsiteY9" fmla="*/ 507204 h 562429"/>
                  <a:gd name="connsiteX10" fmla="*/ 7467 w 445567"/>
                  <a:gd name="connsiteY10" fmla="*/ 392904 h 562429"/>
                  <a:gd name="connsiteX11" fmla="*/ 1117 w 445567"/>
                  <a:gd name="connsiteY11" fmla="*/ 275429 h 562429"/>
                  <a:gd name="connsiteX12" fmla="*/ 13817 w 445567"/>
                  <a:gd name="connsiteY12" fmla="*/ 183354 h 562429"/>
                  <a:gd name="connsiteX13" fmla="*/ 64617 w 445567"/>
                  <a:gd name="connsiteY13" fmla="*/ 94454 h 562429"/>
                  <a:gd name="connsiteX14" fmla="*/ 137749 w 445567"/>
                  <a:gd name="connsiteY14" fmla="*/ 21805 h 562429"/>
                  <a:gd name="connsiteX15" fmla="*/ 221552 w 445567"/>
                  <a:gd name="connsiteY15" fmla="*/ 266 h 562429"/>
                  <a:gd name="connsiteX0" fmla="*/ 222613 w 446628"/>
                  <a:gd name="connsiteY0" fmla="*/ 266 h 562429"/>
                  <a:gd name="connsiteX1" fmla="*/ 318347 w 446628"/>
                  <a:gd name="connsiteY1" fmla="*/ 32796 h 562429"/>
                  <a:gd name="connsiteX2" fmla="*/ 397345 w 446628"/>
                  <a:gd name="connsiteY2" fmla="*/ 105418 h 562429"/>
                  <a:gd name="connsiteX3" fmla="*/ 444674 w 446628"/>
                  <a:gd name="connsiteY3" fmla="*/ 227333 h 562429"/>
                  <a:gd name="connsiteX4" fmla="*/ 433212 w 446628"/>
                  <a:gd name="connsiteY4" fmla="*/ 345373 h 562429"/>
                  <a:gd name="connsiteX5" fmla="*/ 393186 w 446628"/>
                  <a:gd name="connsiteY5" fmla="*/ 456672 h 562429"/>
                  <a:gd name="connsiteX6" fmla="*/ 312372 w 446628"/>
                  <a:gd name="connsiteY6" fmla="*/ 530653 h 562429"/>
                  <a:gd name="connsiteX7" fmla="*/ 237935 w 446628"/>
                  <a:gd name="connsiteY7" fmla="*/ 544038 h 562429"/>
                  <a:gd name="connsiteX8" fmla="*/ 135528 w 446628"/>
                  <a:gd name="connsiteY8" fmla="*/ 561179 h 562429"/>
                  <a:gd name="connsiteX9" fmla="*/ 62503 w 446628"/>
                  <a:gd name="connsiteY9" fmla="*/ 507204 h 562429"/>
                  <a:gd name="connsiteX10" fmla="*/ 8528 w 446628"/>
                  <a:gd name="connsiteY10" fmla="*/ 392904 h 562429"/>
                  <a:gd name="connsiteX11" fmla="*/ 2178 w 446628"/>
                  <a:gd name="connsiteY11" fmla="*/ 275429 h 562429"/>
                  <a:gd name="connsiteX12" fmla="*/ 29503 w 446628"/>
                  <a:gd name="connsiteY12" fmla="*/ 189530 h 562429"/>
                  <a:gd name="connsiteX13" fmla="*/ 65678 w 446628"/>
                  <a:gd name="connsiteY13" fmla="*/ 94454 h 562429"/>
                  <a:gd name="connsiteX14" fmla="*/ 138810 w 446628"/>
                  <a:gd name="connsiteY14" fmla="*/ 21805 h 562429"/>
                  <a:gd name="connsiteX15" fmla="*/ 222613 w 446628"/>
                  <a:gd name="connsiteY15" fmla="*/ 266 h 562429"/>
                  <a:gd name="connsiteX0" fmla="*/ 216517 w 440532"/>
                  <a:gd name="connsiteY0" fmla="*/ 266 h 562429"/>
                  <a:gd name="connsiteX1" fmla="*/ 312251 w 440532"/>
                  <a:gd name="connsiteY1" fmla="*/ 32796 h 562429"/>
                  <a:gd name="connsiteX2" fmla="*/ 391249 w 440532"/>
                  <a:gd name="connsiteY2" fmla="*/ 105418 h 562429"/>
                  <a:gd name="connsiteX3" fmla="*/ 438578 w 440532"/>
                  <a:gd name="connsiteY3" fmla="*/ 227333 h 562429"/>
                  <a:gd name="connsiteX4" fmla="*/ 427116 w 440532"/>
                  <a:gd name="connsiteY4" fmla="*/ 345373 h 562429"/>
                  <a:gd name="connsiteX5" fmla="*/ 387090 w 440532"/>
                  <a:gd name="connsiteY5" fmla="*/ 456672 h 562429"/>
                  <a:gd name="connsiteX6" fmla="*/ 306276 w 440532"/>
                  <a:gd name="connsiteY6" fmla="*/ 530653 h 562429"/>
                  <a:gd name="connsiteX7" fmla="*/ 231839 w 440532"/>
                  <a:gd name="connsiteY7" fmla="*/ 544038 h 562429"/>
                  <a:gd name="connsiteX8" fmla="*/ 129432 w 440532"/>
                  <a:gd name="connsiteY8" fmla="*/ 561179 h 562429"/>
                  <a:gd name="connsiteX9" fmla="*/ 56407 w 440532"/>
                  <a:gd name="connsiteY9" fmla="*/ 507204 h 562429"/>
                  <a:gd name="connsiteX10" fmla="*/ 2432 w 440532"/>
                  <a:gd name="connsiteY10" fmla="*/ 392904 h 562429"/>
                  <a:gd name="connsiteX11" fmla="*/ 10706 w 440532"/>
                  <a:gd name="connsiteY11" fmla="*/ 281604 h 562429"/>
                  <a:gd name="connsiteX12" fmla="*/ 23407 w 440532"/>
                  <a:gd name="connsiteY12" fmla="*/ 189530 h 562429"/>
                  <a:gd name="connsiteX13" fmla="*/ 59582 w 440532"/>
                  <a:gd name="connsiteY13" fmla="*/ 94454 h 562429"/>
                  <a:gd name="connsiteX14" fmla="*/ 132714 w 440532"/>
                  <a:gd name="connsiteY14" fmla="*/ 21805 h 562429"/>
                  <a:gd name="connsiteX15" fmla="*/ 216517 w 440532"/>
                  <a:gd name="connsiteY15" fmla="*/ 266 h 562429"/>
                  <a:gd name="connsiteX0" fmla="*/ 205849 w 429864"/>
                  <a:gd name="connsiteY0" fmla="*/ 266 h 562429"/>
                  <a:gd name="connsiteX1" fmla="*/ 301583 w 429864"/>
                  <a:gd name="connsiteY1" fmla="*/ 32796 h 562429"/>
                  <a:gd name="connsiteX2" fmla="*/ 380581 w 429864"/>
                  <a:gd name="connsiteY2" fmla="*/ 105418 h 562429"/>
                  <a:gd name="connsiteX3" fmla="*/ 427910 w 429864"/>
                  <a:gd name="connsiteY3" fmla="*/ 227333 h 562429"/>
                  <a:gd name="connsiteX4" fmla="*/ 416448 w 429864"/>
                  <a:gd name="connsiteY4" fmla="*/ 345373 h 562429"/>
                  <a:gd name="connsiteX5" fmla="*/ 376422 w 429864"/>
                  <a:gd name="connsiteY5" fmla="*/ 456672 h 562429"/>
                  <a:gd name="connsiteX6" fmla="*/ 295608 w 429864"/>
                  <a:gd name="connsiteY6" fmla="*/ 530653 h 562429"/>
                  <a:gd name="connsiteX7" fmla="*/ 221171 w 429864"/>
                  <a:gd name="connsiteY7" fmla="*/ 544038 h 562429"/>
                  <a:gd name="connsiteX8" fmla="*/ 118764 w 429864"/>
                  <a:gd name="connsiteY8" fmla="*/ 561179 h 562429"/>
                  <a:gd name="connsiteX9" fmla="*/ 45739 w 429864"/>
                  <a:gd name="connsiteY9" fmla="*/ 507204 h 562429"/>
                  <a:gd name="connsiteX10" fmla="*/ 10250 w 429864"/>
                  <a:gd name="connsiteY10" fmla="*/ 388303 h 562429"/>
                  <a:gd name="connsiteX11" fmla="*/ 38 w 429864"/>
                  <a:gd name="connsiteY11" fmla="*/ 281604 h 562429"/>
                  <a:gd name="connsiteX12" fmla="*/ 12739 w 429864"/>
                  <a:gd name="connsiteY12" fmla="*/ 189530 h 562429"/>
                  <a:gd name="connsiteX13" fmla="*/ 48914 w 429864"/>
                  <a:gd name="connsiteY13" fmla="*/ 94454 h 562429"/>
                  <a:gd name="connsiteX14" fmla="*/ 122046 w 429864"/>
                  <a:gd name="connsiteY14" fmla="*/ 21805 h 562429"/>
                  <a:gd name="connsiteX15" fmla="*/ 205849 w 429864"/>
                  <a:gd name="connsiteY15" fmla="*/ 266 h 562429"/>
                  <a:gd name="connsiteX0" fmla="*/ 205884 w 429899"/>
                  <a:gd name="connsiteY0" fmla="*/ 266 h 563512"/>
                  <a:gd name="connsiteX1" fmla="*/ 301618 w 429899"/>
                  <a:gd name="connsiteY1" fmla="*/ 32796 h 563512"/>
                  <a:gd name="connsiteX2" fmla="*/ 380616 w 429899"/>
                  <a:gd name="connsiteY2" fmla="*/ 105418 h 563512"/>
                  <a:gd name="connsiteX3" fmla="*/ 427945 w 429899"/>
                  <a:gd name="connsiteY3" fmla="*/ 227333 h 563512"/>
                  <a:gd name="connsiteX4" fmla="*/ 416483 w 429899"/>
                  <a:gd name="connsiteY4" fmla="*/ 345373 h 563512"/>
                  <a:gd name="connsiteX5" fmla="*/ 376457 w 429899"/>
                  <a:gd name="connsiteY5" fmla="*/ 456672 h 563512"/>
                  <a:gd name="connsiteX6" fmla="*/ 295643 w 429899"/>
                  <a:gd name="connsiteY6" fmla="*/ 530653 h 563512"/>
                  <a:gd name="connsiteX7" fmla="*/ 221206 w 429899"/>
                  <a:gd name="connsiteY7" fmla="*/ 544038 h 563512"/>
                  <a:gd name="connsiteX8" fmla="*/ 118799 w 429899"/>
                  <a:gd name="connsiteY8" fmla="*/ 561179 h 563512"/>
                  <a:gd name="connsiteX9" fmla="*/ 57345 w 429899"/>
                  <a:gd name="connsiteY9" fmla="*/ 487965 h 563512"/>
                  <a:gd name="connsiteX10" fmla="*/ 10285 w 429899"/>
                  <a:gd name="connsiteY10" fmla="*/ 388303 h 563512"/>
                  <a:gd name="connsiteX11" fmla="*/ 73 w 429899"/>
                  <a:gd name="connsiteY11" fmla="*/ 281604 h 563512"/>
                  <a:gd name="connsiteX12" fmla="*/ 12774 w 429899"/>
                  <a:gd name="connsiteY12" fmla="*/ 189530 h 563512"/>
                  <a:gd name="connsiteX13" fmla="*/ 48949 w 429899"/>
                  <a:gd name="connsiteY13" fmla="*/ 94454 h 563512"/>
                  <a:gd name="connsiteX14" fmla="*/ 122081 w 429899"/>
                  <a:gd name="connsiteY14" fmla="*/ 21805 h 563512"/>
                  <a:gd name="connsiteX15" fmla="*/ 205884 w 429899"/>
                  <a:gd name="connsiteY15" fmla="*/ 266 h 563512"/>
                  <a:gd name="connsiteX0" fmla="*/ 205884 w 429899"/>
                  <a:gd name="connsiteY0" fmla="*/ 266 h 546795"/>
                  <a:gd name="connsiteX1" fmla="*/ 301618 w 429899"/>
                  <a:gd name="connsiteY1" fmla="*/ 32796 h 546795"/>
                  <a:gd name="connsiteX2" fmla="*/ 380616 w 429899"/>
                  <a:gd name="connsiteY2" fmla="*/ 105418 h 546795"/>
                  <a:gd name="connsiteX3" fmla="*/ 427945 w 429899"/>
                  <a:gd name="connsiteY3" fmla="*/ 227333 h 546795"/>
                  <a:gd name="connsiteX4" fmla="*/ 416483 w 429899"/>
                  <a:gd name="connsiteY4" fmla="*/ 345373 h 546795"/>
                  <a:gd name="connsiteX5" fmla="*/ 376457 w 429899"/>
                  <a:gd name="connsiteY5" fmla="*/ 456672 h 546795"/>
                  <a:gd name="connsiteX6" fmla="*/ 295643 w 429899"/>
                  <a:gd name="connsiteY6" fmla="*/ 530653 h 546795"/>
                  <a:gd name="connsiteX7" fmla="*/ 221206 w 429899"/>
                  <a:gd name="connsiteY7" fmla="*/ 544038 h 546795"/>
                  <a:gd name="connsiteX8" fmla="*/ 133450 w 429899"/>
                  <a:gd name="connsiteY8" fmla="*/ 541173 h 546795"/>
                  <a:gd name="connsiteX9" fmla="*/ 57345 w 429899"/>
                  <a:gd name="connsiteY9" fmla="*/ 487965 h 546795"/>
                  <a:gd name="connsiteX10" fmla="*/ 10285 w 429899"/>
                  <a:gd name="connsiteY10" fmla="*/ 388303 h 546795"/>
                  <a:gd name="connsiteX11" fmla="*/ 73 w 429899"/>
                  <a:gd name="connsiteY11" fmla="*/ 281604 h 546795"/>
                  <a:gd name="connsiteX12" fmla="*/ 12774 w 429899"/>
                  <a:gd name="connsiteY12" fmla="*/ 189530 h 546795"/>
                  <a:gd name="connsiteX13" fmla="*/ 48949 w 429899"/>
                  <a:gd name="connsiteY13" fmla="*/ 94454 h 546795"/>
                  <a:gd name="connsiteX14" fmla="*/ 122081 w 429899"/>
                  <a:gd name="connsiteY14" fmla="*/ 21805 h 546795"/>
                  <a:gd name="connsiteX15" fmla="*/ 205884 w 429899"/>
                  <a:gd name="connsiteY15" fmla="*/ 266 h 546795"/>
                  <a:gd name="connsiteX0" fmla="*/ 205884 w 429899"/>
                  <a:gd name="connsiteY0" fmla="*/ 266 h 544407"/>
                  <a:gd name="connsiteX1" fmla="*/ 301618 w 429899"/>
                  <a:gd name="connsiteY1" fmla="*/ 32796 h 544407"/>
                  <a:gd name="connsiteX2" fmla="*/ 380616 w 429899"/>
                  <a:gd name="connsiteY2" fmla="*/ 105418 h 544407"/>
                  <a:gd name="connsiteX3" fmla="*/ 427945 w 429899"/>
                  <a:gd name="connsiteY3" fmla="*/ 227333 h 544407"/>
                  <a:gd name="connsiteX4" fmla="*/ 416483 w 429899"/>
                  <a:gd name="connsiteY4" fmla="*/ 345373 h 544407"/>
                  <a:gd name="connsiteX5" fmla="*/ 376457 w 429899"/>
                  <a:gd name="connsiteY5" fmla="*/ 456672 h 544407"/>
                  <a:gd name="connsiteX6" fmla="*/ 295643 w 429899"/>
                  <a:gd name="connsiteY6" fmla="*/ 530653 h 544407"/>
                  <a:gd name="connsiteX7" fmla="*/ 221206 w 429899"/>
                  <a:gd name="connsiteY7" fmla="*/ 544038 h 544407"/>
                  <a:gd name="connsiteX8" fmla="*/ 132697 w 429899"/>
                  <a:gd name="connsiteY8" fmla="*/ 525001 h 544407"/>
                  <a:gd name="connsiteX9" fmla="*/ 57345 w 429899"/>
                  <a:gd name="connsiteY9" fmla="*/ 487965 h 544407"/>
                  <a:gd name="connsiteX10" fmla="*/ 10285 w 429899"/>
                  <a:gd name="connsiteY10" fmla="*/ 388303 h 544407"/>
                  <a:gd name="connsiteX11" fmla="*/ 73 w 429899"/>
                  <a:gd name="connsiteY11" fmla="*/ 281604 h 544407"/>
                  <a:gd name="connsiteX12" fmla="*/ 12774 w 429899"/>
                  <a:gd name="connsiteY12" fmla="*/ 189530 h 544407"/>
                  <a:gd name="connsiteX13" fmla="*/ 48949 w 429899"/>
                  <a:gd name="connsiteY13" fmla="*/ 94454 h 544407"/>
                  <a:gd name="connsiteX14" fmla="*/ 122081 w 429899"/>
                  <a:gd name="connsiteY14" fmla="*/ 21805 h 544407"/>
                  <a:gd name="connsiteX15" fmla="*/ 205884 w 429899"/>
                  <a:gd name="connsiteY15" fmla="*/ 266 h 544407"/>
                  <a:gd name="connsiteX0" fmla="*/ 205884 w 429899"/>
                  <a:gd name="connsiteY0" fmla="*/ 266 h 544275"/>
                  <a:gd name="connsiteX1" fmla="*/ 301618 w 429899"/>
                  <a:gd name="connsiteY1" fmla="*/ 32796 h 544275"/>
                  <a:gd name="connsiteX2" fmla="*/ 380616 w 429899"/>
                  <a:gd name="connsiteY2" fmla="*/ 105418 h 544275"/>
                  <a:gd name="connsiteX3" fmla="*/ 427945 w 429899"/>
                  <a:gd name="connsiteY3" fmla="*/ 227333 h 544275"/>
                  <a:gd name="connsiteX4" fmla="*/ 416483 w 429899"/>
                  <a:gd name="connsiteY4" fmla="*/ 345373 h 544275"/>
                  <a:gd name="connsiteX5" fmla="*/ 376457 w 429899"/>
                  <a:gd name="connsiteY5" fmla="*/ 456672 h 544275"/>
                  <a:gd name="connsiteX6" fmla="*/ 295643 w 429899"/>
                  <a:gd name="connsiteY6" fmla="*/ 530653 h 544275"/>
                  <a:gd name="connsiteX7" fmla="*/ 221206 w 429899"/>
                  <a:gd name="connsiteY7" fmla="*/ 544038 h 544275"/>
                  <a:gd name="connsiteX8" fmla="*/ 131916 w 429899"/>
                  <a:gd name="connsiteY8" fmla="*/ 535011 h 544275"/>
                  <a:gd name="connsiteX9" fmla="*/ 57345 w 429899"/>
                  <a:gd name="connsiteY9" fmla="*/ 487965 h 544275"/>
                  <a:gd name="connsiteX10" fmla="*/ 10285 w 429899"/>
                  <a:gd name="connsiteY10" fmla="*/ 388303 h 544275"/>
                  <a:gd name="connsiteX11" fmla="*/ 73 w 429899"/>
                  <a:gd name="connsiteY11" fmla="*/ 281604 h 544275"/>
                  <a:gd name="connsiteX12" fmla="*/ 12774 w 429899"/>
                  <a:gd name="connsiteY12" fmla="*/ 189530 h 544275"/>
                  <a:gd name="connsiteX13" fmla="*/ 48949 w 429899"/>
                  <a:gd name="connsiteY13" fmla="*/ 94454 h 544275"/>
                  <a:gd name="connsiteX14" fmla="*/ 122081 w 429899"/>
                  <a:gd name="connsiteY14" fmla="*/ 21805 h 544275"/>
                  <a:gd name="connsiteX15" fmla="*/ 205884 w 429899"/>
                  <a:gd name="connsiteY15" fmla="*/ 266 h 544275"/>
                  <a:gd name="connsiteX0" fmla="*/ 205951 w 429966"/>
                  <a:gd name="connsiteY0" fmla="*/ 266 h 544449"/>
                  <a:gd name="connsiteX1" fmla="*/ 301685 w 429966"/>
                  <a:gd name="connsiteY1" fmla="*/ 32796 h 544449"/>
                  <a:gd name="connsiteX2" fmla="*/ 380683 w 429966"/>
                  <a:gd name="connsiteY2" fmla="*/ 105418 h 544449"/>
                  <a:gd name="connsiteX3" fmla="*/ 428012 w 429966"/>
                  <a:gd name="connsiteY3" fmla="*/ 227333 h 544449"/>
                  <a:gd name="connsiteX4" fmla="*/ 416550 w 429966"/>
                  <a:gd name="connsiteY4" fmla="*/ 345373 h 544449"/>
                  <a:gd name="connsiteX5" fmla="*/ 376524 w 429966"/>
                  <a:gd name="connsiteY5" fmla="*/ 456672 h 544449"/>
                  <a:gd name="connsiteX6" fmla="*/ 295710 w 429966"/>
                  <a:gd name="connsiteY6" fmla="*/ 530653 h 544449"/>
                  <a:gd name="connsiteX7" fmla="*/ 221273 w 429966"/>
                  <a:gd name="connsiteY7" fmla="*/ 544038 h 544449"/>
                  <a:gd name="connsiteX8" fmla="*/ 131983 w 429966"/>
                  <a:gd name="connsiteY8" fmla="*/ 535011 h 544449"/>
                  <a:gd name="connsiteX9" fmla="*/ 65122 w 429966"/>
                  <a:gd name="connsiteY9" fmla="*/ 479502 h 544449"/>
                  <a:gd name="connsiteX10" fmla="*/ 10352 w 429966"/>
                  <a:gd name="connsiteY10" fmla="*/ 388303 h 544449"/>
                  <a:gd name="connsiteX11" fmla="*/ 140 w 429966"/>
                  <a:gd name="connsiteY11" fmla="*/ 281604 h 544449"/>
                  <a:gd name="connsiteX12" fmla="*/ 12841 w 429966"/>
                  <a:gd name="connsiteY12" fmla="*/ 189530 h 544449"/>
                  <a:gd name="connsiteX13" fmla="*/ 49016 w 429966"/>
                  <a:gd name="connsiteY13" fmla="*/ 94454 h 544449"/>
                  <a:gd name="connsiteX14" fmla="*/ 122148 w 429966"/>
                  <a:gd name="connsiteY14" fmla="*/ 21805 h 544449"/>
                  <a:gd name="connsiteX15" fmla="*/ 205951 w 429966"/>
                  <a:gd name="connsiteY15" fmla="*/ 266 h 544449"/>
                  <a:gd name="connsiteX0" fmla="*/ 205953 w 429968"/>
                  <a:gd name="connsiteY0" fmla="*/ 266 h 544449"/>
                  <a:gd name="connsiteX1" fmla="*/ 301687 w 429968"/>
                  <a:gd name="connsiteY1" fmla="*/ 32796 h 544449"/>
                  <a:gd name="connsiteX2" fmla="*/ 380685 w 429968"/>
                  <a:gd name="connsiteY2" fmla="*/ 105418 h 544449"/>
                  <a:gd name="connsiteX3" fmla="*/ 428014 w 429968"/>
                  <a:gd name="connsiteY3" fmla="*/ 227333 h 544449"/>
                  <a:gd name="connsiteX4" fmla="*/ 416552 w 429968"/>
                  <a:gd name="connsiteY4" fmla="*/ 345373 h 544449"/>
                  <a:gd name="connsiteX5" fmla="*/ 376526 w 429968"/>
                  <a:gd name="connsiteY5" fmla="*/ 456672 h 544449"/>
                  <a:gd name="connsiteX6" fmla="*/ 295712 w 429968"/>
                  <a:gd name="connsiteY6" fmla="*/ 530653 h 544449"/>
                  <a:gd name="connsiteX7" fmla="*/ 221275 w 429968"/>
                  <a:gd name="connsiteY7" fmla="*/ 544038 h 544449"/>
                  <a:gd name="connsiteX8" fmla="*/ 131985 w 429968"/>
                  <a:gd name="connsiteY8" fmla="*/ 535011 h 544449"/>
                  <a:gd name="connsiteX9" fmla="*/ 65124 w 429968"/>
                  <a:gd name="connsiteY9" fmla="*/ 479502 h 544449"/>
                  <a:gd name="connsiteX10" fmla="*/ 19597 w 429968"/>
                  <a:gd name="connsiteY10" fmla="*/ 386002 h 544449"/>
                  <a:gd name="connsiteX11" fmla="*/ 142 w 429968"/>
                  <a:gd name="connsiteY11" fmla="*/ 281604 h 544449"/>
                  <a:gd name="connsiteX12" fmla="*/ 12843 w 429968"/>
                  <a:gd name="connsiteY12" fmla="*/ 189530 h 544449"/>
                  <a:gd name="connsiteX13" fmla="*/ 49018 w 429968"/>
                  <a:gd name="connsiteY13" fmla="*/ 94454 h 544449"/>
                  <a:gd name="connsiteX14" fmla="*/ 122150 w 429968"/>
                  <a:gd name="connsiteY14" fmla="*/ 21805 h 544449"/>
                  <a:gd name="connsiteX15" fmla="*/ 205953 w 429968"/>
                  <a:gd name="connsiteY15" fmla="*/ 266 h 544449"/>
                  <a:gd name="connsiteX0" fmla="*/ 204439 w 428454"/>
                  <a:gd name="connsiteY0" fmla="*/ 266 h 544449"/>
                  <a:gd name="connsiteX1" fmla="*/ 300173 w 428454"/>
                  <a:gd name="connsiteY1" fmla="*/ 32796 h 544449"/>
                  <a:gd name="connsiteX2" fmla="*/ 379171 w 428454"/>
                  <a:gd name="connsiteY2" fmla="*/ 105418 h 544449"/>
                  <a:gd name="connsiteX3" fmla="*/ 426500 w 428454"/>
                  <a:gd name="connsiteY3" fmla="*/ 227333 h 544449"/>
                  <a:gd name="connsiteX4" fmla="*/ 415038 w 428454"/>
                  <a:gd name="connsiteY4" fmla="*/ 345373 h 544449"/>
                  <a:gd name="connsiteX5" fmla="*/ 375012 w 428454"/>
                  <a:gd name="connsiteY5" fmla="*/ 456672 h 544449"/>
                  <a:gd name="connsiteX6" fmla="*/ 294198 w 428454"/>
                  <a:gd name="connsiteY6" fmla="*/ 530653 h 544449"/>
                  <a:gd name="connsiteX7" fmla="*/ 219761 w 428454"/>
                  <a:gd name="connsiteY7" fmla="*/ 544038 h 544449"/>
                  <a:gd name="connsiteX8" fmla="*/ 130471 w 428454"/>
                  <a:gd name="connsiteY8" fmla="*/ 535011 h 544449"/>
                  <a:gd name="connsiteX9" fmla="*/ 63610 w 428454"/>
                  <a:gd name="connsiteY9" fmla="*/ 479502 h 544449"/>
                  <a:gd name="connsiteX10" fmla="*/ 18083 w 428454"/>
                  <a:gd name="connsiteY10" fmla="*/ 386002 h 544449"/>
                  <a:gd name="connsiteX11" fmla="*/ 175 w 428454"/>
                  <a:gd name="connsiteY11" fmla="*/ 274675 h 544449"/>
                  <a:gd name="connsiteX12" fmla="*/ 11329 w 428454"/>
                  <a:gd name="connsiteY12" fmla="*/ 189530 h 544449"/>
                  <a:gd name="connsiteX13" fmla="*/ 47504 w 428454"/>
                  <a:gd name="connsiteY13" fmla="*/ 94454 h 544449"/>
                  <a:gd name="connsiteX14" fmla="*/ 120636 w 428454"/>
                  <a:gd name="connsiteY14" fmla="*/ 21805 h 544449"/>
                  <a:gd name="connsiteX15" fmla="*/ 204439 w 428454"/>
                  <a:gd name="connsiteY15" fmla="*/ 266 h 544449"/>
                  <a:gd name="connsiteX0" fmla="*/ 204450 w 428465"/>
                  <a:gd name="connsiteY0" fmla="*/ 311 h 544494"/>
                  <a:gd name="connsiteX1" fmla="*/ 300184 w 428465"/>
                  <a:gd name="connsiteY1" fmla="*/ 32841 h 544494"/>
                  <a:gd name="connsiteX2" fmla="*/ 379182 w 428465"/>
                  <a:gd name="connsiteY2" fmla="*/ 105463 h 544494"/>
                  <a:gd name="connsiteX3" fmla="*/ 426511 w 428465"/>
                  <a:gd name="connsiteY3" fmla="*/ 227378 h 544494"/>
                  <a:gd name="connsiteX4" fmla="*/ 415049 w 428465"/>
                  <a:gd name="connsiteY4" fmla="*/ 345418 h 544494"/>
                  <a:gd name="connsiteX5" fmla="*/ 375023 w 428465"/>
                  <a:gd name="connsiteY5" fmla="*/ 456717 h 544494"/>
                  <a:gd name="connsiteX6" fmla="*/ 294209 w 428465"/>
                  <a:gd name="connsiteY6" fmla="*/ 530698 h 544494"/>
                  <a:gd name="connsiteX7" fmla="*/ 219772 w 428465"/>
                  <a:gd name="connsiteY7" fmla="*/ 544083 h 544494"/>
                  <a:gd name="connsiteX8" fmla="*/ 130482 w 428465"/>
                  <a:gd name="connsiteY8" fmla="*/ 535056 h 544494"/>
                  <a:gd name="connsiteX9" fmla="*/ 63621 w 428465"/>
                  <a:gd name="connsiteY9" fmla="*/ 479547 h 544494"/>
                  <a:gd name="connsiteX10" fmla="*/ 18094 w 428465"/>
                  <a:gd name="connsiteY10" fmla="*/ 386047 h 544494"/>
                  <a:gd name="connsiteX11" fmla="*/ 186 w 428465"/>
                  <a:gd name="connsiteY11" fmla="*/ 274720 h 544494"/>
                  <a:gd name="connsiteX12" fmla="*/ 11340 w 428465"/>
                  <a:gd name="connsiteY12" fmla="*/ 189575 h 544494"/>
                  <a:gd name="connsiteX13" fmla="*/ 49816 w 428465"/>
                  <a:gd name="connsiteY13" fmla="*/ 103742 h 544494"/>
                  <a:gd name="connsiteX14" fmla="*/ 120647 w 428465"/>
                  <a:gd name="connsiteY14" fmla="*/ 21850 h 544494"/>
                  <a:gd name="connsiteX15" fmla="*/ 204450 w 428465"/>
                  <a:gd name="connsiteY15" fmla="*/ 311 h 544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28465" h="544494">
                    <a:moveTo>
                      <a:pt x="204450" y="311"/>
                    </a:moveTo>
                    <a:cubicBezTo>
                      <a:pt x="234373" y="2143"/>
                      <a:pt x="271062" y="15316"/>
                      <a:pt x="300184" y="32841"/>
                    </a:cubicBezTo>
                    <a:cubicBezTo>
                      <a:pt x="329306" y="50366"/>
                      <a:pt x="358128" y="73040"/>
                      <a:pt x="379182" y="105463"/>
                    </a:cubicBezTo>
                    <a:cubicBezTo>
                      <a:pt x="400237" y="137886"/>
                      <a:pt x="420533" y="187385"/>
                      <a:pt x="426511" y="227378"/>
                    </a:cubicBezTo>
                    <a:cubicBezTo>
                      <a:pt x="432489" y="267371"/>
                      <a:pt x="423630" y="307195"/>
                      <a:pt x="415049" y="345418"/>
                    </a:cubicBezTo>
                    <a:cubicBezTo>
                      <a:pt x="406468" y="383641"/>
                      <a:pt x="395163" y="425837"/>
                      <a:pt x="375023" y="456717"/>
                    </a:cubicBezTo>
                    <a:cubicBezTo>
                      <a:pt x="354883" y="487597"/>
                      <a:pt x="320084" y="516137"/>
                      <a:pt x="294209" y="530698"/>
                    </a:cubicBezTo>
                    <a:cubicBezTo>
                      <a:pt x="268334" y="545259"/>
                      <a:pt x="247060" y="543357"/>
                      <a:pt x="219772" y="544083"/>
                    </a:cubicBezTo>
                    <a:cubicBezTo>
                      <a:pt x="192484" y="544809"/>
                      <a:pt x="156507" y="545812"/>
                      <a:pt x="130482" y="535056"/>
                    </a:cubicBezTo>
                    <a:cubicBezTo>
                      <a:pt x="104457" y="524300"/>
                      <a:pt x="82352" y="504382"/>
                      <a:pt x="63621" y="479547"/>
                    </a:cubicBezTo>
                    <a:cubicBezTo>
                      <a:pt x="44890" y="454712"/>
                      <a:pt x="28666" y="420185"/>
                      <a:pt x="18094" y="386047"/>
                    </a:cubicBezTo>
                    <a:cubicBezTo>
                      <a:pt x="7522" y="351909"/>
                      <a:pt x="1312" y="307465"/>
                      <a:pt x="186" y="274720"/>
                    </a:cubicBezTo>
                    <a:cubicBezTo>
                      <a:pt x="-940" y="241975"/>
                      <a:pt x="3068" y="218071"/>
                      <a:pt x="11340" y="189575"/>
                    </a:cubicBezTo>
                    <a:cubicBezTo>
                      <a:pt x="19612" y="161079"/>
                      <a:pt x="32353" y="128084"/>
                      <a:pt x="49816" y="103742"/>
                    </a:cubicBezTo>
                    <a:cubicBezTo>
                      <a:pt x="67279" y="79400"/>
                      <a:pt x="94875" y="39089"/>
                      <a:pt x="120647" y="21850"/>
                    </a:cubicBezTo>
                    <a:cubicBezTo>
                      <a:pt x="146419" y="4612"/>
                      <a:pt x="174527" y="-1521"/>
                      <a:pt x="204450" y="31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>
                <a:off x="3676870" y="-377896"/>
                <a:ext cx="428146" cy="534545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3842 w 435388"/>
                  <a:gd name="connsiteY0" fmla="*/ 273 h 559517"/>
                  <a:gd name="connsiteX1" fmla="*/ 299567 w 435388"/>
                  <a:gd name="connsiteY1" fmla="*/ 19323 h 559517"/>
                  <a:gd name="connsiteX2" fmla="*/ 391642 w 435388"/>
                  <a:gd name="connsiteY2" fmla="*/ 105048 h 559517"/>
                  <a:gd name="connsiteX3" fmla="*/ 429742 w 435388"/>
                  <a:gd name="connsiteY3" fmla="*/ 216173 h 559517"/>
                  <a:gd name="connsiteX4" fmla="*/ 432917 w 435388"/>
                  <a:gd name="connsiteY4" fmla="*/ 327298 h 559517"/>
                  <a:gd name="connsiteX5" fmla="*/ 407517 w 435388"/>
                  <a:gd name="connsiteY5" fmla="*/ 444773 h 559517"/>
                  <a:gd name="connsiteX6" fmla="*/ 331317 w 435388"/>
                  <a:gd name="connsiteY6" fmla="*/ 524148 h 559517"/>
                  <a:gd name="connsiteX7" fmla="*/ 236067 w 435388"/>
                  <a:gd name="connsiteY7" fmla="*/ 559073 h 559517"/>
                  <a:gd name="connsiteX8" fmla="*/ 134467 w 435388"/>
                  <a:gd name="connsiteY8" fmla="*/ 540023 h 559517"/>
                  <a:gd name="connsiteX9" fmla="*/ 61442 w 435388"/>
                  <a:gd name="connsiteY9" fmla="*/ 486048 h 559517"/>
                  <a:gd name="connsiteX10" fmla="*/ 7467 w 435388"/>
                  <a:gd name="connsiteY10" fmla="*/ 371748 h 559517"/>
                  <a:gd name="connsiteX11" fmla="*/ 1117 w 435388"/>
                  <a:gd name="connsiteY11" fmla="*/ 254273 h 559517"/>
                  <a:gd name="connsiteX12" fmla="*/ 13817 w 435388"/>
                  <a:gd name="connsiteY12" fmla="*/ 162198 h 559517"/>
                  <a:gd name="connsiteX13" fmla="*/ 64617 w 435388"/>
                  <a:gd name="connsiteY13" fmla="*/ 73298 h 559517"/>
                  <a:gd name="connsiteX14" fmla="*/ 140817 w 435388"/>
                  <a:gd name="connsiteY14" fmla="*/ 12973 h 559517"/>
                  <a:gd name="connsiteX15" fmla="*/ 213842 w 435388"/>
                  <a:gd name="connsiteY15" fmla="*/ 273 h 559517"/>
                  <a:gd name="connsiteX0" fmla="*/ 213842 w 435388"/>
                  <a:gd name="connsiteY0" fmla="*/ 273 h 559073"/>
                  <a:gd name="connsiteX1" fmla="*/ 299567 w 435388"/>
                  <a:gd name="connsiteY1" fmla="*/ 19323 h 559073"/>
                  <a:gd name="connsiteX2" fmla="*/ 391642 w 435388"/>
                  <a:gd name="connsiteY2" fmla="*/ 105048 h 559073"/>
                  <a:gd name="connsiteX3" fmla="*/ 429742 w 435388"/>
                  <a:gd name="connsiteY3" fmla="*/ 216173 h 559073"/>
                  <a:gd name="connsiteX4" fmla="*/ 432917 w 435388"/>
                  <a:gd name="connsiteY4" fmla="*/ 327298 h 559073"/>
                  <a:gd name="connsiteX5" fmla="*/ 407517 w 435388"/>
                  <a:gd name="connsiteY5" fmla="*/ 444773 h 559073"/>
                  <a:gd name="connsiteX6" fmla="*/ 331317 w 435388"/>
                  <a:gd name="connsiteY6" fmla="*/ 524148 h 559073"/>
                  <a:gd name="connsiteX7" fmla="*/ 236067 w 435388"/>
                  <a:gd name="connsiteY7" fmla="*/ 559073 h 559073"/>
                  <a:gd name="connsiteX8" fmla="*/ 134467 w 435388"/>
                  <a:gd name="connsiteY8" fmla="*/ 524148 h 559073"/>
                  <a:gd name="connsiteX9" fmla="*/ 61442 w 435388"/>
                  <a:gd name="connsiteY9" fmla="*/ 486048 h 559073"/>
                  <a:gd name="connsiteX10" fmla="*/ 7467 w 435388"/>
                  <a:gd name="connsiteY10" fmla="*/ 371748 h 559073"/>
                  <a:gd name="connsiteX11" fmla="*/ 1117 w 435388"/>
                  <a:gd name="connsiteY11" fmla="*/ 254273 h 559073"/>
                  <a:gd name="connsiteX12" fmla="*/ 13817 w 435388"/>
                  <a:gd name="connsiteY12" fmla="*/ 162198 h 559073"/>
                  <a:gd name="connsiteX13" fmla="*/ 64617 w 435388"/>
                  <a:gd name="connsiteY13" fmla="*/ 73298 h 559073"/>
                  <a:gd name="connsiteX14" fmla="*/ 140817 w 435388"/>
                  <a:gd name="connsiteY14" fmla="*/ 12973 h 559073"/>
                  <a:gd name="connsiteX15" fmla="*/ 213842 w 435388"/>
                  <a:gd name="connsiteY15" fmla="*/ 273 h 559073"/>
                  <a:gd name="connsiteX0" fmla="*/ 213842 w 435388"/>
                  <a:gd name="connsiteY0" fmla="*/ 273 h 534591"/>
                  <a:gd name="connsiteX1" fmla="*/ 299567 w 435388"/>
                  <a:gd name="connsiteY1" fmla="*/ 19323 h 534591"/>
                  <a:gd name="connsiteX2" fmla="*/ 391642 w 435388"/>
                  <a:gd name="connsiteY2" fmla="*/ 105048 h 534591"/>
                  <a:gd name="connsiteX3" fmla="*/ 429742 w 435388"/>
                  <a:gd name="connsiteY3" fmla="*/ 216173 h 534591"/>
                  <a:gd name="connsiteX4" fmla="*/ 432917 w 435388"/>
                  <a:gd name="connsiteY4" fmla="*/ 327298 h 534591"/>
                  <a:gd name="connsiteX5" fmla="*/ 407517 w 435388"/>
                  <a:gd name="connsiteY5" fmla="*/ 444773 h 534591"/>
                  <a:gd name="connsiteX6" fmla="*/ 331317 w 435388"/>
                  <a:gd name="connsiteY6" fmla="*/ 524148 h 534591"/>
                  <a:gd name="connsiteX7" fmla="*/ 239242 w 435388"/>
                  <a:gd name="connsiteY7" fmla="*/ 533673 h 534591"/>
                  <a:gd name="connsiteX8" fmla="*/ 134467 w 435388"/>
                  <a:gd name="connsiteY8" fmla="*/ 524148 h 534591"/>
                  <a:gd name="connsiteX9" fmla="*/ 61442 w 435388"/>
                  <a:gd name="connsiteY9" fmla="*/ 486048 h 534591"/>
                  <a:gd name="connsiteX10" fmla="*/ 7467 w 435388"/>
                  <a:gd name="connsiteY10" fmla="*/ 371748 h 534591"/>
                  <a:gd name="connsiteX11" fmla="*/ 1117 w 435388"/>
                  <a:gd name="connsiteY11" fmla="*/ 254273 h 534591"/>
                  <a:gd name="connsiteX12" fmla="*/ 13817 w 435388"/>
                  <a:gd name="connsiteY12" fmla="*/ 162198 h 534591"/>
                  <a:gd name="connsiteX13" fmla="*/ 64617 w 435388"/>
                  <a:gd name="connsiteY13" fmla="*/ 73298 h 534591"/>
                  <a:gd name="connsiteX14" fmla="*/ 140817 w 435388"/>
                  <a:gd name="connsiteY14" fmla="*/ 12973 h 534591"/>
                  <a:gd name="connsiteX15" fmla="*/ 213842 w 435388"/>
                  <a:gd name="connsiteY15" fmla="*/ 273 h 534591"/>
                  <a:gd name="connsiteX0" fmla="*/ 213842 w 435388"/>
                  <a:gd name="connsiteY0" fmla="*/ 273 h 535094"/>
                  <a:gd name="connsiteX1" fmla="*/ 299567 w 435388"/>
                  <a:gd name="connsiteY1" fmla="*/ 19323 h 535094"/>
                  <a:gd name="connsiteX2" fmla="*/ 391642 w 435388"/>
                  <a:gd name="connsiteY2" fmla="*/ 105048 h 535094"/>
                  <a:gd name="connsiteX3" fmla="*/ 429742 w 435388"/>
                  <a:gd name="connsiteY3" fmla="*/ 216173 h 535094"/>
                  <a:gd name="connsiteX4" fmla="*/ 432917 w 435388"/>
                  <a:gd name="connsiteY4" fmla="*/ 327298 h 535094"/>
                  <a:gd name="connsiteX5" fmla="*/ 407517 w 435388"/>
                  <a:gd name="connsiteY5" fmla="*/ 444773 h 535094"/>
                  <a:gd name="connsiteX6" fmla="*/ 324967 w 435388"/>
                  <a:gd name="connsiteY6" fmla="*/ 498748 h 535094"/>
                  <a:gd name="connsiteX7" fmla="*/ 239242 w 435388"/>
                  <a:gd name="connsiteY7" fmla="*/ 533673 h 535094"/>
                  <a:gd name="connsiteX8" fmla="*/ 134467 w 435388"/>
                  <a:gd name="connsiteY8" fmla="*/ 524148 h 535094"/>
                  <a:gd name="connsiteX9" fmla="*/ 61442 w 435388"/>
                  <a:gd name="connsiteY9" fmla="*/ 486048 h 535094"/>
                  <a:gd name="connsiteX10" fmla="*/ 7467 w 435388"/>
                  <a:gd name="connsiteY10" fmla="*/ 371748 h 535094"/>
                  <a:gd name="connsiteX11" fmla="*/ 1117 w 435388"/>
                  <a:gd name="connsiteY11" fmla="*/ 254273 h 535094"/>
                  <a:gd name="connsiteX12" fmla="*/ 13817 w 435388"/>
                  <a:gd name="connsiteY12" fmla="*/ 162198 h 535094"/>
                  <a:gd name="connsiteX13" fmla="*/ 64617 w 435388"/>
                  <a:gd name="connsiteY13" fmla="*/ 73298 h 535094"/>
                  <a:gd name="connsiteX14" fmla="*/ 140817 w 435388"/>
                  <a:gd name="connsiteY14" fmla="*/ 12973 h 535094"/>
                  <a:gd name="connsiteX15" fmla="*/ 213842 w 435388"/>
                  <a:gd name="connsiteY15" fmla="*/ 273 h 535094"/>
                  <a:gd name="connsiteX0" fmla="*/ 213842 w 435388"/>
                  <a:gd name="connsiteY0" fmla="*/ 273 h 534879"/>
                  <a:gd name="connsiteX1" fmla="*/ 299567 w 435388"/>
                  <a:gd name="connsiteY1" fmla="*/ 19323 h 534879"/>
                  <a:gd name="connsiteX2" fmla="*/ 391642 w 435388"/>
                  <a:gd name="connsiteY2" fmla="*/ 105048 h 534879"/>
                  <a:gd name="connsiteX3" fmla="*/ 429742 w 435388"/>
                  <a:gd name="connsiteY3" fmla="*/ 216173 h 534879"/>
                  <a:gd name="connsiteX4" fmla="*/ 432917 w 435388"/>
                  <a:gd name="connsiteY4" fmla="*/ 327298 h 534879"/>
                  <a:gd name="connsiteX5" fmla="*/ 407517 w 435388"/>
                  <a:gd name="connsiteY5" fmla="*/ 444773 h 534879"/>
                  <a:gd name="connsiteX6" fmla="*/ 334492 w 435388"/>
                  <a:gd name="connsiteY6" fmla="*/ 501923 h 534879"/>
                  <a:gd name="connsiteX7" fmla="*/ 239242 w 435388"/>
                  <a:gd name="connsiteY7" fmla="*/ 533673 h 534879"/>
                  <a:gd name="connsiteX8" fmla="*/ 134467 w 435388"/>
                  <a:gd name="connsiteY8" fmla="*/ 524148 h 534879"/>
                  <a:gd name="connsiteX9" fmla="*/ 61442 w 435388"/>
                  <a:gd name="connsiteY9" fmla="*/ 486048 h 534879"/>
                  <a:gd name="connsiteX10" fmla="*/ 7467 w 435388"/>
                  <a:gd name="connsiteY10" fmla="*/ 371748 h 534879"/>
                  <a:gd name="connsiteX11" fmla="*/ 1117 w 435388"/>
                  <a:gd name="connsiteY11" fmla="*/ 254273 h 534879"/>
                  <a:gd name="connsiteX12" fmla="*/ 13817 w 435388"/>
                  <a:gd name="connsiteY12" fmla="*/ 162198 h 534879"/>
                  <a:gd name="connsiteX13" fmla="*/ 64617 w 435388"/>
                  <a:gd name="connsiteY13" fmla="*/ 73298 h 534879"/>
                  <a:gd name="connsiteX14" fmla="*/ 140817 w 435388"/>
                  <a:gd name="connsiteY14" fmla="*/ 12973 h 534879"/>
                  <a:gd name="connsiteX15" fmla="*/ 213842 w 435388"/>
                  <a:gd name="connsiteY15" fmla="*/ 273 h 534879"/>
                  <a:gd name="connsiteX0" fmla="*/ 213842 w 436524"/>
                  <a:gd name="connsiteY0" fmla="*/ 273 h 534879"/>
                  <a:gd name="connsiteX1" fmla="*/ 299567 w 436524"/>
                  <a:gd name="connsiteY1" fmla="*/ 19323 h 534879"/>
                  <a:gd name="connsiteX2" fmla="*/ 391642 w 436524"/>
                  <a:gd name="connsiteY2" fmla="*/ 105048 h 534879"/>
                  <a:gd name="connsiteX3" fmla="*/ 429742 w 436524"/>
                  <a:gd name="connsiteY3" fmla="*/ 216173 h 534879"/>
                  <a:gd name="connsiteX4" fmla="*/ 432917 w 436524"/>
                  <a:gd name="connsiteY4" fmla="*/ 327298 h 534879"/>
                  <a:gd name="connsiteX5" fmla="*/ 391642 w 436524"/>
                  <a:gd name="connsiteY5" fmla="*/ 432073 h 534879"/>
                  <a:gd name="connsiteX6" fmla="*/ 334492 w 436524"/>
                  <a:gd name="connsiteY6" fmla="*/ 501923 h 534879"/>
                  <a:gd name="connsiteX7" fmla="*/ 239242 w 436524"/>
                  <a:gd name="connsiteY7" fmla="*/ 533673 h 534879"/>
                  <a:gd name="connsiteX8" fmla="*/ 134467 w 436524"/>
                  <a:gd name="connsiteY8" fmla="*/ 524148 h 534879"/>
                  <a:gd name="connsiteX9" fmla="*/ 61442 w 436524"/>
                  <a:gd name="connsiteY9" fmla="*/ 486048 h 534879"/>
                  <a:gd name="connsiteX10" fmla="*/ 7467 w 436524"/>
                  <a:gd name="connsiteY10" fmla="*/ 371748 h 534879"/>
                  <a:gd name="connsiteX11" fmla="*/ 1117 w 436524"/>
                  <a:gd name="connsiteY11" fmla="*/ 254273 h 534879"/>
                  <a:gd name="connsiteX12" fmla="*/ 13817 w 436524"/>
                  <a:gd name="connsiteY12" fmla="*/ 162198 h 534879"/>
                  <a:gd name="connsiteX13" fmla="*/ 64617 w 436524"/>
                  <a:gd name="connsiteY13" fmla="*/ 73298 h 534879"/>
                  <a:gd name="connsiteX14" fmla="*/ 140817 w 436524"/>
                  <a:gd name="connsiteY14" fmla="*/ 12973 h 534879"/>
                  <a:gd name="connsiteX15" fmla="*/ 213842 w 436524"/>
                  <a:gd name="connsiteY15" fmla="*/ 273 h 534879"/>
                  <a:gd name="connsiteX0" fmla="*/ 213842 w 435613"/>
                  <a:gd name="connsiteY0" fmla="*/ 273 h 534879"/>
                  <a:gd name="connsiteX1" fmla="*/ 299567 w 435613"/>
                  <a:gd name="connsiteY1" fmla="*/ 19323 h 534879"/>
                  <a:gd name="connsiteX2" fmla="*/ 391642 w 435613"/>
                  <a:gd name="connsiteY2" fmla="*/ 105048 h 534879"/>
                  <a:gd name="connsiteX3" fmla="*/ 429742 w 435613"/>
                  <a:gd name="connsiteY3" fmla="*/ 216173 h 534879"/>
                  <a:gd name="connsiteX4" fmla="*/ 432917 w 435613"/>
                  <a:gd name="connsiteY4" fmla="*/ 327298 h 534879"/>
                  <a:gd name="connsiteX5" fmla="*/ 404342 w 435613"/>
                  <a:gd name="connsiteY5" fmla="*/ 428898 h 534879"/>
                  <a:gd name="connsiteX6" fmla="*/ 334492 w 435613"/>
                  <a:gd name="connsiteY6" fmla="*/ 501923 h 534879"/>
                  <a:gd name="connsiteX7" fmla="*/ 239242 w 435613"/>
                  <a:gd name="connsiteY7" fmla="*/ 533673 h 534879"/>
                  <a:gd name="connsiteX8" fmla="*/ 134467 w 435613"/>
                  <a:gd name="connsiteY8" fmla="*/ 524148 h 534879"/>
                  <a:gd name="connsiteX9" fmla="*/ 61442 w 435613"/>
                  <a:gd name="connsiteY9" fmla="*/ 486048 h 534879"/>
                  <a:gd name="connsiteX10" fmla="*/ 7467 w 435613"/>
                  <a:gd name="connsiteY10" fmla="*/ 371748 h 534879"/>
                  <a:gd name="connsiteX11" fmla="*/ 1117 w 435613"/>
                  <a:gd name="connsiteY11" fmla="*/ 254273 h 534879"/>
                  <a:gd name="connsiteX12" fmla="*/ 13817 w 435613"/>
                  <a:gd name="connsiteY12" fmla="*/ 162198 h 534879"/>
                  <a:gd name="connsiteX13" fmla="*/ 64617 w 435613"/>
                  <a:gd name="connsiteY13" fmla="*/ 73298 h 534879"/>
                  <a:gd name="connsiteX14" fmla="*/ 140817 w 435613"/>
                  <a:gd name="connsiteY14" fmla="*/ 12973 h 534879"/>
                  <a:gd name="connsiteX15" fmla="*/ 213842 w 435613"/>
                  <a:gd name="connsiteY15" fmla="*/ 273 h 534879"/>
                  <a:gd name="connsiteX0" fmla="*/ 213431 w 435202"/>
                  <a:gd name="connsiteY0" fmla="*/ 273 h 535672"/>
                  <a:gd name="connsiteX1" fmla="*/ 299156 w 435202"/>
                  <a:gd name="connsiteY1" fmla="*/ 19323 h 535672"/>
                  <a:gd name="connsiteX2" fmla="*/ 391231 w 435202"/>
                  <a:gd name="connsiteY2" fmla="*/ 105048 h 535672"/>
                  <a:gd name="connsiteX3" fmla="*/ 429331 w 435202"/>
                  <a:gd name="connsiteY3" fmla="*/ 216173 h 535672"/>
                  <a:gd name="connsiteX4" fmla="*/ 432506 w 435202"/>
                  <a:gd name="connsiteY4" fmla="*/ 327298 h 535672"/>
                  <a:gd name="connsiteX5" fmla="*/ 403931 w 435202"/>
                  <a:gd name="connsiteY5" fmla="*/ 428898 h 535672"/>
                  <a:gd name="connsiteX6" fmla="*/ 334081 w 435202"/>
                  <a:gd name="connsiteY6" fmla="*/ 501923 h 535672"/>
                  <a:gd name="connsiteX7" fmla="*/ 238831 w 435202"/>
                  <a:gd name="connsiteY7" fmla="*/ 533673 h 535672"/>
                  <a:gd name="connsiteX8" fmla="*/ 134056 w 435202"/>
                  <a:gd name="connsiteY8" fmla="*/ 524148 h 535672"/>
                  <a:gd name="connsiteX9" fmla="*/ 51506 w 435202"/>
                  <a:gd name="connsiteY9" fmla="*/ 457473 h 535672"/>
                  <a:gd name="connsiteX10" fmla="*/ 7056 w 435202"/>
                  <a:gd name="connsiteY10" fmla="*/ 371748 h 535672"/>
                  <a:gd name="connsiteX11" fmla="*/ 706 w 435202"/>
                  <a:gd name="connsiteY11" fmla="*/ 254273 h 535672"/>
                  <a:gd name="connsiteX12" fmla="*/ 13406 w 435202"/>
                  <a:gd name="connsiteY12" fmla="*/ 162198 h 535672"/>
                  <a:gd name="connsiteX13" fmla="*/ 64206 w 435202"/>
                  <a:gd name="connsiteY13" fmla="*/ 73298 h 535672"/>
                  <a:gd name="connsiteX14" fmla="*/ 140406 w 435202"/>
                  <a:gd name="connsiteY14" fmla="*/ 12973 h 535672"/>
                  <a:gd name="connsiteX15" fmla="*/ 213431 w 435202"/>
                  <a:gd name="connsiteY15" fmla="*/ 273 h 535672"/>
                  <a:gd name="connsiteX0" fmla="*/ 213431 w 435202"/>
                  <a:gd name="connsiteY0" fmla="*/ 273 h 533730"/>
                  <a:gd name="connsiteX1" fmla="*/ 299156 w 435202"/>
                  <a:gd name="connsiteY1" fmla="*/ 19323 h 533730"/>
                  <a:gd name="connsiteX2" fmla="*/ 391231 w 435202"/>
                  <a:gd name="connsiteY2" fmla="*/ 105048 h 533730"/>
                  <a:gd name="connsiteX3" fmla="*/ 429331 w 435202"/>
                  <a:gd name="connsiteY3" fmla="*/ 216173 h 533730"/>
                  <a:gd name="connsiteX4" fmla="*/ 432506 w 435202"/>
                  <a:gd name="connsiteY4" fmla="*/ 327298 h 533730"/>
                  <a:gd name="connsiteX5" fmla="*/ 403931 w 435202"/>
                  <a:gd name="connsiteY5" fmla="*/ 428898 h 533730"/>
                  <a:gd name="connsiteX6" fmla="*/ 334081 w 435202"/>
                  <a:gd name="connsiteY6" fmla="*/ 501923 h 533730"/>
                  <a:gd name="connsiteX7" fmla="*/ 238831 w 435202"/>
                  <a:gd name="connsiteY7" fmla="*/ 533673 h 533730"/>
                  <a:gd name="connsiteX8" fmla="*/ 134056 w 435202"/>
                  <a:gd name="connsiteY8" fmla="*/ 508273 h 533730"/>
                  <a:gd name="connsiteX9" fmla="*/ 51506 w 435202"/>
                  <a:gd name="connsiteY9" fmla="*/ 457473 h 533730"/>
                  <a:gd name="connsiteX10" fmla="*/ 7056 w 435202"/>
                  <a:gd name="connsiteY10" fmla="*/ 371748 h 533730"/>
                  <a:gd name="connsiteX11" fmla="*/ 706 w 435202"/>
                  <a:gd name="connsiteY11" fmla="*/ 254273 h 533730"/>
                  <a:gd name="connsiteX12" fmla="*/ 13406 w 435202"/>
                  <a:gd name="connsiteY12" fmla="*/ 162198 h 533730"/>
                  <a:gd name="connsiteX13" fmla="*/ 64206 w 435202"/>
                  <a:gd name="connsiteY13" fmla="*/ 73298 h 533730"/>
                  <a:gd name="connsiteX14" fmla="*/ 140406 w 435202"/>
                  <a:gd name="connsiteY14" fmla="*/ 12973 h 533730"/>
                  <a:gd name="connsiteX15" fmla="*/ 213431 w 435202"/>
                  <a:gd name="connsiteY15" fmla="*/ 273 h 533730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71748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46348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62223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07765 w 429536"/>
                  <a:gd name="connsiteY0" fmla="*/ 273 h 534818"/>
                  <a:gd name="connsiteX1" fmla="*/ 293490 w 429536"/>
                  <a:gd name="connsiteY1" fmla="*/ 19323 h 534818"/>
                  <a:gd name="connsiteX2" fmla="*/ 385565 w 429536"/>
                  <a:gd name="connsiteY2" fmla="*/ 105048 h 534818"/>
                  <a:gd name="connsiteX3" fmla="*/ 423665 w 429536"/>
                  <a:gd name="connsiteY3" fmla="*/ 216173 h 534818"/>
                  <a:gd name="connsiteX4" fmla="*/ 426840 w 429536"/>
                  <a:gd name="connsiteY4" fmla="*/ 327298 h 534818"/>
                  <a:gd name="connsiteX5" fmla="*/ 398265 w 429536"/>
                  <a:gd name="connsiteY5" fmla="*/ 428898 h 534818"/>
                  <a:gd name="connsiteX6" fmla="*/ 328415 w 429536"/>
                  <a:gd name="connsiteY6" fmla="*/ 501923 h 534818"/>
                  <a:gd name="connsiteX7" fmla="*/ 233165 w 429536"/>
                  <a:gd name="connsiteY7" fmla="*/ 533673 h 534818"/>
                  <a:gd name="connsiteX8" fmla="*/ 128390 w 429536"/>
                  <a:gd name="connsiteY8" fmla="*/ 520973 h 534818"/>
                  <a:gd name="connsiteX9" fmla="*/ 45840 w 429536"/>
                  <a:gd name="connsiteY9" fmla="*/ 457473 h 534818"/>
                  <a:gd name="connsiteX10" fmla="*/ 1390 w 429536"/>
                  <a:gd name="connsiteY10" fmla="*/ 362223 h 534818"/>
                  <a:gd name="connsiteX11" fmla="*/ 10915 w 429536"/>
                  <a:gd name="connsiteY11" fmla="*/ 257448 h 534818"/>
                  <a:gd name="connsiteX12" fmla="*/ 7740 w 429536"/>
                  <a:gd name="connsiteY12" fmla="*/ 162198 h 534818"/>
                  <a:gd name="connsiteX13" fmla="*/ 58540 w 429536"/>
                  <a:gd name="connsiteY13" fmla="*/ 73298 h 534818"/>
                  <a:gd name="connsiteX14" fmla="*/ 134740 w 429536"/>
                  <a:gd name="connsiteY14" fmla="*/ 12973 h 534818"/>
                  <a:gd name="connsiteX15" fmla="*/ 207765 w 429536"/>
                  <a:gd name="connsiteY15" fmla="*/ 273 h 534818"/>
                  <a:gd name="connsiteX0" fmla="*/ 209915 w 431686"/>
                  <a:gd name="connsiteY0" fmla="*/ 273 h 534818"/>
                  <a:gd name="connsiteX1" fmla="*/ 295640 w 431686"/>
                  <a:gd name="connsiteY1" fmla="*/ 19323 h 534818"/>
                  <a:gd name="connsiteX2" fmla="*/ 387715 w 431686"/>
                  <a:gd name="connsiteY2" fmla="*/ 105048 h 534818"/>
                  <a:gd name="connsiteX3" fmla="*/ 425815 w 431686"/>
                  <a:gd name="connsiteY3" fmla="*/ 216173 h 534818"/>
                  <a:gd name="connsiteX4" fmla="*/ 428990 w 431686"/>
                  <a:gd name="connsiteY4" fmla="*/ 327298 h 534818"/>
                  <a:gd name="connsiteX5" fmla="*/ 400415 w 431686"/>
                  <a:gd name="connsiteY5" fmla="*/ 428898 h 534818"/>
                  <a:gd name="connsiteX6" fmla="*/ 330565 w 431686"/>
                  <a:gd name="connsiteY6" fmla="*/ 501923 h 534818"/>
                  <a:gd name="connsiteX7" fmla="*/ 235315 w 431686"/>
                  <a:gd name="connsiteY7" fmla="*/ 533673 h 534818"/>
                  <a:gd name="connsiteX8" fmla="*/ 130540 w 431686"/>
                  <a:gd name="connsiteY8" fmla="*/ 520973 h 534818"/>
                  <a:gd name="connsiteX9" fmla="*/ 47990 w 431686"/>
                  <a:gd name="connsiteY9" fmla="*/ 457473 h 534818"/>
                  <a:gd name="connsiteX10" fmla="*/ 3540 w 431686"/>
                  <a:gd name="connsiteY10" fmla="*/ 362223 h 534818"/>
                  <a:gd name="connsiteX11" fmla="*/ 3540 w 431686"/>
                  <a:gd name="connsiteY11" fmla="*/ 257448 h 534818"/>
                  <a:gd name="connsiteX12" fmla="*/ 9890 w 431686"/>
                  <a:gd name="connsiteY12" fmla="*/ 162198 h 534818"/>
                  <a:gd name="connsiteX13" fmla="*/ 60690 w 431686"/>
                  <a:gd name="connsiteY13" fmla="*/ 73298 h 534818"/>
                  <a:gd name="connsiteX14" fmla="*/ 136890 w 431686"/>
                  <a:gd name="connsiteY14" fmla="*/ 12973 h 534818"/>
                  <a:gd name="connsiteX15" fmla="*/ 209915 w 431686"/>
                  <a:gd name="connsiteY15" fmla="*/ 273 h 534818"/>
                  <a:gd name="connsiteX0" fmla="*/ 210337 w 432108"/>
                  <a:gd name="connsiteY0" fmla="*/ 273 h 534818"/>
                  <a:gd name="connsiteX1" fmla="*/ 296062 w 432108"/>
                  <a:gd name="connsiteY1" fmla="*/ 19323 h 534818"/>
                  <a:gd name="connsiteX2" fmla="*/ 388137 w 432108"/>
                  <a:gd name="connsiteY2" fmla="*/ 105048 h 534818"/>
                  <a:gd name="connsiteX3" fmla="*/ 426237 w 432108"/>
                  <a:gd name="connsiteY3" fmla="*/ 216173 h 534818"/>
                  <a:gd name="connsiteX4" fmla="*/ 429412 w 432108"/>
                  <a:gd name="connsiteY4" fmla="*/ 327298 h 534818"/>
                  <a:gd name="connsiteX5" fmla="*/ 400837 w 432108"/>
                  <a:gd name="connsiteY5" fmla="*/ 428898 h 534818"/>
                  <a:gd name="connsiteX6" fmla="*/ 330987 w 432108"/>
                  <a:gd name="connsiteY6" fmla="*/ 501923 h 534818"/>
                  <a:gd name="connsiteX7" fmla="*/ 235737 w 432108"/>
                  <a:gd name="connsiteY7" fmla="*/ 533673 h 534818"/>
                  <a:gd name="connsiteX8" fmla="*/ 130962 w 432108"/>
                  <a:gd name="connsiteY8" fmla="*/ 520973 h 534818"/>
                  <a:gd name="connsiteX9" fmla="*/ 48412 w 432108"/>
                  <a:gd name="connsiteY9" fmla="*/ 457473 h 534818"/>
                  <a:gd name="connsiteX10" fmla="*/ 3962 w 432108"/>
                  <a:gd name="connsiteY10" fmla="*/ 362223 h 534818"/>
                  <a:gd name="connsiteX11" fmla="*/ 3962 w 432108"/>
                  <a:gd name="connsiteY11" fmla="*/ 257448 h 534818"/>
                  <a:gd name="connsiteX12" fmla="*/ 19837 w 432108"/>
                  <a:gd name="connsiteY12" fmla="*/ 162198 h 534818"/>
                  <a:gd name="connsiteX13" fmla="*/ 61112 w 432108"/>
                  <a:gd name="connsiteY13" fmla="*/ 73298 h 534818"/>
                  <a:gd name="connsiteX14" fmla="*/ 137312 w 432108"/>
                  <a:gd name="connsiteY14" fmla="*/ 12973 h 534818"/>
                  <a:gd name="connsiteX15" fmla="*/ 210337 w 432108"/>
                  <a:gd name="connsiteY15" fmla="*/ 273 h 534818"/>
                  <a:gd name="connsiteX0" fmla="*/ 210337 w 432108"/>
                  <a:gd name="connsiteY0" fmla="*/ 202 h 534747"/>
                  <a:gd name="connsiteX1" fmla="*/ 296062 w 432108"/>
                  <a:gd name="connsiteY1" fmla="*/ 19252 h 534747"/>
                  <a:gd name="connsiteX2" fmla="*/ 388137 w 432108"/>
                  <a:gd name="connsiteY2" fmla="*/ 104977 h 534747"/>
                  <a:gd name="connsiteX3" fmla="*/ 426237 w 432108"/>
                  <a:gd name="connsiteY3" fmla="*/ 216102 h 534747"/>
                  <a:gd name="connsiteX4" fmla="*/ 429412 w 432108"/>
                  <a:gd name="connsiteY4" fmla="*/ 327227 h 534747"/>
                  <a:gd name="connsiteX5" fmla="*/ 400837 w 432108"/>
                  <a:gd name="connsiteY5" fmla="*/ 428827 h 534747"/>
                  <a:gd name="connsiteX6" fmla="*/ 330987 w 432108"/>
                  <a:gd name="connsiteY6" fmla="*/ 501852 h 534747"/>
                  <a:gd name="connsiteX7" fmla="*/ 235737 w 432108"/>
                  <a:gd name="connsiteY7" fmla="*/ 533602 h 534747"/>
                  <a:gd name="connsiteX8" fmla="*/ 130962 w 432108"/>
                  <a:gd name="connsiteY8" fmla="*/ 520902 h 534747"/>
                  <a:gd name="connsiteX9" fmla="*/ 48412 w 432108"/>
                  <a:gd name="connsiteY9" fmla="*/ 457402 h 534747"/>
                  <a:gd name="connsiteX10" fmla="*/ 3962 w 432108"/>
                  <a:gd name="connsiteY10" fmla="*/ 362152 h 534747"/>
                  <a:gd name="connsiteX11" fmla="*/ 3962 w 432108"/>
                  <a:gd name="connsiteY11" fmla="*/ 257377 h 534747"/>
                  <a:gd name="connsiteX12" fmla="*/ 19837 w 432108"/>
                  <a:gd name="connsiteY12" fmla="*/ 162127 h 534747"/>
                  <a:gd name="connsiteX13" fmla="*/ 61112 w 432108"/>
                  <a:gd name="connsiteY13" fmla="*/ 73227 h 534747"/>
                  <a:gd name="connsiteX14" fmla="*/ 127787 w 432108"/>
                  <a:gd name="connsiteY14" fmla="*/ 25602 h 534747"/>
                  <a:gd name="connsiteX15" fmla="*/ 210337 w 432108"/>
                  <a:gd name="connsiteY15" fmla="*/ 202 h 534747"/>
                  <a:gd name="connsiteX0" fmla="*/ 210337 w 432108"/>
                  <a:gd name="connsiteY0" fmla="*/ 0 h 534545"/>
                  <a:gd name="connsiteX1" fmla="*/ 296062 w 432108"/>
                  <a:gd name="connsiteY1" fmla="*/ 19050 h 534545"/>
                  <a:gd name="connsiteX2" fmla="*/ 388137 w 432108"/>
                  <a:gd name="connsiteY2" fmla="*/ 104775 h 534545"/>
                  <a:gd name="connsiteX3" fmla="*/ 426237 w 432108"/>
                  <a:gd name="connsiteY3" fmla="*/ 215900 h 534545"/>
                  <a:gd name="connsiteX4" fmla="*/ 429412 w 432108"/>
                  <a:gd name="connsiteY4" fmla="*/ 327025 h 534545"/>
                  <a:gd name="connsiteX5" fmla="*/ 400837 w 432108"/>
                  <a:gd name="connsiteY5" fmla="*/ 428625 h 534545"/>
                  <a:gd name="connsiteX6" fmla="*/ 330987 w 432108"/>
                  <a:gd name="connsiteY6" fmla="*/ 501650 h 534545"/>
                  <a:gd name="connsiteX7" fmla="*/ 235737 w 432108"/>
                  <a:gd name="connsiteY7" fmla="*/ 533400 h 534545"/>
                  <a:gd name="connsiteX8" fmla="*/ 130962 w 432108"/>
                  <a:gd name="connsiteY8" fmla="*/ 520700 h 534545"/>
                  <a:gd name="connsiteX9" fmla="*/ 48412 w 432108"/>
                  <a:gd name="connsiteY9" fmla="*/ 457200 h 534545"/>
                  <a:gd name="connsiteX10" fmla="*/ 3962 w 432108"/>
                  <a:gd name="connsiteY10" fmla="*/ 361950 h 534545"/>
                  <a:gd name="connsiteX11" fmla="*/ 3962 w 432108"/>
                  <a:gd name="connsiteY11" fmla="*/ 257175 h 534545"/>
                  <a:gd name="connsiteX12" fmla="*/ 19837 w 432108"/>
                  <a:gd name="connsiteY12" fmla="*/ 161925 h 534545"/>
                  <a:gd name="connsiteX13" fmla="*/ 61112 w 432108"/>
                  <a:gd name="connsiteY13" fmla="*/ 73025 h 534545"/>
                  <a:gd name="connsiteX14" fmla="*/ 118262 w 432108"/>
                  <a:gd name="connsiteY14" fmla="*/ 19050 h 534545"/>
                  <a:gd name="connsiteX15" fmla="*/ 210337 w 432108"/>
                  <a:gd name="connsiteY15" fmla="*/ 0 h 534545"/>
                  <a:gd name="connsiteX0" fmla="*/ 206404 w 428175"/>
                  <a:gd name="connsiteY0" fmla="*/ 0 h 534545"/>
                  <a:gd name="connsiteX1" fmla="*/ 292129 w 428175"/>
                  <a:gd name="connsiteY1" fmla="*/ 19050 h 534545"/>
                  <a:gd name="connsiteX2" fmla="*/ 384204 w 428175"/>
                  <a:gd name="connsiteY2" fmla="*/ 104775 h 534545"/>
                  <a:gd name="connsiteX3" fmla="*/ 422304 w 428175"/>
                  <a:gd name="connsiteY3" fmla="*/ 215900 h 534545"/>
                  <a:gd name="connsiteX4" fmla="*/ 425479 w 428175"/>
                  <a:gd name="connsiteY4" fmla="*/ 327025 h 534545"/>
                  <a:gd name="connsiteX5" fmla="*/ 396904 w 428175"/>
                  <a:gd name="connsiteY5" fmla="*/ 428625 h 534545"/>
                  <a:gd name="connsiteX6" fmla="*/ 327054 w 428175"/>
                  <a:gd name="connsiteY6" fmla="*/ 501650 h 534545"/>
                  <a:gd name="connsiteX7" fmla="*/ 231804 w 428175"/>
                  <a:gd name="connsiteY7" fmla="*/ 533400 h 534545"/>
                  <a:gd name="connsiteX8" fmla="*/ 127029 w 428175"/>
                  <a:gd name="connsiteY8" fmla="*/ 520700 h 534545"/>
                  <a:gd name="connsiteX9" fmla="*/ 44479 w 428175"/>
                  <a:gd name="connsiteY9" fmla="*/ 457200 h 534545"/>
                  <a:gd name="connsiteX10" fmla="*/ 19079 w 428175"/>
                  <a:gd name="connsiteY10" fmla="*/ 361950 h 534545"/>
                  <a:gd name="connsiteX11" fmla="*/ 29 w 428175"/>
                  <a:gd name="connsiteY11" fmla="*/ 257175 h 534545"/>
                  <a:gd name="connsiteX12" fmla="*/ 15904 w 428175"/>
                  <a:gd name="connsiteY12" fmla="*/ 161925 h 534545"/>
                  <a:gd name="connsiteX13" fmla="*/ 57179 w 428175"/>
                  <a:gd name="connsiteY13" fmla="*/ 73025 h 534545"/>
                  <a:gd name="connsiteX14" fmla="*/ 114329 w 428175"/>
                  <a:gd name="connsiteY14" fmla="*/ 19050 h 534545"/>
                  <a:gd name="connsiteX15" fmla="*/ 206404 w 428175"/>
                  <a:gd name="connsiteY15" fmla="*/ 0 h 534545"/>
                  <a:gd name="connsiteX0" fmla="*/ 206375 w 428146"/>
                  <a:gd name="connsiteY0" fmla="*/ 0 h 534545"/>
                  <a:gd name="connsiteX1" fmla="*/ 292100 w 428146"/>
                  <a:gd name="connsiteY1" fmla="*/ 19050 h 534545"/>
                  <a:gd name="connsiteX2" fmla="*/ 384175 w 428146"/>
                  <a:gd name="connsiteY2" fmla="*/ 104775 h 534545"/>
                  <a:gd name="connsiteX3" fmla="*/ 422275 w 428146"/>
                  <a:gd name="connsiteY3" fmla="*/ 215900 h 534545"/>
                  <a:gd name="connsiteX4" fmla="*/ 425450 w 428146"/>
                  <a:gd name="connsiteY4" fmla="*/ 327025 h 534545"/>
                  <a:gd name="connsiteX5" fmla="*/ 396875 w 428146"/>
                  <a:gd name="connsiteY5" fmla="*/ 428625 h 534545"/>
                  <a:gd name="connsiteX6" fmla="*/ 327025 w 428146"/>
                  <a:gd name="connsiteY6" fmla="*/ 501650 h 534545"/>
                  <a:gd name="connsiteX7" fmla="*/ 231775 w 428146"/>
                  <a:gd name="connsiteY7" fmla="*/ 533400 h 534545"/>
                  <a:gd name="connsiteX8" fmla="*/ 127000 w 428146"/>
                  <a:gd name="connsiteY8" fmla="*/ 520700 h 534545"/>
                  <a:gd name="connsiteX9" fmla="*/ 44450 w 428146"/>
                  <a:gd name="connsiteY9" fmla="*/ 457200 h 534545"/>
                  <a:gd name="connsiteX10" fmla="*/ 9525 w 428146"/>
                  <a:gd name="connsiteY10" fmla="*/ 358775 h 534545"/>
                  <a:gd name="connsiteX11" fmla="*/ 0 w 428146"/>
                  <a:gd name="connsiteY11" fmla="*/ 257175 h 534545"/>
                  <a:gd name="connsiteX12" fmla="*/ 15875 w 428146"/>
                  <a:gd name="connsiteY12" fmla="*/ 161925 h 534545"/>
                  <a:gd name="connsiteX13" fmla="*/ 57150 w 428146"/>
                  <a:gd name="connsiteY13" fmla="*/ 73025 h 534545"/>
                  <a:gd name="connsiteX14" fmla="*/ 114300 w 428146"/>
                  <a:gd name="connsiteY14" fmla="*/ 19050 h 534545"/>
                  <a:gd name="connsiteX15" fmla="*/ 206375 w 428146"/>
                  <a:gd name="connsiteY15" fmla="*/ 0 h 534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28146" h="534545">
                    <a:moveTo>
                      <a:pt x="206375" y="0"/>
                    </a:moveTo>
                    <a:cubicBezTo>
                      <a:pt x="236008" y="0"/>
                      <a:pt x="262467" y="1588"/>
                      <a:pt x="292100" y="19050"/>
                    </a:cubicBezTo>
                    <a:cubicBezTo>
                      <a:pt x="321733" y="36512"/>
                      <a:pt x="362479" y="71967"/>
                      <a:pt x="384175" y="104775"/>
                    </a:cubicBezTo>
                    <a:cubicBezTo>
                      <a:pt x="405871" y="137583"/>
                      <a:pt x="415396" y="178858"/>
                      <a:pt x="422275" y="215900"/>
                    </a:cubicBezTo>
                    <a:cubicBezTo>
                      <a:pt x="429154" y="252942"/>
                      <a:pt x="429683" y="291571"/>
                      <a:pt x="425450" y="327025"/>
                    </a:cubicBezTo>
                    <a:cubicBezTo>
                      <a:pt x="421217" y="362479"/>
                      <a:pt x="413279" y="399521"/>
                      <a:pt x="396875" y="428625"/>
                    </a:cubicBezTo>
                    <a:cubicBezTo>
                      <a:pt x="380471" y="457729"/>
                      <a:pt x="354542" y="484188"/>
                      <a:pt x="327025" y="501650"/>
                    </a:cubicBezTo>
                    <a:cubicBezTo>
                      <a:pt x="299508" y="519113"/>
                      <a:pt x="265112" y="530225"/>
                      <a:pt x="231775" y="533400"/>
                    </a:cubicBezTo>
                    <a:cubicBezTo>
                      <a:pt x="198438" y="536575"/>
                      <a:pt x="158221" y="533400"/>
                      <a:pt x="127000" y="520700"/>
                    </a:cubicBezTo>
                    <a:cubicBezTo>
                      <a:pt x="95779" y="508000"/>
                      <a:pt x="64029" y="484187"/>
                      <a:pt x="44450" y="457200"/>
                    </a:cubicBezTo>
                    <a:cubicBezTo>
                      <a:pt x="24871" y="430213"/>
                      <a:pt x="16933" y="392112"/>
                      <a:pt x="9525" y="358775"/>
                    </a:cubicBezTo>
                    <a:cubicBezTo>
                      <a:pt x="2117" y="325438"/>
                      <a:pt x="-1058" y="289983"/>
                      <a:pt x="0" y="257175"/>
                    </a:cubicBezTo>
                    <a:cubicBezTo>
                      <a:pt x="1058" y="224367"/>
                      <a:pt x="6350" y="192617"/>
                      <a:pt x="15875" y="161925"/>
                    </a:cubicBezTo>
                    <a:cubicBezTo>
                      <a:pt x="25400" y="131233"/>
                      <a:pt x="39687" y="97367"/>
                      <a:pt x="57150" y="73025"/>
                    </a:cubicBezTo>
                    <a:cubicBezTo>
                      <a:pt x="74613" y="48683"/>
                      <a:pt x="89429" y="31221"/>
                      <a:pt x="114300" y="19050"/>
                    </a:cubicBezTo>
                    <a:cubicBezTo>
                      <a:pt x="139171" y="6879"/>
                      <a:pt x="176742" y="0"/>
                      <a:pt x="2063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3" name="TextBox 52"/>
            <p:cNvSpPr txBox="1"/>
            <p:nvPr/>
          </p:nvSpPr>
          <p:spPr>
            <a:xfrm>
              <a:off x="3112221" y="123857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solidFill>
                    <a:srgbClr val="FF0000"/>
                  </a:solidFill>
                </a:rPr>
                <a:t>留</a:t>
              </a:r>
              <a:endParaRPr lang="zh-CN" altLang="en-US" sz="36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257707" y="567500"/>
            <a:ext cx="890750" cy="972414"/>
            <a:chOff x="2989221" y="-202226"/>
            <a:chExt cx="890750" cy="972414"/>
          </a:xfrm>
        </p:grpSpPr>
        <p:grpSp>
          <p:nvGrpSpPr>
            <p:cNvPr id="56" name="组合 55"/>
            <p:cNvGrpSpPr/>
            <p:nvPr/>
          </p:nvGrpSpPr>
          <p:grpSpPr>
            <a:xfrm>
              <a:off x="2989221" y="-202226"/>
              <a:ext cx="890750" cy="964996"/>
              <a:chOff x="2337341" y="-944550"/>
              <a:chExt cx="1767675" cy="1915015"/>
            </a:xfrm>
          </p:grpSpPr>
          <p:sp>
            <p:nvSpPr>
              <p:cNvPr id="58" name="任意多边形 57"/>
              <p:cNvSpPr/>
              <p:nvPr/>
            </p:nvSpPr>
            <p:spPr>
              <a:xfrm>
                <a:off x="2445390" y="-188017"/>
                <a:ext cx="1523165" cy="1158482"/>
              </a:xfrm>
              <a:custGeom>
                <a:avLst/>
                <a:gdLst>
                  <a:gd name="connsiteX0" fmla="*/ 763717 w 1510477"/>
                  <a:gd name="connsiteY0" fmla="*/ 2180 h 1168643"/>
                  <a:gd name="connsiteX1" fmla="*/ 954217 w 1510477"/>
                  <a:gd name="connsiteY1" fmla="*/ 93620 h 1168643"/>
                  <a:gd name="connsiteX2" fmla="*/ 1076137 w 1510477"/>
                  <a:gd name="connsiteY2" fmla="*/ 268880 h 1168643"/>
                  <a:gd name="connsiteX3" fmla="*/ 1198057 w 1510477"/>
                  <a:gd name="connsiteY3" fmla="*/ 398420 h 1168643"/>
                  <a:gd name="connsiteX4" fmla="*/ 1358077 w 1510477"/>
                  <a:gd name="connsiteY4" fmla="*/ 543200 h 1168643"/>
                  <a:gd name="connsiteX5" fmla="*/ 1449517 w 1510477"/>
                  <a:gd name="connsiteY5" fmla="*/ 619400 h 1168643"/>
                  <a:gd name="connsiteX6" fmla="*/ 1510477 w 1510477"/>
                  <a:gd name="connsiteY6" fmla="*/ 756560 h 1168643"/>
                  <a:gd name="connsiteX7" fmla="*/ 1510477 w 1510477"/>
                  <a:gd name="connsiteY7" fmla="*/ 878480 h 1168643"/>
                  <a:gd name="connsiteX8" fmla="*/ 1449517 w 1510477"/>
                  <a:gd name="connsiteY8" fmla="*/ 1046120 h 1168643"/>
                  <a:gd name="connsiteX9" fmla="*/ 1319977 w 1510477"/>
                  <a:gd name="connsiteY9" fmla="*/ 1145180 h 1168643"/>
                  <a:gd name="connsiteX10" fmla="*/ 1144717 w 1510477"/>
                  <a:gd name="connsiteY10" fmla="*/ 1168040 h 1168643"/>
                  <a:gd name="connsiteX11" fmla="*/ 999937 w 1510477"/>
                  <a:gd name="connsiteY11" fmla="*/ 1129940 h 1168643"/>
                  <a:gd name="connsiteX12" fmla="*/ 847537 w 1510477"/>
                  <a:gd name="connsiteY12" fmla="*/ 1084220 h 1168643"/>
                  <a:gd name="connsiteX13" fmla="*/ 733237 w 1510477"/>
                  <a:gd name="connsiteY13" fmla="*/ 1084220 h 1168643"/>
                  <a:gd name="connsiteX14" fmla="*/ 641797 w 1510477"/>
                  <a:gd name="connsiteY14" fmla="*/ 1114700 h 1168643"/>
                  <a:gd name="connsiteX15" fmla="*/ 512257 w 1510477"/>
                  <a:gd name="connsiteY15" fmla="*/ 1137560 h 1168643"/>
                  <a:gd name="connsiteX16" fmla="*/ 405577 w 1510477"/>
                  <a:gd name="connsiteY16" fmla="*/ 1160420 h 1168643"/>
                  <a:gd name="connsiteX17" fmla="*/ 260797 w 1510477"/>
                  <a:gd name="connsiteY17" fmla="*/ 1152800 h 1168643"/>
                  <a:gd name="connsiteX18" fmla="*/ 108397 w 1510477"/>
                  <a:gd name="connsiteY18" fmla="*/ 1061360 h 1168643"/>
                  <a:gd name="connsiteX19" fmla="*/ 9337 w 1510477"/>
                  <a:gd name="connsiteY19" fmla="*/ 893720 h 1168643"/>
                  <a:gd name="connsiteX20" fmla="*/ 9337 w 1510477"/>
                  <a:gd name="connsiteY20" fmla="*/ 756560 h 1168643"/>
                  <a:gd name="connsiteX21" fmla="*/ 55057 w 1510477"/>
                  <a:gd name="connsiteY21" fmla="*/ 619400 h 1168643"/>
                  <a:gd name="connsiteX22" fmla="*/ 131257 w 1510477"/>
                  <a:gd name="connsiteY22" fmla="*/ 550820 h 1168643"/>
                  <a:gd name="connsiteX23" fmla="*/ 215077 w 1510477"/>
                  <a:gd name="connsiteY23" fmla="*/ 482240 h 1168643"/>
                  <a:gd name="connsiteX24" fmla="*/ 359857 w 1510477"/>
                  <a:gd name="connsiteY24" fmla="*/ 375560 h 1168643"/>
                  <a:gd name="connsiteX25" fmla="*/ 458917 w 1510477"/>
                  <a:gd name="connsiteY25" fmla="*/ 253640 h 1168643"/>
                  <a:gd name="connsiteX26" fmla="*/ 527497 w 1510477"/>
                  <a:gd name="connsiteY26" fmla="*/ 169820 h 1168643"/>
                  <a:gd name="connsiteX27" fmla="*/ 588457 w 1510477"/>
                  <a:gd name="connsiteY27" fmla="*/ 86000 h 1168643"/>
                  <a:gd name="connsiteX28" fmla="*/ 664657 w 1510477"/>
                  <a:gd name="connsiteY28" fmla="*/ 32660 h 1168643"/>
                  <a:gd name="connsiteX29" fmla="*/ 763717 w 1510477"/>
                  <a:gd name="connsiteY29" fmla="*/ 2180 h 1168643"/>
                  <a:gd name="connsiteX0" fmla="*/ 804992 w 1510477"/>
                  <a:gd name="connsiteY0" fmla="*/ 2254 h 1168717"/>
                  <a:gd name="connsiteX1" fmla="*/ 954217 w 1510477"/>
                  <a:gd name="connsiteY1" fmla="*/ 93694 h 1168717"/>
                  <a:gd name="connsiteX2" fmla="*/ 1076137 w 1510477"/>
                  <a:gd name="connsiteY2" fmla="*/ 268954 h 1168717"/>
                  <a:gd name="connsiteX3" fmla="*/ 1198057 w 1510477"/>
                  <a:gd name="connsiteY3" fmla="*/ 398494 h 1168717"/>
                  <a:gd name="connsiteX4" fmla="*/ 1358077 w 1510477"/>
                  <a:gd name="connsiteY4" fmla="*/ 543274 h 1168717"/>
                  <a:gd name="connsiteX5" fmla="*/ 1449517 w 1510477"/>
                  <a:gd name="connsiteY5" fmla="*/ 619474 h 1168717"/>
                  <a:gd name="connsiteX6" fmla="*/ 1510477 w 1510477"/>
                  <a:gd name="connsiteY6" fmla="*/ 756634 h 1168717"/>
                  <a:gd name="connsiteX7" fmla="*/ 1510477 w 1510477"/>
                  <a:gd name="connsiteY7" fmla="*/ 878554 h 1168717"/>
                  <a:gd name="connsiteX8" fmla="*/ 1449517 w 1510477"/>
                  <a:gd name="connsiteY8" fmla="*/ 1046194 h 1168717"/>
                  <a:gd name="connsiteX9" fmla="*/ 1319977 w 1510477"/>
                  <a:gd name="connsiteY9" fmla="*/ 1145254 h 1168717"/>
                  <a:gd name="connsiteX10" fmla="*/ 1144717 w 1510477"/>
                  <a:gd name="connsiteY10" fmla="*/ 1168114 h 1168717"/>
                  <a:gd name="connsiteX11" fmla="*/ 999937 w 1510477"/>
                  <a:gd name="connsiteY11" fmla="*/ 1130014 h 1168717"/>
                  <a:gd name="connsiteX12" fmla="*/ 847537 w 1510477"/>
                  <a:gd name="connsiteY12" fmla="*/ 1084294 h 1168717"/>
                  <a:gd name="connsiteX13" fmla="*/ 733237 w 1510477"/>
                  <a:gd name="connsiteY13" fmla="*/ 1084294 h 1168717"/>
                  <a:gd name="connsiteX14" fmla="*/ 641797 w 1510477"/>
                  <a:gd name="connsiteY14" fmla="*/ 1114774 h 1168717"/>
                  <a:gd name="connsiteX15" fmla="*/ 512257 w 1510477"/>
                  <a:gd name="connsiteY15" fmla="*/ 1137634 h 1168717"/>
                  <a:gd name="connsiteX16" fmla="*/ 405577 w 1510477"/>
                  <a:gd name="connsiteY16" fmla="*/ 1160494 h 1168717"/>
                  <a:gd name="connsiteX17" fmla="*/ 260797 w 1510477"/>
                  <a:gd name="connsiteY17" fmla="*/ 1152874 h 1168717"/>
                  <a:gd name="connsiteX18" fmla="*/ 108397 w 1510477"/>
                  <a:gd name="connsiteY18" fmla="*/ 1061434 h 1168717"/>
                  <a:gd name="connsiteX19" fmla="*/ 9337 w 1510477"/>
                  <a:gd name="connsiteY19" fmla="*/ 893794 h 1168717"/>
                  <a:gd name="connsiteX20" fmla="*/ 9337 w 1510477"/>
                  <a:gd name="connsiteY20" fmla="*/ 756634 h 1168717"/>
                  <a:gd name="connsiteX21" fmla="*/ 55057 w 1510477"/>
                  <a:gd name="connsiteY21" fmla="*/ 619474 h 1168717"/>
                  <a:gd name="connsiteX22" fmla="*/ 131257 w 1510477"/>
                  <a:gd name="connsiteY22" fmla="*/ 550894 h 1168717"/>
                  <a:gd name="connsiteX23" fmla="*/ 215077 w 1510477"/>
                  <a:gd name="connsiteY23" fmla="*/ 482314 h 1168717"/>
                  <a:gd name="connsiteX24" fmla="*/ 359857 w 1510477"/>
                  <a:gd name="connsiteY24" fmla="*/ 375634 h 1168717"/>
                  <a:gd name="connsiteX25" fmla="*/ 458917 w 1510477"/>
                  <a:gd name="connsiteY25" fmla="*/ 253714 h 1168717"/>
                  <a:gd name="connsiteX26" fmla="*/ 527497 w 1510477"/>
                  <a:gd name="connsiteY26" fmla="*/ 169894 h 1168717"/>
                  <a:gd name="connsiteX27" fmla="*/ 588457 w 1510477"/>
                  <a:gd name="connsiteY27" fmla="*/ 86074 h 1168717"/>
                  <a:gd name="connsiteX28" fmla="*/ 664657 w 1510477"/>
                  <a:gd name="connsiteY28" fmla="*/ 32734 h 1168717"/>
                  <a:gd name="connsiteX29" fmla="*/ 804992 w 1510477"/>
                  <a:gd name="connsiteY29" fmla="*/ 2254 h 1168717"/>
                  <a:gd name="connsiteX0" fmla="*/ 804992 w 1510477"/>
                  <a:gd name="connsiteY0" fmla="*/ 3140 h 1169603"/>
                  <a:gd name="connsiteX1" fmla="*/ 954217 w 1510477"/>
                  <a:gd name="connsiteY1" fmla="*/ 94580 h 1169603"/>
                  <a:gd name="connsiteX2" fmla="*/ 1076137 w 1510477"/>
                  <a:gd name="connsiteY2" fmla="*/ 269840 h 1169603"/>
                  <a:gd name="connsiteX3" fmla="*/ 1198057 w 1510477"/>
                  <a:gd name="connsiteY3" fmla="*/ 399380 h 1169603"/>
                  <a:gd name="connsiteX4" fmla="*/ 1358077 w 1510477"/>
                  <a:gd name="connsiteY4" fmla="*/ 544160 h 1169603"/>
                  <a:gd name="connsiteX5" fmla="*/ 1449517 w 1510477"/>
                  <a:gd name="connsiteY5" fmla="*/ 620360 h 1169603"/>
                  <a:gd name="connsiteX6" fmla="*/ 1510477 w 1510477"/>
                  <a:gd name="connsiteY6" fmla="*/ 757520 h 1169603"/>
                  <a:gd name="connsiteX7" fmla="*/ 1510477 w 1510477"/>
                  <a:gd name="connsiteY7" fmla="*/ 879440 h 1169603"/>
                  <a:gd name="connsiteX8" fmla="*/ 1449517 w 1510477"/>
                  <a:gd name="connsiteY8" fmla="*/ 1047080 h 1169603"/>
                  <a:gd name="connsiteX9" fmla="*/ 1319977 w 1510477"/>
                  <a:gd name="connsiteY9" fmla="*/ 1146140 h 1169603"/>
                  <a:gd name="connsiteX10" fmla="*/ 1144717 w 1510477"/>
                  <a:gd name="connsiteY10" fmla="*/ 1169000 h 1169603"/>
                  <a:gd name="connsiteX11" fmla="*/ 999937 w 1510477"/>
                  <a:gd name="connsiteY11" fmla="*/ 1130900 h 1169603"/>
                  <a:gd name="connsiteX12" fmla="*/ 847537 w 1510477"/>
                  <a:gd name="connsiteY12" fmla="*/ 1085180 h 1169603"/>
                  <a:gd name="connsiteX13" fmla="*/ 733237 w 1510477"/>
                  <a:gd name="connsiteY13" fmla="*/ 1085180 h 1169603"/>
                  <a:gd name="connsiteX14" fmla="*/ 641797 w 1510477"/>
                  <a:gd name="connsiteY14" fmla="*/ 1115660 h 1169603"/>
                  <a:gd name="connsiteX15" fmla="*/ 512257 w 1510477"/>
                  <a:gd name="connsiteY15" fmla="*/ 1138520 h 1169603"/>
                  <a:gd name="connsiteX16" fmla="*/ 405577 w 1510477"/>
                  <a:gd name="connsiteY16" fmla="*/ 1161380 h 1169603"/>
                  <a:gd name="connsiteX17" fmla="*/ 260797 w 1510477"/>
                  <a:gd name="connsiteY17" fmla="*/ 1153760 h 1169603"/>
                  <a:gd name="connsiteX18" fmla="*/ 108397 w 1510477"/>
                  <a:gd name="connsiteY18" fmla="*/ 1062320 h 1169603"/>
                  <a:gd name="connsiteX19" fmla="*/ 9337 w 1510477"/>
                  <a:gd name="connsiteY19" fmla="*/ 894680 h 1169603"/>
                  <a:gd name="connsiteX20" fmla="*/ 9337 w 1510477"/>
                  <a:gd name="connsiteY20" fmla="*/ 757520 h 1169603"/>
                  <a:gd name="connsiteX21" fmla="*/ 55057 w 1510477"/>
                  <a:gd name="connsiteY21" fmla="*/ 620360 h 1169603"/>
                  <a:gd name="connsiteX22" fmla="*/ 131257 w 1510477"/>
                  <a:gd name="connsiteY22" fmla="*/ 551780 h 1169603"/>
                  <a:gd name="connsiteX23" fmla="*/ 215077 w 1510477"/>
                  <a:gd name="connsiteY23" fmla="*/ 483200 h 1169603"/>
                  <a:gd name="connsiteX24" fmla="*/ 359857 w 1510477"/>
                  <a:gd name="connsiteY24" fmla="*/ 376520 h 1169603"/>
                  <a:gd name="connsiteX25" fmla="*/ 458917 w 1510477"/>
                  <a:gd name="connsiteY25" fmla="*/ 254600 h 1169603"/>
                  <a:gd name="connsiteX26" fmla="*/ 527497 w 1510477"/>
                  <a:gd name="connsiteY26" fmla="*/ 170780 h 1169603"/>
                  <a:gd name="connsiteX27" fmla="*/ 588457 w 1510477"/>
                  <a:gd name="connsiteY27" fmla="*/ 86960 h 1169603"/>
                  <a:gd name="connsiteX28" fmla="*/ 677357 w 1510477"/>
                  <a:gd name="connsiteY28" fmla="*/ 27270 h 1169603"/>
                  <a:gd name="connsiteX29" fmla="*/ 804992 w 1510477"/>
                  <a:gd name="connsiteY29" fmla="*/ 3140 h 1169603"/>
                  <a:gd name="connsiteX0" fmla="*/ 817692 w 1510477"/>
                  <a:gd name="connsiteY0" fmla="*/ 4719 h 1158482"/>
                  <a:gd name="connsiteX1" fmla="*/ 954217 w 1510477"/>
                  <a:gd name="connsiteY1" fmla="*/ 83459 h 1158482"/>
                  <a:gd name="connsiteX2" fmla="*/ 1076137 w 1510477"/>
                  <a:gd name="connsiteY2" fmla="*/ 258719 h 1158482"/>
                  <a:gd name="connsiteX3" fmla="*/ 1198057 w 1510477"/>
                  <a:gd name="connsiteY3" fmla="*/ 388259 h 1158482"/>
                  <a:gd name="connsiteX4" fmla="*/ 1358077 w 1510477"/>
                  <a:gd name="connsiteY4" fmla="*/ 533039 h 1158482"/>
                  <a:gd name="connsiteX5" fmla="*/ 1449517 w 1510477"/>
                  <a:gd name="connsiteY5" fmla="*/ 609239 h 1158482"/>
                  <a:gd name="connsiteX6" fmla="*/ 1510477 w 1510477"/>
                  <a:gd name="connsiteY6" fmla="*/ 746399 h 1158482"/>
                  <a:gd name="connsiteX7" fmla="*/ 1510477 w 1510477"/>
                  <a:gd name="connsiteY7" fmla="*/ 868319 h 1158482"/>
                  <a:gd name="connsiteX8" fmla="*/ 1449517 w 1510477"/>
                  <a:gd name="connsiteY8" fmla="*/ 1035959 h 1158482"/>
                  <a:gd name="connsiteX9" fmla="*/ 1319977 w 1510477"/>
                  <a:gd name="connsiteY9" fmla="*/ 1135019 h 1158482"/>
                  <a:gd name="connsiteX10" fmla="*/ 1144717 w 1510477"/>
                  <a:gd name="connsiteY10" fmla="*/ 1157879 h 1158482"/>
                  <a:gd name="connsiteX11" fmla="*/ 999937 w 1510477"/>
                  <a:gd name="connsiteY11" fmla="*/ 1119779 h 1158482"/>
                  <a:gd name="connsiteX12" fmla="*/ 847537 w 1510477"/>
                  <a:gd name="connsiteY12" fmla="*/ 1074059 h 1158482"/>
                  <a:gd name="connsiteX13" fmla="*/ 733237 w 1510477"/>
                  <a:gd name="connsiteY13" fmla="*/ 1074059 h 1158482"/>
                  <a:gd name="connsiteX14" fmla="*/ 641797 w 1510477"/>
                  <a:gd name="connsiteY14" fmla="*/ 1104539 h 1158482"/>
                  <a:gd name="connsiteX15" fmla="*/ 512257 w 1510477"/>
                  <a:gd name="connsiteY15" fmla="*/ 1127399 h 1158482"/>
                  <a:gd name="connsiteX16" fmla="*/ 405577 w 1510477"/>
                  <a:gd name="connsiteY16" fmla="*/ 1150259 h 1158482"/>
                  <a:gd name="connsiteX17" fmla="*/ 260797 w 1510477"/>
                  <a:gd name="connsiteY17" fmla="*/ 1142639 h 1158482"/>
                  <a:gd name="connsiteX18" fmla="*/ 108397 w 1510477"/>
                  <a:gd name="connsiteY18" fmla="*/ 1051199 h 1158482"/>
                  <a:gd name="connsiteX19" fmla="*/ 9337 w 1510477"/>
                  <a:gd name="connsiteY19" fmla="*/ 883559 h 1158482"/>
                  <a:gd name="connsiteX20" fmla="*/ 9337 w 1510477"/>
                  <a:gd name="connsiteY20" fmla="*/ 746399 h 1158482"/>
                  <a:gd name="connsiteX21" fmla="*/ 55057 w 1510477"/>
                  <a:gd name="connsiteY21" fmla="*/ 609239 h 1158482"/>
                  <a:gd name="connsiteX22" fmla="*/ 131257 w 1510477"/>
                  <a:gd name="connsiteY22" fmla="*/ 540659 h 1158482"/>
                  <a:gd name="connsiteX23" fmla="*/ 215077 w 1510477"/>
                  <a:gd name="connsiteY23" fmla="*/ 472079 h 1158482"/>
                  <a:gd name="connsiteX24" fmla="*/ 359857 w 1510477"/>
                  <a:gd name="connsiteY24" fmla="*/ 365399 h 1158482"/>
                  <a:gd name="connsiteX25" fmla="*/ 458917 w 1510477"/>
                  <a:gd name="connsiteY25" fmla="*/ 243479 h 1158482"/>
                  <a:gd name="connsiteX26" fmla="*/ 527497 w 1510477"/>
                  <a:gd name="connsiteY26" fmla="*/ 159659 h 1158482"/>
                  <a:gd name="connsiteX27" fmla="*/ 588457 w 1510477"/>
                  <a:gd name="connsiteY27" fmla="*/ 75839 h 1158482"/>
                  <a:gd name="connsiteX28" fmla="*/ 677357 w 1510477"/>
                  <a:gd name="connsiteY28" fmla="*/ 16149 h 1158482"/>
                  <a:gd name="connsiteX29" fmla="*/ 817692 w 1510477"/>
                  <a:gd name="connsiteY29" fmla="*/ 4719 h 1158482"/>
                  <a:gd name="connsiteX0" fmla="*/ 817692 w 1510477"/>
                  <a:gd name="connsiteY0" fmla="*/ 4719 h 1158482"/>
                  <a:gd name="connsiteX1" fmla="*/ 954217 w 1510477"/>
                  <a:gd name="connsiteY1" fmla="*/ 83459 h 1158482"/>
                  <a:gd name="connsiteX2" fmla="*/ 1076137 w 1510477"/>
                  <a:gd name="connsiteY2" fmla="*/ 258719 h 1158482"/>
                  <a:gd name="connsiteX3" fmla="*/ 1198057 w 1510477"/>
                  <a:gd name="connsiteY3" fmla="*/ 388259 h 1158482"/>
                  <a:gd name="connsiteX4" fmla="*/ 1358077 w 1510477"/>
                  <a:gd name="connsiteY4" fmla="*/ 533039 h 1158482"/>
                  <a:gd name="connsiteX5" fmla="*/ 1449517 w 1510477"/>
                  <a:gd name="connsiteY5" fmla="*/ 609239 h 1158482"/>
                  <a:gd name="connsiteX6" fmla="*/ 1510477 w 1510477"/>
                  <a:gd name="connsiteY6" fmla="*/ 746399 h 1158482"/>
                  <a:gd name="connsiteX7" fmla="*/ 1510477 w 1510477"/>
                  <a:gd name="connsiteY7" fmla="*/ 868319 h 1158482"/>
                  <a:gd name="connsiteX8" fmla="*/ 1449517 w 1510477"/>
                  <a:gd name="connsiteY8" fmla="*/ 1035959 h 1158482"/>
                  <a:gd name="connsiteX9" fmla="*/ 1319977 w 1510477"/>
                  <a:gd name="connsiteY9" fmla="*/ 1135019 h 1158482"/>
                  <a:gd name="connsiteX10" fmla="*/ 1144717 w 1510477"/>
                  <a:gd name="connsiteY10" fmla="*/ 1157879 h 1158482"/>
                  <a:gd name="connsiteX11" fmla="*/ 999937 w 1510477"/>
                  <a:gd name="connsiteY11" fmla="*/ 1119779 h 1158482"/>
                  <a:gd name="connsiteX12" fmla="*/ 847537 w 1510477"/>
                  <a:gd name="connsiteY12" fmla="*/ 1074059 h 1158482"/>
                  <a:gd name="connsiteX13" fmla="*/ 733237 w 1510477"/>
                  <a:gd name="connsiteY13" fmla="*/ 1074059 h 1158482"/>
                  <a:gd name="connsiteX14" fmla="*/ 641797 w 1510477"/>
                  <a:gd name="connsiteY14" fmla="*/ 1104539 h 1158482"/>
                  <a:gd name="connsiteX15" fmla="*/ 512257 w 1510477"/>
                  <a:gd name="connsiteY15" fmla="*/ 1127399 h 1158482"/>
                  <a:gd name="connsiteX16" fmla="*/ 405577 w 1510477"/>
                  <a:gd name="connsiteY16" fmla="*/ 1150259 h 1158482"/>
                  <a:gd name="connsiteX17" fmla="*/ 260797 w 1510477"/>
                  <a:gd name="connsiteY17" fmla="*/ 1142639 h 1158482"/>
                  <a:gd name="connsiteX18" fmla="*/ 108397 w 1510477"/>
                  <a:gd name="connsiteY18" fmla="*/ 1051199 h 1158482"/>
                  <a:gd name="connsiteX19" fmla="*/ 9337 w 1510477"/>
                  <a:gd name="connsiteY19" fmla="*/ 883559 h 1158482"/>
                  <a:gd name="connsiteX20" fmla="*/ 9337 w 1510477"/>
                  <a:gd name="connsiteY20" fmla="*/ 746399 h 1158482"/>
                  <a:gd name="connsiteX21" fmla="*/ 55057 w 1510477"/>
                  <a:gd name="connsiteY21" fmla="*/ 609239 h 1158482"/>
                  <a:gd name="connsiteX22" fmla="*/ 131257 w 1510477"/>
                  <a:gd name="connsiteY22" fmla="*/ 540659 h 1158482"/>
                  <a:gd name="connsiteX23" fmla="*/ 227777 w 1510477"/>
                  <a:gd name="connsiteY23" fmla="*/ 468904 h 1158482"/>
                  <a:gd name="connsiteX24" fmla="*/ 359857 w 1510477"/>
                  <a:gd name="connsiteY24" fmla="*/ 365399 h 1158482"/>
                  <a:gd name="connsiteX25" fmla="*/ 458917 w 1510477"/>
                  <a:gd name="connsiteY25" fmla="*/ 243479 h 1158482"/>
                  <a:gd name="connsiteX26" fmla="*/ 527497 w 1510477"/>
                  <a:gd name="connsiteY26" fmla="*/ 159659 h 1158482"/>
                  <a:gd name="connsiteX27" fmla="*/ 588457 w 1510477"/>
                  <a:gd name="connsiteY27" fmla="*/ 75839 h 1158482"/>
                  <a:gd name="connsiteX28" fmla="*/ 677357 w 1510477"/>
                  <a:gd name="connsiteY28" fmla="*/ 16149 h 1158482"/>
                  <a:gd name="connsiteX29" fmla="*/ 817692 w 1510477"/>
                  <a:gd name="connsiteY29" fmla="*/ 4719 h 1158482"/>
                  <a:gd name="connsiteX0" fmla="*/ 817075 w 1509860"/>
                  <a:gd name="connsiteY0" fmla="*/ 4719 h 1158482"/>
                  <a:gd name="connsiteX1" fmla="*/ 953600 w 1509860"/>
                  <a:gd name="connsiteY1" fmla="*/ 83459 h 1158482"/>
                  <a:gd name="connsiteX2" fmla="*/ 1075520 w 1509860"/>
                  <a:gd name="connsiteY2" fmla="*/ 258719 h 1158482"/>
                  <a:gd name="connsiteX3" fmla="*/ 1197440 w 1509860"/>
                  <a:gd name="connsiteY3" fmla="*/ 388259 h 1158482"/>
                  <a:gd name="connsiteX4" fmla="*/ 1357460 w 1509860"/>
                  <a:gd name="connsiteY4" fmla="*/ 533039 h 1158482"/>
                  <a:gd name="connsiteX5" fmla="*/ 1448900 w 1509860"/>
                  <a:gd name="connsiteY5" fmla="*/ 609239 h 1158482"/>
                  <a:gd name="connsiteX6" fmla="*/ 1509860 w 1509860"/>
                  <a:gd name="connsiteY6" fmla="*/ 746399 h 1158482"/>
                  <a:gd name="connsiteX7" fmla="*/ 1509860 w 1509860"/>
                  <a:gd name="connsiteY7" fmla="*/ 868319 h 1158482"/>
                  <a:gd name="connsiteX8" fmla="*/ 1448900 w 1509860"/>
                  <a:gd name="connsiteY8" fmla="*/ 1035959 h 1158482"/>
                  <a:gd name="connsiteX9" fmla="*/ 1319360 w 1509860"/>
                  <a:gd name="connsiteY9" fmla="*/ 1135019 h 1158482"/>
                  <a:gd name="connsiteX10" fmla="*/ 1144100 w 1509860"/>
                  <a:gd name="connsiteY10" fmla="*/ 1157879 h 1158482"/>
                  <a:gd name="connsiteX11" fmla="*/ 999320 w 1509860"/>
                  <a:gd name="connsiteY11" fmla="*/ 1119779 h 1158482"/>
                  <a:gd name="connsiteX12" fmla="*/ 846920 w 1509860"/>
                  <a:gd name="connsiteY12" fmla="*/ 1074059 h 1158482"/>
                  <a:gd name="connsiteX13" fmla="*/ 732620 w 1509860"/>
                  <a:gd name="connsiteY13" fmla="*/ 1074059 h 1158482"/>
                  <a:gd name="connsiteX14" fmla="*/ 641180 w 1509860"/>
                  <a:gd name="connsiteY14" fmla="*/ 1104539 h 1158482"/>
                  <a:gd name="connsiteX15" fmla="*/ 511640 w 1509860"/>
                  <a:gd name="connsiteY15" fmla="*/ 1127399 h 1158482"/>
                  <a:gd name="connsiteX16" fmla="*/ 404960 w 1509860"/>
                  <a:gd name="connsiteY16" fmla="*/ 1150259 h 1158482"/>
                  <a:gd name="connsiteX17" fmla="*/ 260180 w 1509860"/>
                  <a:gd name="connsiteY17" fmla="*/ 1142639 h 1158482"/>
                  <a:gd name="connsiteX18" fmla="*/ 107780 w 1509860"/>
                  <a:gd name="connsiteY18" fmla="*/ 1051199 h 1158482"/>
                  <a:gd name="connsiteX19" fmla="*/ 8720 w 1509860"/>
                  <a:gd name="connsiteY19" fmla="*/ 883559 h 1158482"/>
                  <a:gd name="connsiteX20" fmla="*/ 8720 w 1509860"/>
                  <a:gd name="connsiteY20" fmla="*/ 746399 h 1158482"/>
                  <a:gd name="connsiteX21" fmla="*/ 41740 w 1509860"/>
                  <a:gd name="connsiteY21" fmla="*/ 621939 h 1158482"/>
                  <a:gd name="connsiteX22" fmla="*/ 130640 w 1509860"/>
                  <a:gd name="connsiteY22" fmla="*/ 540659 h 1158482"/>
                  <a:gd name="connsiteX23" fmla="*/ 227160 w 1509860"/>
                  <a:gd name="connsiteY23" fmla="*/ 468904 h 1158482"/>
                  <a:gd name="connsiteX24" fmla="*/ 359240 w 1509860"/>
                  <a:gd name="connsiteY24" fmla="*/ 365399 h 1158482"/>
                  <a:gd name="connsiteX25" fmla="*/ 458300 w 1509860"/>
                  <a:gd name="connsiteY25" fmla="*/ 243479 h 1158482"/>
                  <a:gd name="connsiteX26" fmla="*/ 526880 w 1509860"/>
                  <a:gd name="connsiteY26" fmla="*/ 159659 h 1158482"/>
                  <a:gd name="connsiteX27" fmla="*/ 587840 w 1509860"/>
                  <a:gd name="connsiteY27" fmla="*/ 75839 h 1158482"/>
                  <a:gd name="connsiteX28" fmla="*/ 676740 w 1509860"/>
                  <a:gd name="connsiteY28" fmla="*/ 16149 h 1158482"/>
                  <a:gd name="connsiteX29" fmla="*/ 817075 w 1509860"/>
                  <a:gd name="connsiteY29" fmla="*/ 4719 h 1158482"/>
                  <a:gd name="connsiteX0" fmla="*/ 824371 w 1517156"/>
                  <a:gd name="connsiteY0" fmla="*/ 4719 h 1158482"/>
                  <a:gd name="connsiteX1" fmla="*/ 960896 w 1517156"/>
                  <a:gd name="connsiteY1" fmla="*/ 83459 h 1158482"/>
                  <a:gd name="connsiteX2" fmla="*/ 1082816 w 1517156"/>
                  <a:gd name="connsiteY2" fmla="*/ 258719 h 1158482"/>
                  <a:gd name="connsiteX3" fmla="*/ 1204736 w 1517156"/>
                  <a:gd name="connsiteY3" fmla="*/ 388259 h 1158482"/>
                  <a:gd name="connsiteX4" fmla="*/ 1364756 w 1517156"/>
                  <a:gd name="connsiteY4" fmla="*/ 533039 h 1158482"/>
                  <a:gd name="connsiteX5" fmla="*/ 1456196 w 1517156"/>
                  <a:gd name="connsiteY5" fmla="*/ 609239 h 1158482"/>
                  <a:gd name="connsiteX6" fmla="*/ 1517156 w 1517156"/>
                  <a:gd name="connsiteY6" fmla="*/ 746399 h 1158482"/>
                  <a:gd name="connsiteX7" fmla="*/ 1517156 w 1517156"/>
                  <a:gd name="connsiteY7" fmla="*/ 868319 h 1158482"/>
                  <a:gd name="connsiteX8" fmla="*/ 1456196 w 1517156"/>
                  <a:gd name="connsiteY8" fmla="*/ 1035959 h 1158482"/>
                  <a:gd name="connsiteX9" fmla="*/ 1326656 w 1517156"/>
                  <a:gd name="connsiteY9" fmla="*/ 1135019 h 1158482"/>
                  <a:gd name="connsiteX10" fmla="*/ 1151396 w 1517156"/>
                  <a:gd name="connsiteY10" fmla="*/ 1157879 h 1158482"/>
                  <a:gd name="connsiteX11" fmla="*/ 1006616 w 1517156"/>
                  <a:gd name="connsiteY11" fmla="*/ 1119779 h 1158482"/>
                  <a:gd name="connsiteX12" fmla="*/ 854216 w 1517156"/>
                  <a:gd name="connsiteY12" fmla="*/ 1074059 h 1158482"/>
                  <a:gd name="connsiteX13" fmla="*/ 739916 w 1517156"/>
                  <a:gd name="connsiteY13" fmla="*/ 1074059 h 1158482"/>
                  <a:gd name="connsiteX14" fmla="*/ 648476 w 1517156"/>
                  <a:gd name="connsiteY14" fmla="*/ 1104539 h 1158482"/>
                  <a:gd name="connsiteX15" fmla="*/ 518936 w 1517156"/>
                  <a:gd name="connsiteY15" fmla="*/ 1127399 h 1158482"/>
                  <a:gd name="connsiteX16" fmla="*/ 412256 w 1517156"/>
                  <a:gd name="connsiteY16" fmla="*/ 1150259 h 1158482"/>
                  <a:gd name="connsiteX17" fmla="*/ 267476 w 1517156"/>
                  <a:gd name="connsiteY17" fmla="*/ 1142639 h 1158482"/>
                  <a:gd name="connsiteX18" fmla="*/ 115076 w 1517156"/>
                  <a:gd name="connsiteY18" fmla="*/ 1051199 h 1158482"/>
                  <a:gd name="connsiteX19" fmla="*/ 16016 w 1517156"/>
                  <a:gd name="connsiteY19" fmla="*/ 883559 h 1158482"/>
                  <a:gd name="connsiteX20" fmla="*/ 3316 w 1517156"/>
                  <a:gd name="connsiteY20" fmla="*/ 752749 h 1158482"/>
                  <a:gd name="connsiteX21" fmla="*/ 49036 w 1517156"/>
                  <a:gd name="connsiteY21" fmla="*/ 621939 h 1158482"/>
                  <a:gd name="connsiteX22" fmla="*/ 137936 w 1517156"/>
                  <a:gd name="connsiteY22" fmla="*/ 540659 h 1158482"/>
                  <a:gd name="connsiteX23" fmla="*/ 234456 w 1517156"/>
                  <a:gd name="connsiteY23" fmla="*/ 468904 h 1158482"/>
                  <a:gd name="connsiteX24" fmla="*/ 366536 w 1517156"/>
                  <a:gd name="connsiteY24" fmla="*/ 365399 h 1158482"/>
                  <a:gd name="connsiteX25" fmla="*/ 465596 w 1517156"/>
                  <a:gd name="connsiteY25" fmla="*/ 243479 h 1158482"/>
                  <a:gd name="connsiteX26" fmla="*/ 534176 w 1517156"/>
                  <a:gd name="connsiteY26" fmla="*/ 159659 h 1158482"/>
                  <a:gd name="connsiteX27" fmla="*/ 595136 w 1517156"/>
                  <a:gd name="connsiteY27" fmla="*/ 75839 h 1158482"/>
                  <a:gd name="connsiteX28" fmla="*/ 684036 w 1517156"/>
                  <a:gd name="connsiteY28" fmla="*/ 16149 h 1158482"/>
                  <a:gd name="connsiteX29" fmla="*/ 824371 w 1517156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47448 w 1516128"/>
                  <a:gd name="connsiteY14" fmla="*/ 1104539 h 1158482"/>
                  <a:gd name="connsiteX15" fmla="*/ 517908 w 1516128"/>
                  <a:gd name="connsiteY15" fmla="*/ 112739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47448 w 1516128"/>
                  <a:gd name="connsiteY14" fmla="*/ 11045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28398 w 1516128"/>
                  <a:gd name="connsiteY14" fmla="*/ 1101364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28398 w 1516128"/>
                  <a:gd name="connsiteY14" fmla="*/ 1101364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44273 w 1516128"/>
                  <a:gd name="connsiteY14" fmla="*/ 10918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8736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44273 w 1516128"/>
                  <a:gd name="connsiteY14" fmla="*/ 10918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23165"/>
                  <a:gd name="connsiteY0" fmla="*/ 4719 h 1158482"/>
                  <a:gd name="connsiteX1" fmla="*/ 959868 w 1523165"/>
                  <a:gd name="connsiteY1" fmla="*/ 83459 h 1158482"/>
                  <a:gd name="connsiteX2" fmla="*/ 1081788 w 1523165"/>
                  <a:gd name="connsiteY2" fmla="*/ 258719 h 1158482"/>
                  <a:gd name="connsiteX3" fmla="*/ 1203708 w 1523165"/>
                  <a:gd name="connsiteY3" fmla="*/ 388259 h 1158482"/>
                  <a:gd name="connsiteX4" fmla="*/ 1363728 w 1523165"/>
                  <a:gd name="connsiteY4" fmla="*/ 533039 h 1158482"/>
                  <a:gd name="connsiteX5" fmla="*/ 1464693 w 1523165"/>
                  <a:gd name="connsiteY5" fmla="*/ 618764 h 1158482"/>
                  <a:gd name="connsiteX6" fmla="*/ 1516128 w 1523165"/>
                  <a:gd name="connsiteY6" fmla="*/ 746399 h 1158482"/>
                  <a:gd name="connsiteX7" fmla="*/ 1516128 w 1523165"/>
                  <a:gd name="connsiteY7" fmla="*/ 887369 h 1158482"/>
                  <a:gd name="connsiteX8" fmla="*/ 1455168 w 1523165"/>
                  <a:gd name="connsiteY8" fmla="*/ 1035959 h 1158482"/>
                  <a:gd name="connsiteX9" fmla="*/ 1325628 w 1523165"/>
                  <a:gd name="connsiteY9" fmla="*/ 1135019 h 1158482"/>
                  <a:gd name="connsiteX10" fmla="*/ 1150368 w 1523165"/>
                  <a:gd name="connsiteY10" fmla="*/ 1157879 h 1158482"/>
                  <a:gd name="connsiteX11" fmla="*/ 1005588 w 1523165"/>
                  <a:gd name="connsiteY11" fmla="*/ 1119779 h 1158482"/>
                  <a:gd name="connsiteX12" fmla="*/ 853188 w 1523165"/>
                  <a:gd name="connsiteY12" fmla="*/ 1074059 h 1158482"/>
                  <a:gd name="connsiteX13" fmla="*/ 754763 w 1523165"/>
                  <a:gd name="connsiteY13" fmla="*/ 1070884 h 1158482"/>
                  <a:gd name="connsiteX14" fmla="*/ 644273 w 1523165"/>
                  <a:gd name="connsiteY14" fmla="*/ 1091839 h 1158482"/>
                  <a:gd name="connsiteX15" fmla="*/ 540133 w 1523165"/>
                  <a:gd name="connsiteY15" fmla="*/ 1121049 h 1158482"/>
                  <a:gd name="connsiteX16" fmla="*/ 411228 w 1523165"/>
                  <a:gd name="connsiteY16" fmla="*/ 1150259 h 1158482"/>
                  <a:gd name="connsiteX17" fmla="*/ 266448 w 1523165"/>
                  <a:gd name="connsiteY17" fmla="*/ 1142639 h 1158482"/>
                  <a:gd name="connsiteX18" fmla="*/ 114048 w 1523165"/>
                  <a:gd name="connsiteY18" fmla="*/ 1051199 h 1158482"/>
                  <a:gd name="connsiteX19" fmla="*/ 18163 w 1523165"/>
                  <a:gd name="connsiteY19" fmla="*/ 902609 h 1158482"/>
                  <a:gd name="connsiteX20" fmla="*/ 2288 w 1523165"/>
                  <a:gd name="connsiteY20" fmla="*/ 752749 h 1158482"/>
                  <a:gd name="connsiteX21" fmla="*/ 48008 w 1523165"/>
                  <a:gd name="connsiteY21" fmla="*/ 621939 h 1158482"/>
                  <a:gd name="connsiteX22" fmla="*/ 136908 w 1523165"/>
                  <a:gd name="connsiteY22" fmla="*/ 540659 h 1158482"/>
                  <a:gd name="connsiteX23" fmla="*/ 233428 w 1523165"/>
                  <a:gd name="connsiteY23" fmla="*/ 468904 h 1158482"/>
                  <a:gd name="connsiteX24" fmla="*/ 365508 w 1523165"/>
                  <a:gd name="connsiteY24" fmla="*/ 365399 h 1158482"/>
                  <a:gd name="connsiteX25" fmla="*/ 464568 w 1523165"/>
                  <a:gd name="connsiteY25" fmla="*/ 243479 h 1158482"/>
                  <a:gd name="connsiteX26" fmla="*/ 533148 w 1523165"/>
                  <a:gd name="connsiteY26" fmla="*/ 159659 h 1158482"/>
                  <a:gd name="connsiteX27" fmla="*/ 594108 w 1523165"/>
                  <a:gd name="connsiteY27" fmla="*/ 75839 h 1158482"/>
                  <a:gd name="connsiteX28" fmla="*/ 683008 w 1523165"/>
                  <a:gd name="connsiteY28" fmla="*/ 16149 h 1158482"/>
                  <a:gd name="connsiteX29" fmla="*/ 823343 w 1523165"/>
                  <a:gd name="connsiteY29" fmla="*/ 4719 h 1158482"/>
                  <a:gd name="connsiteX0" fmla="*/ 823343 w 1523165"/>
                  <a:gd name="connsiteY0" fmla="*/ 4719 h 1158482"/>
                  <a:gd name="connsiteX1" fmla="*/ 959868 w 1523165"/>
                  <a:gd name="connsiteY1" fmla="*/ 83459 h 1158482"/>
                  <a:gd name="connsiteX2" fmla="*/ 1081788 w 1523165"/>
                  <a:gd name="connsiteY2" fmla="*/ 258719 h 1158482"/>
                  <a:gd name="connsiteX3" fmla="*/ 1203708 w 1523165"/>
                  <a:gd name="connsiteY3" fmla="*/ 388259 h 1158482"/>
                  <a:gd name="connsiteX4" fmla="*/ 1363728 w 1523165"/>
                  <a:gd name="connsiteY4" fmla="*/ 533039 h 1158482"/>
                  <a:gd name="connsiteX5" fmla="*/ 1464693 w 1523165"/>
                  <a:gd name="connsiteY5" fmla="*/ 618764 h 1158482"/>
                  <a:gd name="connsiteX6" fmla="*/ 1516128 w 1523165"/>
                  <a:gd name="connsiteY6" fmla="*/ 746399 h 1158482"/>
                  <a:gd name="connsiteX7" fmla="*/ 1516128 w 1523165"/>
                  <a:gd name="connsiteY7" fmla="*/ 887369 h 1158482"/>
                  <a:gd name="connsiteX8" fmla="*/ 1455168 w 1523165"/>
                  <a:gd name="connsiteY8" fmla="*/ 1035959 h 1158482"/>
                  <a:gd name="connsiteX9" fmla="*/ 1325628 w 1523165"/>
                  <a:gd name="connsiteY9" fmla="*/ 1135019 h 1158482"/>
                  <a:gd name="connsiteX10" fmla="*/ 1150368 w 1523165"/>
                  <a:gd name="connsiteY10" fmla="*/ 1157879 h 1158482"/>
                  <a:gd name="connsiteX11" fmla="*/ 1005588 w 1523165"/>
                  <a:gd name="connsiteY11" fmla="*/ 1119779 h 1158482"/>
                  <a:gd name="connsiteX12" fmla="*/ 853188 w 1523165"/>
                  <a:gd name="connsiteY12" fmla="*/ 1074059 h 1158482"/>
                  <a:gd name="connsiteX13" fmla="*/ 754763 w 1523165"/>
                  <a:gd name="connsiteY13" fmla="*/ 1070884 h 1158482"/>
                  <a:gd name="connsiteX14" fmla="*/ 644273 w 1523165"/>
                  <a:gd name="connsiteY14" fmla="*/ 1091839 h 1158482"/>
                  <a:gd name="connsiteX15" fmla="*/ 540133 w 1523165"/>
                  <a:gd name="connsiteY15" fmla="*/ 1121049 h 1158482"/>
                  <a:gd name="connsiteX16" fmla="*/ 411228 w 1523165"/>
                  <a:gd name="connsiteY16" fmla="*/ 1150259 h 1158482"/>
                  <a:gd name="connsiteX17" fmla="*/ 266448 w 1523165"/>
                  <a:gd name="connsiteY17" fmla="*/ 1142639 h 1158482"/>
                  <a:gd name="connsiteX18" fmla="*/ 114048 w 1523165"/>
                  <a:gd name="connsiteY18" fmla="*/ 1051199 h 1158482"/>
                  <a:gd name="connsiteX19" fmla="*/ 18163 w 1523165"/>
                  <a:gd name="connsiteY19" fmla="*/ 902609 h 1158482"/>
                  <a:gd name="connsiteX20" fmla="*/ 2288 w 1523165"/>
                  <a:gd name="connsiteY20" fmla="*/ 752749 h 1158482"/>
                  <a:gd name="connsiteX21" fmla="*/ 48008 w 1523165"/>
                  <a:gd name="connsiteY21" fmla="*/ 621939 h 1158482"/>
                  <a:gd name="connsiteX22" fmla="*/ 136908 w 1523165"/>
                  <a:gd name="connsiteY22" fmla="*/ 540659 h 1158482"/>
                  <a:gd name="connsiteX23" fmla="*/ 233428 w 1523165"/>
                  <a:gd name="connsiteY23" fmla="*/ 468904 h 1158482"/>
                  <a:gd name="connsiteX24" fmla="*/ 365508 w 1523165"/>
                  <a:gd name="connsiteY24" fmla="*/ 365399 h 1158482"/>
                  <a:gd name="connsiteX25" fmla="*/ 464568 w 1523165"/>
                  <a:gd name="connsiteY25" fmla="*/ 253004 h 1158482"/>
                  <a:gd name="connsiteX26" fmla="*/ 533148 w 1523165"/>
                  <a:gd name="connsiteY26" fmla="*/ 159659 h 1158482"/>
                  <a:gd name="connsiteX27" fmla="*/ 594108 w 1523165"/>
                  <a:gd name="connsiteY27" fmla="*/ 75839 h 1158482"/>
                  <a:gd name="connsiteX28" fmla="*/ 683008 w 1523165"/>
                  <a:gd name="connsiteY28" fmla="*/ 16149 h 1158482"/>
                  <a:gd name="connsiteX29" fmla="*/ 823343 w 1523165"/>
                  <a:gd name="connsiteY29" fmla="*/ 4719 h 115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523165" h="1158482">
                    <a:moveTo>
                      <a:pt x="823343" y="4719"/>
                    </a:moveTo>
                    <a:cubicBezTo>
                      <a:pt x="869486" y="15937"/>
                      <a:pt x="916794" y="41126"/>
                      <a:pt x="959868" y="83459"/>
                    </a:cubicBezTo>
                    <a:cubicBezTo>
                      <a:pt x="1002942" y="125792"/>
                      <a:pt x="1041148" y="207919"/>
                      <a:pt x="1081788" y="258719"/>
                    </a:cubicBezTo>
                    <a:cubicBezTo>
                      <a:pt x="1122428" y="309519"/>
                      <a:pt x="1156718" y="342539"/>
                      <a:pt x="1203708" y="388259"/>
                    </a:cubicBezTo>
                    <a:cubicBezTo>
                      <a:pt x="1250698" y="433979"/>
                      <a:pt x="1320231" y="494622"/>
                      <a:pt x="1363728" y="533039"/>
                    </a:cubicBezTo>
                    <a:cubicBezTo>
                      <a:pt x="1407225" y="571456"/>
                      <a:pt x="1439293" y="583204"/>
                      <a:pt x="1464693" y="618764"/>
                    </a:cubicBezTo>
                    <a:cubicBezTo>
                      <a:pt x="1490093" y="654324"/>
                      <a:pt x="1507556" y="701632"/>
                      <a:pt x="1516128" y="746399"/>
                    </a:cubicBezTo>
                    <a:cubicBezTo>
                      <a:pt x="1524701" y="791167"/>
                      <a:pt x="1526288" y="839109"/>
                      <a:pt x="1516128" y="887369"/>
                    </a:cubicBezTo>
                    <a:cubicBezTo>
                      <a:pt x="1505968" y="935629"/>
                      <a:pt x="1486918" y="994684"/>
                      <a:pt x="1455168" y="1035959"/>
                    </a:cubicBezTo>
                    <a:cubicBezTo>
                      <a:pt x="1423418" y="1077234"/>
                      <a:pt x="1376428" y="1114699"/>
                      <a:pt x="1325628" y="1135019"/>
                    </a:cubicBezTo>
                    <a:cubicBezTo>
                      <a:pt x="1274828" y="1155339"/>
                      <a:pt x="1203708" y="1160419"/>
                      <a:pt x="1150368" y="1157879"/>
                    </a:cubicBezTo>
                    <a:cubicBezTo>
                      <a:pt x="1097028" y="1155339"/>
                      <a:pt x="1055118" y="1133749"/>
                      <a:pt x="1005588" y="1119779"/>
                    </a:cubicBezTo>
                    <a:cubicBezTo>
                      <a:pt x="956058" y="1105809"/>
                      <a:pt x="894992" y="1082208"/>
                      <a:pt x="853188" y="1074059"/>
                    </a:cubicBezTo>
                    <a:cubicBezTo>
                      <a:pt x="811384" y="1065910"/>
                      <a:pt x="789582" y="1067921"/>
                      <a:pt x="754763" y="1070884"/>
                    </a:cubicBezTo>
                    <a:cubicBezTo>
                      <a:pt x="719944" y="1073847"/>
                      <a:pt x="680045" y="1083478"/>
                      <a:pt x="644273" y="1091839"/>
                    </a:cubicBezTo>
                    <a:cubicBezTo>
                      <a:pt x="608501" y="1100200"/>
                      <a:pt x="578974" y="1111312"/>
                      <a:pt x="540133" y="1121049"/>
                    </a:cubicBezTo>
                    <a:cubicBezTo>
                      <a:pt x="501292" y="1130786"/>
                      <a:pt x="456842" y="1146661"/>
                      <a:pt x="411228" y="1150259"/>
                    </a:cubicBezTo>
                    <a:cubicBezTo>
                      <a:pt x="365614" y="1153857"/>
                      <a:pt x="315978" y="1159149"/>
                      <a:pt x="266448" y="1142639"/>
                    </a:cubicBezTo>
                    <a:cubicBezTo>
                      <a:pt x="216918" y="1126129"/>
                      <a:pt x="155429" y="1091204"/>
                      <a:pt x="114048" y="1051199"/>
                    </a:cubicBezTo>
                    <a:cubicBezTo>
                      <a:pt x="72667" y="1011194"/>
                      <a:pt x="36790" y="952351"/>
                      <a:pt x="18163" y="902609"/>
                    </a:cubicBezTo>
                    <a:cubicBezTo>
                      <a:pt x="-464" y="852867"/>
                      <a:pt x="-2686" y="799527"/>
                      <a:pt x="2288" y="752749"/>
                    </a:cubicBezTo>
                    <a:cubicBezTo>
                      <a:pt x="7262" y="705971"/>
                      <a:pt x="25571" y="657287"/>
                      <a:pt x="48008" y="621939"/>
                    </a:cubicBezTo>
                    <a:cubicBezTo>
                      <a:pt x="70445" y="586591"/>
                      <a:pt x="106005" y="566165"/>
                      <a:pt x="136908" y="540659"/>
                    </a:cubicBezTo>
                    <a:cubicBezTo>
                      <a:pt x="167811" y="515153"/>
                      <a:pt x="195328" y="498114"/>
                      <a:pt x="233428" y="468904"/>
                    </a:cubicBezTo>
                    <a:cubicBezTo>
                      <a:pt x="271528" y="439694"/>
                      <a:pt x="326985" y="401382"/>
                      <a:pt x="365508" y="365399"/>
                    </a:cubicBezTo>
                    <a:cubicBezTo>
                      <a:pt x="404031" y="329416"/>
                      <a:pt x="464568" y="253004"/>
                      <a:pt x="464568" y="253004"/>
                    </a:cubicBezTo>
                    <a:cubicBezTo>
                      <a:pt x="492508" y="218714"/>
                      <a:pt x="511558" y="189186"/>
                      <a:pt x="533148" y="159659"/>
                    </a:cubicBezTo>
                    <a:cubicBezTo>
                      <a:pt x="554738" y="130132"/>
                      <a:pt x="571248" y="98699"/>
                      <a:pt x="594108" y="75839"/>
                    </a:cubicBezTo>
                    <a:cubicBezTo>
                      <a:pt x="616968" y="52979"/>
                      <a:pt x="644802" y="28002"/>
                      <a:pt x="683008" y="16149"/>
                    </a:cubicBezTo>
                    <a:cubicBezTo>
                      <a:pt x="721214" y="4296"/>
                      <a:pt x="777200" y="-6499"/>
                      <a:pt x="823343" y="47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任意多边形 58"/>
              <p:cNvSpPr/>
              <p:nvPr/>
            </p:nvSpPr>
            <p:spPr>
              <a:xfrm>
                <a:off x="2337341" y="-521817"/>
                <a:ext cx="435388" cy="572008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35388" h="572008">
                    <a:moveTo>
                      <a:pt x="213842" y="64"/>
                    </a:moveTo>
                    <a:cubicBezTo>
                      <a:pt x="240300" y="1122"/>
                      <a:pt x="269934" y="12235"/>
                      <a:pt x="299567" y="31814"/>
                    </a:cubicBezTo>
                    <a:cubicBezTo>
                      <a:pt x="329200" y="51393"/>
                      <a:pt x="369946" y="84731"/>
                      <a:pt x="391642" y="117539"/>
                    </a:cubicBezTo>
                    <a:cubicBezTo>
                      <a:pt x="413338" y="150347"/>
                      <a:pt x="422863" y="191622"/>
                      <a:pt x="429742" y="228664"/>
                    </a:cubicBezTo>
                    <a:cubicBezTo>
                      <a:pt x="436621" y="265706"/>
                      <a:pt x="436621" y="301689"/>
                      <a:pt x="432917" y="339789"/>
                    </a:cubicBezTo>
                    <a:cubicBezTo>
                      <a:pt x="429213" y="377889"/>
                      <a:pt x="424450" y="424456"/>
                      <a:pt x="407517" y="457264"/>
                    </a:cubicBezTo>
                    <a:cubicBezTo>
                      <a:pt x="390584" y="490072"/>
                      <a:pt x="359892" y="517589"/>
                      <a:pt x="331317" y="536639"/>
                    </a:cubicBezTo>
                    <a:cubicBezTo>
                      <a:pt x="302742" y="555689"/>
                      <a:pt x="268875" y="568918"/>
                      <a:pt x="236067" y="571564"/>
                    </a:cubicBezTo>
                    <a:cubicBezTo>
                      <a:pt x="203259" y="574210"/>
                      <a:pt x="163571" y="564685"/>
                      <a:pt x="134467" y="552514"/>
                    </a:cubicBezTo>
                    <a:cubicBezTo>
                      <a:pt x="105363" y="540343"/>
                      <a:pt x="82609" y="526585"/>
                      <a:pt x="61442" y="498539"/>
                    </a:cubicBezTo>
                    <a:cubicBezTo>
                      <a:pt x="40275" y="470493"/>
                      <a:pt x="17521" y="422868"/>
                      <a:pt x="7467" y="384239"/>
                    </a:cubicBezTo>
                    <a:cubicBezTo>
                      <a:pt x="-2587" y="345610"/>
                      <a:pt x="59" y="301689"/>
                      <a:pt x="1117" y="266764"/>
                    </a:cubicBezTo>
                    <a:cubicBezTo>
                      <a:pt x="2175" y="231839"/>
                      <a:pt x="3234" y="204852"/>
                      <a:pt x="13817" y="174689"/>
                    </a:cubicBezTo>
                    <a:cubicBezTo>
                      <a:pt x="24400" y="144527"/>
                      <a:pt x="47154" y="110131"/>
                      <a:pt x="64617" y="85789"/>
                    </a:cubicBezTo>
                    <a:cubicBezTo>
                      <a:pt x="82080" y="61447"/>
                      <a:pt x="115946" y="39752"/>
                      <a:pt x="140817" y="25464"/>
                    </a:cubicBezTo>
                    <a:cubicBezTo>
                      <a:pt x="165688" y="11177"/>
                      <a:pt x="187384" y="-994"/>
                      <a:pt x="213842" y="6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任意多边形 59"/>
              <p:cNvSpPr/>
              <p:nvPr/>
            </p:nvSpPr>
            <p:spPr>
              <a:xfrm>
                <a:off x="2785554" y="-944550"/>
                <a:ext cx="412377" cy="574814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4762 w 436308"/>
                  <a:gd name="connsiteY0" fmla="*/ 64 h 572008"/>
                  <a:gd name="connsiteX1" fmla="*/ 300487 w 436308"/>
                  <a:gd name="connsiteY1" fmla="*/ 31814 h 572008"/>
                  <a:gd name="connsiteX2" fmla="*/ 392562 w 436308"/>
                  <a:gd name="connsiteY2" fmla="*/ 117539 h 572008"/>
                  <a:gd name="connsiteX3" fmla="*/ 430662 w 436308"/>
                  <a:gd name="connsiteY3" fmla="*/ 228664 h 572008"/>
                  <a:gd name="connsiteX4" fmla="*/ 433837 w 436308"/>
                  <a:gd name="connsiteY4" fmla="*/ 339789 h 572008"/>
                  <a:gd name="connsiteX5" fmla="*/ 408437 w 436308"/>
                  <a:gd name="connsiteY5" fmla="*/ 457264 h 572008"/>
                  <a:gd name="connsiteX6" fmla="*/ 332237 w 436308"/>
                  <a:gd name="connsiteY6" fmla="*/ 536639 h 572008"/>
                  <a:gd name="connsiteX7" fmla="*/ 236987 w 436308"/>
                  <a:gd name="connsiteY7" fmla="*/ 571564 h 572008"/>
                  <a:gd name="connsiteX8" fmla="*/ 135387 w 436308"/>
                  <a:gd name="connsiteY8" fmla="*/ 552514 h 572008"/>
                  <a:gd name="connsiteX9" fmla="*/ 62362 w 436308"/>
                  <a:gd name="connsiteY9" fmla="*/ 498539 h 572008"/>
                  <a:gd name="connsiteX10" fmla="*/ 8387 w 436308"/>
                  <a:gd name="connsiteY10" fmla="*/ 384239 h 572008"/>
                  <a:gd name="connsiteX11" fmla="*/ 2037 w 436308"/>
                  <a:gd name="connsiteY11" fmla="*/ 266764 h 572008"/>
                  <a:gd name="connsiteX12" fmla="*/ 27437 w 436308"/>
                  <a:gd name="connsiteY12" fmla="*/ 174689 h 572008"/>
                  <a:gd name="connsiteX13" fmla="*/ 65537 w 436308"/>
                  <a:gd name="connsiteY13" fmla="*/ 85789 h 572008"/>
                  <a:gd name="connsiteX14" fmla="*/ 141737 w 436308"/>
                  <a:gd name="connsiteY14" fmla="*/ 25464 h 572008"/>
                  <a:gd name="connsiteX15" fmla="*/ 214762 w 436308"/>
                  <a:gd name="connsiteY15" fmla="*/ 64 h 572008"/>
                  <a:gd name="connsiteX0" fmla="*/ 208537 w 430083"/>
                  <a:gd name="connsiteY0" fmla="*/ 64 h 572008"/>
                  <a:gd name="connsiteX1" fmla="*/ 294262 w 430083"/>
                  <a:gd name="connsiteY1" fmla="*/ 31814 h 572008"/>
                  <a:gd name="connsiteX2" fmla="*/ 386337 w 430083"/>
                  <a:gd name="connsiteY2" fmla="*/ 117539 h 572008"/>
                  <a:gd name="connsiteX3" fmla="*/ 424437 w 430083"/>
                  <a:gd name="connsiteY3" fmla="*/ 228664 h 572008"/>
                  <a:gd name="connsiteX4" fmla="*/ 427612 w 430083"/>
                  <a:gd name="connsiteY4" fmla="*/ 339789 h 572008"/>
                  <a:gd name="connsiteX5" fmla="*/ 402212 w 430083"/>
                  <a:gd name="connsiteY5" fmla="*/ 457264 h 572008"/>
                  <a:gd name="connsiteX6" fmla="*/ 326012 w 430083"/>
                  <a:gd name="connsiteY6" fmla="*/ 536639 h 572008"/>
                  <a:gd name="connsiteX7" fmla="*/ 230762 w 430083"/>
                  <a:gd name="connsiteY7" fmla="*/ 571564 h 572008"/>
                  <a:gd name="connsiteX8" fmla="*/ 129162 w 430083"/>
                  <a:gd name="connsiteY8" fmla="*/ 552514 h 572008"/>
                  <a:gd name="connsiteX9" fmla="*/ 56137 w 430083"/>
                  <a:gd name="connsiteY9" fmla="*/ 498539 h 572008"/>
                  <a:gd name="connsiteX10" fmla="*/ 2162 w 430083"/>
                  <a:gd name="connsiteY10" fmla="*/ 384239 h 572008"/>
                  <a:gd name="connsiteX11" fmla="*/ 11687 w 430083"/>
                  <a:gd name="connsiteY11" fmla="*/ 266764 h 572008"/>
                  <a:gd name="connsiteX12" fmla="*/ 21212 w 430083"/>
                  <a:gd name="connsiteY12" fmla="*/ 174689 h 572008"/>
                  <a:gd name="connsiteX13" fmla="*/ 59312 w 430083"/>
                  <a:gd name="connsiteY13" fmla="*/ 85789 h 572008"/>
                  <a:gd name="connsiteX14" fmla="*/ 135512 w 430083"/>
                  <a:gd name="connsiteY14" fmla="*/ 25464 h 572008"/>
                  <a:gd name="connsiteX15" fmla="*/ 208537 w 430083"/>
                  <a:gd name="connsiteY15" fmla="*/ 64 h 572008"/>
                  <a:gd name="connsiteX0" fmla="*/ 197124 w 418670"/>
                  <a:gd name="connsiteY0" fmla="*/ 64 h 572008"/>
                  <a:gd name="connsiteX1" fmla="*/ 282849 w 418670"/>
                  <a:gd name="connsiteY1" fmla="*/ 31814 h 572008"/>
                  <a:gd name="connsiteX2" fmla="*/ 374924 w 418670"/>
                  <a:gd name="connsiteY2" fmla="*/ 117539 h 572008"/>
                  <a:gd name="connsiteX3" fmla="*/ 413024 w 418670"/>
                  <a:gd name="connsiteY3" fmla="*/ 228664 h 572008"/>
                  <a:gd name="connsiteX4" fmla="*/ 416199 w 418670"/>
                  <a:gd name="connsiteY4" fmla="*/ 339789 h 572008"/>
                  <a:gd name="connsiteX5" fmla="*/ 390799 w 418670"/>
                  <a:gd name="connsiteY5" fmla="*/ 457264 h 572008"/>
                  <a:gd name="connsiteX6" fmla="*/ 314599 w 418670"/>
                  <a:gd name="connsiteY6" fmla="*/ 536639 h 572008"/>
                  <a:gd name="connsiteX7" fmla="*/ 219349 w 418670"/>
                  <a:gd name="connsiteY7" fmla="*/ 571564 h 572008"/>
                  <a:gd name="connsiteX8" fmla="*/ 117749 w 418670"/>
                  <a:gd name="connsiteY8" fmla="*/ 552514 h 572008"/>
                  <a:gd name="connsiteX9" fmla="*/ 44724 w 418670"/>
                  <a:gd name="connsiteY9" fmla="*/ 498539 h 572008"/>
                  <a:gd name="connsiteX10" fmla="*/ 6624 w 418670"/>
                  <a:gd name="connsiteY10" fmla="*/ 384239 h 572008"/>
                  <a:gd name="connsiteX11" fmla="*/ 274 w 418670"/>
                  <a:gd name="connsiteY11" fmla="*/ 266764 h 572008"/>
                  <a:gd name="connsiteX12" fmla="*/ 9799 w 418670"/>
                  <a:gd name="connsiteY12" fmla="*/ 174689 h 572008"/>
                  <a:gd name="connsiteX13" fmla="*/ 47899 w 418670"/>
                  <a:gd name="connsiteY13" fmla="*/ 85789 h 572008"/>
                  <a:gd name="connsiteX14" fmla="*/ 124099 w 418670"/>
                  <a:gd name="connsiteY14" fmla="*/ 25464 h 572008"/>
                  <a:gd name="connsiteX15" fmla="*/ 197124 w 418670"/>
                  <a:gd name="connsiteY15" fmla="*/ 64 h 572008"/>
                  <a:gd name="connsiteX0" fmla="*/ 197905 w 419451"/>
                  <a:gd name="connsiteY0" fmla="*/ 64 h 572047"/>
                  <a:gd name="connsiteX1" fmla="*/ 283630 w 419451"/>
                  <a:gd name="connsiteY1" fmla="*/ 31814 h 572047"/>
                  <a:gd name="connsiteX2" fmla="*/ 375705 w 419451"/>
                  <a:gd name="connsiteY2" fmla="*/ 117539 h 572047"/>
                  <a:gd name="connsiteX3" fmla="*/ 413805 w 419451"/>
                  <a:gd name="connsiteY3" fmla="*/ 228664 h 572047"/>
                  <a:gd name="connsiteX4" fmla="*/ 416980 w 419451"/>
                  <a:gd name="connsiteY4" fmla="*/ 339789 h 572047"/>
                  <a:gd name="connsiteX5" fmla="*/ 391580 w 419451"/>
                  <a:gd name="connsiteY5" fmla="*/ 457264 h 572047"/>
                  <a:gd name="connsiteX6" fmla="*/ 315380 w 419451"/>
                  <a:gd name="connsiteY6" fmla="*/ 536639 h 572047"/>
                  <a:gd name="connsiteX7" fmla="*/ 220130 w 419451"/>
                  <a:gd name="connsiteY7" fmla="*/ 571564 h 572047"/>
                  <a:gd name="connsiteX8" fmla="*/ 118530 w 419451"/>
                  <a:gd name="connsiteY8" fmla="*/ 552514 h 572047"/>
                  <a:gd name="connsiteX9" fmla="*/ 64555 w 419451"/>
                  <a:gd name="connsiteY9" fmla="*/ 492189 h 572047"/>
                  <a:gd name="connsiteX10" fmla="*/ 7405 w 419451"/>
                  <a:gd name="connsiteY10" fmla="*/ 384239 h 572047"/>
                  <a:gd name="connsiteX11" fmla="*/ 1055 w 419451"/>
                  <a:gd name="connsiteY11" fmla="*/ 266764 h 572047"/>
                  <a:gd name="connsiteX12" fmla="*/ 10580 w 419451"/>
                  <a:gd name="connsiteY12" fmla="*/ 174689 h 572047"/>
                  <a:gd name="connsiteX13" fmla="*/ 48680 w 419451"/>
                  <a:gd name="connsiteY13" fmla="*/ 85789 h 572047"/>
                  <a:gd name="connsiteX14" fmla="*/ 124880 w 419451"/>
                  <a:gd name="connsiteY14" fmla="*/ 25464 h 572047"/>
                  <a:gd name="connsiteX15" fmla="*/ 197905 w 419451"/>
                  <a:gd name="connsiteY15" fmla="*/ 64 h 572047"/>
                  <a:gd name="connsiteX0" fmla="*/ 197073 w 418619"/>
                  <a:gd name="connsiteY0" fmla="*/ 64 h 572047"/>
                  <a:gd name="connsiteX1" fmla="*/ 282798 w 418619"/>
                  <a:gd name="connsiteY1" fmla="*/ 31814 h 572047"/>
                  <a:gd name="connsiteX2" fmla="*/ 374873 w 418619"/>
                  <a:gd name="connsiteY2" fmla="*/ 117539 h 572047"/>
                  <a:gd name="connsiteX3" fmla="*/ 412973 w 418619"/>
                  <a:gd name="connsiteY3" fmla="*/ 228664 h 572047"/>
                  <a:gd name="connsiteX4" fmla="*/ 416148 w 418619"/>
                  <a:gd name="connsiteY4" fmla="*/ 339789 h 572047"/>
                  <a:gd name="connsiteX5" fmla="*/ 390748 w 418619"/>
                  <a:gd name="connsiteY5" fmla="*/ 457264 h 572047"/>
                  <a:gd name="connsiteX6" fmla="*/ 314548 w 418619"/>
                  <a:gd name="connsiteY6" fmla="*/ 536639 h 572047"/>
                  <a:gd name="connsiteX7" fmla="*/ 219298 w 418619"/>
                  <a:gd name="connsiteY7" fmla="*/ 571564 h 572047"/>
                  <a:gd name="connsiteX8" fmla="*/ 117698 w 418619"/>
                  <a:gd name="connsiteY8" fmla="*/ 552514 h 572047"/>
                  <a:gd name="connsiteX9" fmla="*/ 63723 w 418619"/>
                  <a:gd name="connsiteY9" fmla="*/ 492189 h 572047"/>
                  <a:gd name="connsiteX10" fmla="*/ 16098 w 418619"/>
                  <a:gd name="connsiteY10" fmla="*/ 384239 h 572047"/>
                  <a:gd name="connsiteX11" fmla="*/ 223 w 418619"/>
                  <a:gd name="connsiteY11" fmla="*/ 266764 h 572047"/>
                  <a:gd name="connsiteX12" fmla="*/ 9748 w 418619"/>
                  <a:gd name="connsiteY12" fmla="*/ 174689 h 572047"/>
                  <a:gd name="connsiteX13" fmla="*/ 47848 w 418619"/>
                  <a:gd name="connsiteY13" fmla="*/ 85789 h 572047"/>
                  <a:gd name="connsiteX14" fmla="*/ 124048 w 418619"/>
                  <a:gd name="connsiteY14" fmla="*/ 25464 h 572047"/>
                  <a:gd name="connsiteX15" fmla="*/ 197073 w 418619"/>
                  <a:gd name="connsiteY15" fmla="*/ 64 h 572047"/>
                  <a:gd name="connsiteX0" fmla="*/ 197073 w 418619"/>
                  <a:gd name="connsiteY0" fmla="*/ 64 h 571689"/>
                  <a:gd name="connsiteX1" fmla="*/ 282798 w 418619"/>
                  <a:gd name="connsiteY1" fmla="*/ 31814 h 571689"/>
                  <a:gd name="connsiteX2" fmla="*/ 374873 w 418619"/>
                  <a:gd name="connsiteY2" fmla="*/ 117539 h 571689"/>
                  <a:gd name="connsiteX3" fmla="*/ 412973 w 418619"/>
                  <a:gd name="connsiteY3" fmla="*/ 228664 h 571689"/>
                  <a:gd name="connsiteX4" fmla="*/ 416148 w 418619"/>
                  <a:gd name="connsiteY4" fmla="*/ 339789 h 571689"/>
                  <a:gd name="connsiteX5" fmla="*/ 390748 w 418619"/>
                  <a:gd name="connsiteY5" fmla="*/ 457264 h 571689"/>
                  <a:gd name="connsiteX6" fmla="*/ 314548 w 418619"/>
                  <a:gd name="connsiteY6" fmla="*/ 536639 h 571689"/>
                  <a:gd name="connsiteX7" fmla="*/ 219298 w 418619"/>
                  <a:gd name="connsiteY7" fmla="*/ 571564 h 571689"/>
                  <a:gd name="connsiteX8" fmla="*/ 130398 w 418619"/>
                  <a:gd name="connsiteY8" fmla="*/ 546164 h 571689"/>
                  <a:gd name="connsiteX9" fmla="*/ 63723 w 418619"/>
                  <a:gd name="connsiteY9" fmla="*/ 492189 h 571689"/>
                  <a:gd name="connsiteX10" fmla="*/ 16098 w 418619"/>
                  <a:gd name="connsiteY10" fmla="*/ 384239 h 571689"/>
                  <a:gd name="connsiteX11" fmla="*/ 223 w 418619"/>
                  <a:gd name="connsiteY11" fmla="*/ 266764 h 571689"/>
                  <a:gd name="connsiteX12" fmla="*/ 9748 w 418619"/>
                  <a:gd name="connsiteY12" fmla="*/ 174689 h 571689"/>
                  <a:gd name="connsiteX13" fmla="*/ 47848 w 418619"/>
                  <a:gd name="connsiteY13" fmla="*/ 85789 h 571689"/>
                  <a:gd name="connsiteX14" fmla="*/ 124048 w 418619"/>
                  <a:gd name="connsiteY14" fmla="*/ 25464 h 571689"/>
                  <a:gd name="connsiteX15" fmla="*/ 197073 w 418619"/>
                  <a:gd name="connsiteY15" fmla="*/ 64 h 571689"/>
                  <a:gd name="connsiteX0" fmla="*/ 197073 w 418619"/>
                  <a:gd name="connsiteY0" fmla="*/ 18 h 571643"/>
                  <a:gd name="connsiteX1" fmla="*/ 301848 w 418619"/>
                  <a:gd name="connsiteY1" fmla="*/ 28593 h 571643"/>
                  <a:gd name="connsiteX2" fmla="*/ 374873 w 418619"/>
                  <a:gd name="connsiteY2" fmla="*/ 117493 h 571643"/>
                  <a:gd name="connsiteX3" fmla="*/ 412973 w 418619"/>
                  <a:gd name="connsiteY3" fmla="*/ 228618 h 571643"/>
                  <a:gd name="connsiteX4" fmla="*/ 416148 w 418619"/>
                  <a:gd name="connsiteY4" fmla="*/ 339743 h 571643"/>
                  <a:gd name="connsiteX5" fmla="*/ 390748 w 418619"/>
                  <a:gd name="connsiteY5" fmla="*/ 457218 h 571643"/>
                  <a:gd name="connsiteX6" fmla="*/ 314548 w 418619"/>
                  <a:gd name="connsiteY6" fmla="*/ 536593 h 571643"/>
                  <a:gd name="connsiteX7" fmla="*/ 219298 w 418619"/>
                  <a:gd name="connsiteY7" fmla="*/ 571518 h 571643"/>
                  <a:gd name="connsiteX8" fmla="*/ 130398 w 418619"/>
                  <a:gd name="connsiteY8" fmla="*/ 546118 h 571643"/>
                  <a:gd name="connsiteX9" fmla="*/ 63723 w 418619"/>
                  <a:gd name="connsiteY9" fmla="*/ 492143 h 571643"/>
                  <a:gd name="connsiteX10" fmla="*/ 16098 w 418619"/>
                  <a:gd name="connsiteY10" fmla="*/ 384193 h 571643"/>
                  <a:gd name="connsiteX11" fmla="*/ 223 w 418619"/>
                  <a:gd name="connsiteY11" fmla="*/ 266718 h 571643"/>
                  <a:gd name="connsiteX12" fmla="*/ 9748 w 418619"/>
                  <a:gd name="connsiteY12" fmla="*/ 174643 h 571643"/>
                  <a:gd name="connsiteX13" fmla="*/ 47848 w 418619"/>
                  <a:gd name="connsiteY13" fmla="*/ 85743 h 571643"/>
                  <a:gd name="connsiteX14" fmla="*/ 124048 w 418619"/>
                  <a:gd name="connsiteY14" fmla="*/ 25418 h 571643"/>
                  <a:gd name="connsiteX15" fmla="*/ 197073 w 418619"/>
                  <a:gd name="connsiteY15" fmla="*/ 18 h 571643"/>
                  <a:gd name="connsiteX0" fmla="*/ 212948 w 418619"/>
                  <a:gd name="connsiteY0" fmla="*/ 14 h 574814"/>
                  <a:gd name="connsiteX1" fmla="*/ 301848 w 418619"/>
                  <a:gd name="connsiteY1" fmla="*/ 31764 h 574814"/>
                  <a:gd name="connsiteX2" fmla="*/ 374873 w 418619"/>
                  <a:gd name="connsiteY2" fmla="*/ 120664 h 574814"/>
                  <a:gd name="connsiteX3" fmla="*/ 412973 w 418619"/>
                  <a:gd name="connsiteY3" fmla="*/ 231789 h 574814"/>
                  <a:gd name="connsiteX4" fmla="*/ 416148 w 418619"/>
                  <a:gd name="connsiteY4" fmla="*/ 342914 h 574814"/>
                  <a:gd name="connsiteX5" fmla="*/ 390748 w 418619"/>
                  <a:gd name="connsiteY5" fmla="*/ 460389 h 574814"/>
                  <a:gd name="connsiteX6" fmla="*/ 314548 w 418619"/>
                  <a:gd name="connsiteY6" fmla="*/ 539764 h 574814"/>
                  <a:gd name="connsiteX7" fmla="*/ 219298 w 418619"/>
                  <a:gd name="connsiteY7" fmla="*/ 574689 h 574814"/>
                  <a:gd name="connsiteX8" fmla="*/ 130398 w 418619"/>
                  <a:gd name="connsiteY8" fmla="*/ 549289 h 574814"/>
                  <a:gd name="connsiteX9" fmla="*/ 63723 w 418619"/>
                  <a:gd name="connsiteY9" fmla="*/ 495314 h 574814"/>
                  <a:gd name="connsiteX10" fmla="*/ 16098 w 418619"/>
                  <a:gd name="connsiteY10" fmla="*/ 387364 h 574814"/>
                  <a:gd name="connsiteX11" fmla="*/ 223 w 418619"/>
                  <a:gd name="connsiteY11" fmla="*/ 269889 h 574814"/>
                  <a:gd name="connsiteX12" fmla="*/ 9748 w 418619"/>
                  <a:gd name="connsiteY12" fmla="*/ 177814 h 574814"/>
                  <a:gd name="connsiteX13" fmla="*/ 47848 w 418619"/>
                  <a:gd name="connsiteY13" fmla="*/ 88914 h 574814"/>
                  <a:gd name="connsiteX14" fmla="*/ 124048 w 418619"/>
                  <a:gd name="connsiteY14" fmla="*/ 28589 h 574814"/>
                  <a:gd name="connsiteX15" fmla="*/ 212948 w 418619"/>
                  <a:gd name="connsiteY15" fmla="*/ 14 h 574814"/>
                  <a:gd name="connsiteX0" fmla="*/ 213247 w 418918"/>
                  <a:gd name="connsiteY0" fmla="*/ 14 h 574814"/>
                  <a:gd name="connsiteX1" fmla="*/ 302147 w 418918"/>
                  <a:gd name="connsiteY1" fmla="*/ 31764 h 574814"/>
                  <a:gd name="connsiteX2" fmla="*/ 375172 w 418918"/>
                  <a:gd name="connsiteY2" fmla="*/ 120664 h 574814"/>
                  <a:gd name="connsiteX3" fmla="*/ 413272 w 418918"/>
                  <a:gd name="connsiteY3" fmla="*/ 231789 h 574814"/>
                  <a:gd name="connsiteX4" fmla="*/ 416447 w 418918"/>
                  <a:gd name="connsiteY4" fmla="*/ 342914 h 574814"/>
                  <a:gd name="connsiteX5" fmla="*/ 391047 w 418918"/>
                  <a:gd name="connsiteY5" fmla="*/ 460389 h 574814"/>
                  <a:gd name="connsiteX6" fmla="*/ 314847 w 418918"/>
                  <a:gd name="connsiteY6" fmla="*/ 539764 h 574814"/>
                  <a:gd name="connsiteX7" fmla="*/ 219597 w 418918"/>
                  <a:gd name="connsiteY7" fmla="*/ 574689 h 574814"/>
                  <a:gd name="connsiteX8" fmla="*/ 130697 w 418918"/>
                  <a:gd name="connsiteY8" fmla="*/ 549289 h 574814"/>
                  <a:gd name="connsiteX9" fmla="*/ 64022 w 418918"/>
                  <a:gd name="connsiteY9" fmla="*/ 495314 h 574814"/>
                  <a:gd name="connsiteX10" fmla="*/ 16397 w 418918"/>
                  <a:gd name="connsiteY10" fmla="*/ 387364 h 574814"/>
                  <a:gd name="connsiteX11" fmla="*/ 522 w 418918"/>
                  <a:gd name="connsiteY11" fmla="*/ 269889 h 574814"/>
                  <a:gd name="connsiteX12" fmla="*/ 10047 w 418918"/>
                  <a:gd name="connsiteY12" fmla="*/ 177814 h 574814"/>
                  <a:gd name="connsiteX13" fmla="*/ 67197 w 418918"/>
                  <a:gd name="connsiteY13" fmla="*/ 82564 h 574814"/>
                  <a:gd name="connsiteX14" fmla="*/ 124347 w 418918"/>
                  <a:gd name="connsiteY14" fmla="*/ 28589 h 574814"/>
                  <a:gd name="connsiteX15" fmla="*/ 213247 w 418918"/>
                  <a:gd name="connsiteY15" fmla="*/ 14 h 574814"/>
                  <a:gd name="connsiteX0" fmla="*/ 212840 w 418511"/>
                  <a:gd name="connsiteY0" fmla="*/ 14 h 574814"/>
                  <a:gd name="connsiteX1" fmla="*/ 301740 w 418511"/>
                  <a:gd name="connsiteY1" fmla="*/ 31764 h 574814"/>
                  <a:gd name="connsiteX2" fmla="*/ 374765 w 418511"/>
                  <a:gd name="connsiteY2" fmla="*/ 120664 h 574814"/>
                  <a:gd name="connsiteX3" fmla="*/ 412865 w 418511"/>
                  <a:gd name="connsiteY3" fmla="*/ 231789 h 574814"/>
                  <a:gd name="connsiteX4" fmla="*/ 416040 w 418511"/>
                  <a:gd name="connsiteY4" fmla="*/ 342914 h 574814"/>
                  <a:gd name="connsiteX5" fmla="*/ 390640 w 418511"/>
                  <a:gd name="connsiteY5" fmla="*/ 460389 h 574814"/>
                  <a:gd name="connsiteX6" fmla="*/ 314440 w 418511"/>
                  <a:gd name="connsiteY6" fmla="*/ 539764 h 574814"/>
                  <a:gd name="connsiteX7" fmla="*/ 219190 w 418511"/>
                  <a:gd name="connsiteY7" fmla="*/ 574689 h 574814"/>
                  <a:gd name="connsiteX8" fmla="*/ 130290 w 418511"/>
                  <a:gd name="connsiteY8" fmla="*/ 549289 h 574814"/>
                  <a:gd name="connsiteX9" fmla="*/ 63615 w 418511"/>
                  <a:gd name="connsiteY9" fmla="*/ 495314 h 574814"/>
                  <a:gd name="connsiteX10" fmla="*/ 15990 w 418511"/>
                  <a:gd name="connsiteY10" fmla="*/ 387364 h 574814"/>
                  <a:gd name="connsiteX11" fmla="*/ 115 w 418511"/>
                  <a:gd name="connsiteY11" fmla="*/ 269889 h 574814"/>
                  <a:gd name="connsiteX12" fmla="*/ 22340 w 418511"/>
                  <a:gd name="connsiteY12" fmla="*/ 171464 h 574814"/>
                  <a:gd name="connsiteX13" fmla="*/ 66790 w 418511"/>
                  <a:gd name="connsiteY13" fmla="*/ 82564 h 574814"/>
                  <a:gd name="connsiteX14" fmla="*/ 123940 w 418511"/>
                  <a:gd name="connsiteY14" fmla="*/ 28589 h 574814"/>
                  <a:gd name="connsiteX15" fmla="*/ 212840 w 418511"/>
                  <a:gd name="connsiteY15" fmla="*/ 14 h 574814"/>
                  <a:gd name="connsiteX0" fmla="*/ 206706 w 412377"/>
                  <a:gd name="connsiteY0" fmla="*/ 14 h 574814"/>
                  <a:gd name="connsiteX1" fmla="*/ 295606 w 412377"/>
                  <a:gd name="connsiteY1" fmla="*/ 31764 h 574814"/>
                  <a:gd name="connsiteX2" fmla="*/ 368631 w 412377"/>
                  <a:gd name="connsiteY2" fmla="*/ 120664 h 574814"/>
                  <a:gd name="connsiteX3" fmla="*/ 406731 w 412377"/>
                  <a:gd name="connsiteY3" fmla="*/ 231789 h 574814"/>
                  <a:gd name="connsiteX4" fmla="*/ 409906 w 412377"/>
                  <a:gd name="connsiteY4" fmla="*/ 342914 h 574814"/>
                  <a:gd name="connsiteX5" fmla="*/ 384506 w 412377"/>
                  <a:gd name="connsiteY5" fmla="*/ 460389 h 574814"/>
                  <a:gd name="connsiteX6" fmla="*/ 308306 w 412377"/>
                  <a:gd name="connsiteY6" fmla="*/ 539764 h 574814"/>
                  <a:gd name="connsiteX7" fmla="*/ 213056 w 412377"/>
                  <a:gd name="connsiteY7" fmla="*/ 574689 h 574814"/>
                  <a:gd name="connsiteX8" fmla="*/ 124156 w 412377"/>
                  <a:gd name="connsiteY8" fmla="*/ 549289 h 574814"/>
                  <a:gd name="connsiteX9" fmla="*/ 57481 w 412377"/>
                  <a:gd name="connsiteY9" fmla="*/ 495314 h 574814"/>
                  <a:gd name="connsiteX10" fmla="*/ 9856 w 412377"/>
                  <a:gd name="connsiteY10" fmla="*/ 387364 h 574814"/>
                  <a:gd name="connsiteX11" fmla="*/ 331 w 412377"/>
                  <a:gd name="connsiteY11" fmla="*/ 285764 h 574814"/>
                  <a:gd name="connsiteX12" fmla="*/ 16206 w 412377"/>
                  <a:gd name="connsiteY12" fmla="*/ 171464 h 574814"/>
                  <a:gd name="connsiteX13" fmla="*/ 60656 w 412377"/>
                  <a:gd name="connsiteY13" fmla="*/ 82564 h 574814"/>
                  <a:gd name="connsiteX14" fmla="*/ 117806 w 412377"/>
                  <a:gd name="connsiteY14" fmla="*/ 28589 h 574814"/>
                  <a:gd name="connsiteX15" fmla="*/ 206706 w 412377"/>
                  <a:gd name="connsiteY15" fmla="*/ 14 h 574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12377" h="574814">
                    <a:moveTo>
                      <a:pt x="206706" y="14"/>
                    </a:moveTo>
                    <a:cubicBezTo>
                      <a:pt x="236339" y="543"/>
                      <a:pt x="268619" y="11656"/>
                      <a:pt x="295606" y="31764"/>
                    </a:cubicBezTo>
                    <a:cubicBezTo>
                      <a:pt x="322594" y="51872"/>
                      <a:pt x="350110" y="87327"/>
                      <a:pt x="368631" y="120664"/>
                    </a:cubicBezTo>
                    <a:cubicBezTo>
                      <a:pt x="387152" y="154002"/>
                      <a:pt x="399852" y="194747"/>
                      <a:pt x="406731" y="231789"/>
                    </a:cubicBezTo>
                    <a:cubicBezTo>
                      <a:pt x="413610" y="268831"/>
                      <a:pt x="413610" y="304814"/>
                      <a:pt x="409906" y="342914"/>
                    </a:cubicBezTo>
                    <a:cubicBezTo>
                      <a:pt x="406202" y="381014"/>
                      <a:pt x="401439" y="427581"/>
                      <a:pt x="384506" y="460389"/>
                    </a:cubicBezTo>
                    <a:cubicBezTo>
                      <a:pt x="367573" y="493197"/>
                      <a:pt x="336881" y="520714"/>
                      <a:pt x="308306" y="539764"/>
                    </a:cubicBezTo>
                    <a:cubicBezTo>
                      <a:pt x="279731" y="558814"/>
                      <a:pt x="243748" y="573102"/>
                      <a:pt x="213056" y="574689"/>
                    </a:cubicBezTo>
                    <a:cubicBezTo>
                      <a:pt x="182364" y="576277"/>
                      <a:pt x="150085" y="562518"/>
                      <a:pt x="124156" y="549289"/>
                    </a:cubicBezTo>
                    <a:cubicBezTo>
                      <a:pt x="98227" y="536060"/>
                      <a:pt x="76531" y="522301"/>
                      <a:pt x="57481" y="495314"/>
                    </a:cubicBezTo>
                    <a:cubicBezTo>
                      <a:pt x="38431" y="468327"/>
                      <a:pt x="19381" y="422289"/>
                      <a:pt x="9856" y="387364"/>
                    </a:cubicBezTo>
                    <a:cubicBezTo>
                      <a:pt x="331" y="352439"/>
                      <a:pt x="-727" y="321747"/>
                      <a:pt x="331" y="285764"/>
                    </a:cubicBezTo>
                    <a:cubicBezTo>
                      <a:pt x="1389" y="249781"/>
                      <a:pt x="6152" y="205331"/>
                      <a:pt x="16206" y="171464"/>
                    </a:cubicBezTo>
                    <a:cubicBezTo>
                      <a:pt x="26260" y="137597"/>
                      <a:pt x="43193" y="106906"/>
                      <a:pt x="60656" y="82564"/>
                    </a:cubicBezTo>
                    <a:cubicBezTo>
                      <a:pt x="78119" y="58222"/>
                      <a:pt x="93464" y="42347"/>
                      <a:pt x="117806" y="28589"/>
                    </a:cubicBezTo>
                    <a:cubicBezTo>
                      <a:pt x="142148" y="14831"/>
                      <a:pt x="177073" y="-515"/>
                      <a:pt x="206706" y="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任意多边形 60"/>
              <p:cNvSpPr/>
              <p:nvPr/>
            </p:nvSpPr>
            <p:spPr>
              <a:xfrm rot="838629">
                <a:off x="3337617" y="-905880"/>
                <a:ext cx="428465" cy="544494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3842 w 435388"/>
                  <a:gd name="connsiteY0" fmla="*/ 64 h 553649"/>
                  <a:gd name="connsiteX1" fmla="*/ 299567 w 435388"/>
                  <a:gd name="connsiteY1" fmla="*/ 31814 h 553649"/>
                  <a:gd name="connsiteX2" fmla="*/ 391642 w 435388"/>
                  <a:gd name="connsiteY2" fmla="*/ 117539 h 553649"/>
                  <a:gd name="connsiteX3" fmla="*/ 429742 w 435388"/>
                  <a:gd name="connsiteY3" fmla="*/ 228664 h 553649"/>
                  <a:gd name="connsiteX4" fmla="*/ 432917 w 435388"/>
                  <a:gd name="connsiteY4" fmla="*/ 339789 h 553649"/>
                  <a:gd name="connsiteX5" fmla="*/ 407517 w 435388"/>
                  <a:gd name="connsiteY5" fmla="*/ 457264 h 553649"/>
                  <a:gd name="connsiteX6" fmla="*/ 331317 w 435388"/>
                  <a:gd name="connsiteY6" fmla="*/ 536639 h 553649"/>
                  <a:gd name="connsiteX7" fmla="*/ 236874 w 435388"/>
                  <a:gd name="connsiteY7" fmla="*/ 535373 h 553649"/>
                  <a:gd name="connsiteX8" fmla="*/ 134467 w 435388"/>
                  <a:gd name="connsiteY8" fmla="*/ 552514 h 553649"/>
                  <a:gd name="connsiteX9" fmla="*/ 61442 w 435388"/>
                  <a:gd name="connsiteY9" fmla="*/ 498539 h 553649"/>
                  <a:gd name="connsiteX10" fmla="*/ 7467 w 435388"/>
                  <a:gd name="connsiteY10" fmla="*/ 384239 h 553649"/>
                  <a:gd name="connsiteX11" fmla="*/ 1117 w 435388"/>
                  <a:gd name="connsiteY11" fmla="*/ 266764 h 553649"/>
                  <a:gd name="connsiteX12" fmla="*/ 13817 w 435388"/>
                  <a:gd name="connsiteY12" fmla="*/ 174689 h 553649"/>
                  <a:gd name="connsiteX13" fmla="*/ 64617 w 435388"/>
                  <a:gd name="connsiteY13" fmla="*/ 85789 h 553649"/>
                  <a:gd name="connsiteX14" fmla="*/ 140817 w 435388"/>
                  <a:gd name="connsiteY14" fmla="*/ 25464 h 553649"/>
                  <a:gd name="connsiteX15" fmla="*/ 213842 w 435388"/>
                  <a:gd name="connsiteY15" fmla="*/ 64 h 553649"/>
                  <a:gd name="connsiteX0" fmla="*/ 213842 w 435388"/>
                  <a:gd name="connsiteY0" fmla="*/ 64 h 553764"/>
                  <a:gd name="connsiteX1" fmla="*/ 299567 w 435388"/>
                  <a:gd name="connsiteY1" fmla="*/ 31814 h 553764"/>
                  <a:gd name="connsiteX2" fmla="*/ 391642 w 435388"/>
                  <a:gd name="connsiteY2" fmla="*/ 117539 h 553764"/>
                  <a:gd name="connsiteX3" fmla="*/ 429742 w 435388"/>
                  <a:gd name="connsiteY3" fmla="*/ 228664 h 553764"/>
                  <a:gd name="connsiteX4" fmla="*/ 432917 w 435388"/>
                  <a:gd name="connsiteY4" fmla="*/ 339789 h 553764"/>
                  <a:gd name="connsiteX5" fmla="*/ 407517 w 435388"/>
                  <a:gd name="connsiteY5" fmla="*/ 457264 h 553764"/>
                  <a:gd name="connsiteX6" fmla="*/ 311311 w 435388"/>
                  <a:gd name="connsiteY6" fmla="*/ 521988 h 553764"/>
                  <a:gd name="connsiteX7" fmla="*/ 236874 w 435388"/>
                  <a:gd name="connsiteY7" fmla="*/ 535373 h 553764"/>
                  <a:gd name="connsiteX8" fmla="*/ 134467 w 435388"/>
                  <a:gd name="connsiteY8" fmla="*/ 552514 h 553764"/>
                  <a:gd name="connsiteX9" fmla="*/ 61442 w 435388"/>
                  <a:gd name="connsiteY9" fmla="*/ 498539 h 553764"/>
                  <a:gd name="connsiteX10" fmla="*/ 7467 w 435388"/>
                  <a:gd name="connsiteY10" fmla="*/ 384239 h 553764"/>
                  <a:gd name="connsiteX11" fmla="*/ 1117 w 435388"/>
                  <a:gd name="connsiteY11" fmla="*/ 266764 h 553764"/>
                  <a:gd name="connsiteX12" fmla="*/ 13817 w 435388"/>
                  <a:gd name="connsiteY12" fmla="*/ 174689 h 553764"/>
                  <a:gd name="connsiteX13" fmla="*/ 64617 w 435388"/>
                  <a:gd name="connsiteY13" fmla="*/ 85789 h 553764"/>
                  <a:gd name="connsiteX14" fmla="*/ 140817 w 435388"/>
                  <a:gd name="connsiteY14" fmla="*/ 25464 h 553764"/>
                  <a:gd name="connsiteX15" fmla="*/ 213842 w 435388"/>
                  <a:gd name="connsiteY15" fmla="*/ 64 h 553764"/>
                  <a:gd name="connsiteX0" fmla="*/ 213842 w 437384"/>
                  <a:gd name="connsiteY0" fmla="*/ 64 h 553764"/>
                  <a:gd name="connsiteX1" fmla="*/ 299567 w 437384"/>
                  <a:gd name="connsiteY1" fmla="*/ 31814 h 553764"/>
                  <a:gd name="connsiteX2" fmla="*/ 391642 w 437384"/>
                  <a:gd name="connsiteY2" fmla="*/ 117539 h 553764"/>
                  <a:gd name="connsiteX3" fmla="*/ 429742 w 437384"/>
                  <a:gd name="connsiteY3" fmla="*/ 228664 h 553764"/>
                  <a:gd name="connsiteX4" fmla="*/ 432917 w 437384"/>
                  <a:gd name="connsiteY4" fmla="*/ 339789 h 553764"/>
                  <a:gd name="connsiteX5" fmla="*/ 379815 w 437384"/>
                  <a:gd name="connsiteY5" fmla="*/ 437984 h 553764"/>
                  <a:gd name="connsiteX6" fmla="*/ 311311 w 437384"/>
                  <a:gd name="connsiteY6" fmla="*/ 521988 h 553764"/>
                  <a:gd name="connsiteX7" fmla="*/ 236874 w 437384"/>
                  <a:gd name="connsiteY7" fmla="*/ 535373 h 553764"/>
                  <a:gd name="connsiteX8" fmla="*/ 134467 w 437384"/>
                  <a:gd name="connsiteY8" fmla="*/ 552514 h 553764"/>
                  <a:gd name="connsiteX9" fmla="*/ 61442 w 437384"/>
                  <a:gd name="connsiteY9" fmla="*/ 498539 h 553764"/>
                  <a:gd name="connsiteX10" fmla="*/ 7467 w 437384"/>
                  <a:gd name="connsiteY10" fmla="*/ 384239 h 553764"/>
                  <a:gd name="connsiteX11" fmla="*/ 1117 w 437384"/>
                  <a:gd name="connsiteY11" fmla="*/ 266764 h 553764"/>
                  <a:gd name="connsiteX12" fmla="*/ 13817 w 437384"/>
                  <a:gd name="connsiteY12" fmla="*/ 174689 h 553764"/>
                  <a:gd name="connsiteX13" fmla="*/ 64617 w 437384"/>
                  <a:gd name="connsiteY13" fmla="*/ 85789 h 553764"/>
                  <a:gd name="connsiteX14" fmla="*/ 140817 w 437384"/>
                  <a:gd name="connsiteY14" fmla="*/ 25464 h 553764"/>
                  <a:gd name="connsiteX15" fmla="*/ 213842 w 437384"/>
                  <a:gd name="connsiteY15" fmla="*/ 64 h 553764"/>
                  <a:gd name="connsiteX0" fmla="*/ 213842 w 436489"/>
                  <a:gd name="connsiteY0" fmla="*/ 64 h 553764"/>
                  <a:gd name="connsiteX1" fmla="*/ 299567 w 436489"/>
                  <a:gd name="connsiteY1" fmla="*/ 31814 h 553764"/>
                  <a:gd name="connsiteX2" fmla="*/ 391642 w 436489"/>
                  <a:gd name="connsiteY2" fmla="*/ 117539 h 553764"/>
                  <a:gd name="connsiteX3" fmla="*/ 429742 w 436489"/>
                  <a:gd name="connsiteY3" fmla="*/ 228664 h 553764"/>
                  <a:gd name="connsiteX4" fmla="*/ 432917 w 436489"/>
                  <a:gd name="connsiteY4" fmla="*/ 339789 h 553764"/>
                  <a:gd name="connsiteX5" fmla="*/ 392125 w 436489"/>
                  <a:gd name="connsiteY5" fmla="*/ 448007 h 553764"/>
                  <a:gd name="connsiteX6" fmla="*/ 311311 w 436489"/>
                  <a:gd name="connsiteY6" fmla="*/ 521988 h 553764"/>
                  <a:gd name="connsiteX7" fmla="*/ 236874 w 436489"/>
                  <a:gd name="connsiteY7" fmla="*/ 535373 h 553764"/>
                  <a:gd name="connsiteX8" fmla="*/ 134467 w 436489"/>
                  <a:gd name="connsiteY8" fmla="*/ 552514 h 553764"/>
                  <a:gd name="connsiteX9" fmla="*/ 61442 w 436489"/>
                  <a:gd name="connsiteY9" fmla="*/ 498539 h 553764"/>
                  <a:gd name="connsiteX10" fmla="*/ 7467 w 436489"/>
                  <a:gd name="connsiteY10" fmla="*/ 384239 h 553764"/>
                  <a:gd name="connsiteX11" fmla="*/ 1117 w 436489"/>
                  <a:gd name="connsiteY11" fmla="*/ 266764 h 553764"/>
                  <a:gd name="connsiteX12" fmla="*/ 13817 w 436489"/>
                  <a:gd name="connsiteY12" fmla="*/ 174689 h 553764"/>
                  <a:gd name="connsiteX13" fmla="*/ 64617 w 436489"/>
                  <a:gd name="connsiteY13" fmla="*/ 85789 h 553764"/>
                  <a:gd name="connsiteX14" fmla="*/ 140817 w 436489"/>
                  <a:gd name="connsiteY14" fmla="*/ 25464 h 553764"/>
                  <a:gd name="connsiteX15" fmla="*/ 213842 w 436489"/>
                  <a:gd name="connsiteY15" fmla="*/ 64 h 553764"/>
                  <a:gd name="connsiteX0" fmla="*/ 213842 w 430585"/>
                  <a:gd name="connsiteY0" fmla="*/ 64 h 553764"/>
                  <a:gd name="connsiteX1" fmla="*/ 299567 w 430585"/>
                  <a:gd name="connsiteY1" fmla="*/ 31814 h 553764"/>
                  <a:gd name="connsiteX2" fmla="*/ 391642 w 430585"/>
                  <a:gd name="connsiteY2" fmla="*/ 117539 h 553764"/>
                  <a:gd name="connsiteX3" fmla="*/ 429742 w 430585"/>
                  <a:gd name="connsiteY3" fmla="*/ 228664 h 553764"/>
                  <a:gd name="connsiteX4" fmla="*/ 415979 w 430585"/>
                  <a:gd name="connsiteY4" fmla="*/ 337461 h 553764"/>
                  <a:gd name="connsiteX5" fmla="*/ 392125 w 430585"/>
                  <a:gd name="connsiteY5" fmla="*/ 448007 h 553764"/>
                  <a:gd name="connsiteX6" fmla="*/ 311311 w 430585"/>
                  <a:gd name="connsiteY6" fmla="*/ 521988 h 553764"/>
                  <a:gd name="connsiteX7" fmla="*/ 236874 w 430585"/>
                  <a:gd name="connsiteY7" fmla="*/ 535373 h 553764"/>
                  <a:gd name="connsiteX8" fmla="*/ 134467 w 430585"/>
                  <a:gd name="connsiteY8" fmla="*/ 552514 h 553764"/>
                  <a:gd name="connsiteX9" fmla="*/ 61442 w 430585"/>
                  <a:gd name="connsiteY9" fmla="*/ 498539 h 553764"/>
                  <a:gd name="connsiteX10" fmla="*/ 7467 w 430585"/>
                  <a:gd name="connsiteY10" fmla="*/ 384239 h 553764"/>
                  <a:gd name="connsiteX11" fmla="*/ 1117 w 430585"/>
                  <a:gd name="connsiteY11" fmla="*/ 266764 h 553764"/>
                  <a:gd name="connsiteX12" fmla="*/ 13817 w 430585"/>
                  <a:gd name="connsiteY12" fmla="*/ 174689 h 553764"/>
                  <a:gd name="connsiteX13" fmla="*/ 64617 w 430585"/>
                  <a:gd name="connsiteY13" fmla="*/ 85789 h 553764"/>
                  <a:gd name="connsiteX14" fmla="*/ 140817 w 430585"/>
                  <a:gd name="connsiteY14" fmla="*/ 25464 h 553764"/>
                  <a:gd name="connsiteX15" fmla="*/ 213842 w 430585"/>
                  <a:gd name="connsiteY15" fmla="*/ 64 h 553764"/>
                  <a:gd name="connsiteX0" fmla="*/ 213842 w 435963"/>
                  <a:gd name="connsiteY0" fmla="*/ 64 h 553764"/>
                  <a:gd name="connsiteX1" fmla="*/ 299567 w 435963"/>
                  <a:gd name="connsiteY1" fmla="*/ 31814 h 553764"/>
                  <a:gd name="connsiteX2" fmla="*/ 391642 w 435963"/>
                  <a:gd name="connsiteY2" fmla="*/ 117539 h 553764"/>
                  <a:gd name="connsiteX3" fmla="*/ 429742 w 435963"/>
                  <a:gd name="connsiteY3" fmla="*/ 228664 h 553764"/>
                  <a:gd name="connsiteX4" fmla="*/ 432151 w 435963"/>
                  <a:gd name="connsiteY4" fmla="*/ 336708 h 553764"/>
                  <a:gd name="connsiteX5" fmla="*/ 392125 w 435963"/>
                  <a:gd name="connsiteY5" fmla="*/ 448007 h 553764"/>
                  <a:gd name="connsiteX6" fmla="*/ 311311 w 435963"/>
                  <a:gd name="connsiteY6" fmla="*/ 521988 h 553764"/>
                  <a:gd name="connsiteX7" fmla="*/ 236874 w 435963"/>
                  <a:gd name="connsiteY7" fmla="*/ 535373 h 553764"/>
                  <a:gd name="connsiteX8" fmla="*/ 134467 w 435963"/>
                  <a:gd name="connsiteY8" fmla="*/ 552514 h 553764"/>
                  <a:gd name="connsiteX9" fmla="*/ 61442 w 435963"/>
                  <a:gd name="connsiteY9" fmla="*/ 498539 h 553764"/>
                  <a:gd name="connsiteX10" fmla="*/ 7467 w 435963"/>
                  <a:gd name="connsiteY10" fmla="*/ 384239 h 553764"/>
                  <a:gd name="connsiteX11" fmla="*/ 1117 w 435963"/>
                  <a:gd name="connsiteY11" fmla="*/ 266764 h 553764"/>
                  <a:gd name="connsiteX12" fmla="*/ 13817 w 435963"/>
                  <a:gd name="connsiteY12" fmla="*/ 174689 h 553764"/>
                  <a:gd name="connsiteX13" fmla="*/ 64617 w 435963"/>
                  <a:gd name="connsiteY13" fmla="*/ 85789 h 553764"/>
                  <a:gd name="connsiteX14" fmla="*/ 140817 w 435963"/>
                  <a:gd name="connsiteY14" fmla="*/ 25464 h 553764"/>
                  <a:gd name="connsiteX15" fmla="*/ 213842 w 435963"/>
                  <a:gd name="connsiteY15" fmla="*/ 64 h 553764"/>
                  <a:gd name="connsiteX0" fmla="*/ 213842 w 445884"/>
                  <a:gd name="connsiteY0" fmla="*/ 64 h 553764"/>
                  <a:gd name="connsiteX1" fmla="*/ 299567 w 445884"/>
                  <a:gd name="connsiteY1" fmla="*/ 31814 h 553764"/>
                  <a:gd name="connsiteX2" fmla="*/ 391642 w 445884"/>
                  <a:gd name="connsiteY2" fmla="*/ 117539 h 553764"/>
                  <a:gd name="connsiteX3" fmla="*/ 443613 w 445884"/>
                  <a:gd name="connsiteY3" fmla="*/ 218668 h 553764"/>
                  <a:gd name="connsiteX4" fmla="*/ 432151 w 445884"/>
                  <a:gd name="connsiteY4" fmla="*/ 336708 h 553764"/>
                  <a:gd name="connsiteX5" fmla="*/ 392125 w 445884"/>
                  <a:gd name="connsiteY5" fmla="*/ 448007 h 553764"/>
                  <a:gd name="connsiteX6" fmla="*/ 311311 w 445884"/>
                  <a:gd name="connsiteY6" fmla="*/ 521988 h 553764"/>
                  <a:gd name="connsiteX7" fmla="*/ 236874 w 445884"/>
                  <a:gd name="connsiteY7" fmla="*/ 535373 h 553764"/>
                  <a:gd name="connsiteX8" fmla="*/ 134467 w 445884"/>
                  <a:gd name="connsiteY8" fmla="*/ 552514 h 553764"/>
                  <a:gd name="connsiteX9" fmla="*/ 61442 w 445884"/>
                  <a:gd name="connsiteY9" fmla="*/ 498539 h 553764"/>
                  <a:gd name="connsiteX10" fmla="*/ 7467 w 445884"/>
                  <a:gd name="connsiteY10" fmla="*/ 384239 h 553764"/>
                  <a:gd name="connsiteX11" fmla="*/ 1117 w 445884"/>
                  <a:gd name="connsiteY11" fmla="*/ 266764 h 553764"/>
                  <a:gd name="connsiteX12" fmla="*/ 13817 w 445884"/>
                  <a:gd name="connsiteY12" fmla="*/ 174689 h 553764"/>
                  <a:gd name="connsiteX13" fmla="*/ 64617 w 445884"/>
                  <a:gd name="connsiteY13" fmla="*/ 85789 h 553764"/>
                  <a:gd name="connsiteX14" fmla="*/ 140817 w 445884"/>
                  <a:gd name="connsiteY14" fmla="*/ 25464 h 553764"/>
                  <a:gd name="connsiteX15" fmla="*/ 213842 w 445884"/>
                  <a:gd name="connsiteY15" fmla="*/ 64 h 553764"/>
                  <a:gd name="connsiteX0" fmla="*/ 213842 w 446149"/>
                  <a:gd name="connsiteY0" fmla="*/ 64 h 553764"/>
                  <a:gd name="connsiteX1" fmla="*/ 299567 w 446149"/>
                  <a:gd name="connsiteY1" fmla="*/ 31814 h 553764"/>
                  <a:gd name="connsiteX2" fmla="*/ 387808 w 446149"/>
                  <a:gd name="connsiteY2" fmla="*/ 102134 h 553764"/>
                  <a:gd name="connsiteX3" fmla="*/ 443613 w 446149"/>
                  <a:gd name="connsiteY3" fmla="*/ 218668 h 553764"/>
                  <a:gd name="connsiteX4" fmla="*/ 432151 w 446149"/>
                  <a:gd name="connsiteY4" fmla="*/ 336708 h 553764"/>
                  <a:gd name="connsiteX5" fmla="*/ 392125 w 446149"/>
                  <a:gd name="connsiteY5" fmla="*/ 448007 h 553764"/>
                  <a:gd name="connsiteX6" fmla="*/ 311311 w 446149"/>
                  <a:gd name="connsiteY6" fmla="*/ 521988 h 553764"/>
                  <a:gd name="connsiteX7" fmla="*/ 236874 w 446149"/>
                  <a:gd name="connsiteY7" fmla="*/ 535373 h 553764"/>
                  <a:gd name="connsiteX8" fmla="*/ 134467 w 446149"/>
                  <a:gd name="connsiteY8" fmla="*/ 552514 h 553764"/>
                  <a:gd name="connsiteX9" fmla="*/ 61442 w 446149"/>
                  <a:gd name="connsiteY9" fmla="*/ 498539 h 553764"/>
                  <a:gd name="connsiteX10" fmla="*/ 7467 w 446149"/>
                  <a:gd name="connsiteY10" fmla="*/ 384239 h 553764"/>
                  <a:gd name="connsiteX11" fmla="*/ 1117 w 446149"/>
                  <a:gd name="connsiteY11" fmla="*/ 266764 h 553764"/>
                  <a:gd name="connsiteX12" fmla="*/ 13817 w 446149"/>
                  <a:gd name="connsiteY12" fmla="*/ 174689 h 553764"/>
                  <a:gd name="connsiteX13" fmla="*/ 64617 w 446149"/>
                  <a:gd name="connsiteY13" fmla="*/ 85789 h 553764"/>
                  <a:gd name="connsiteX14" fmla="*/ 140817 w 446149"/>
                  <a:gd name="connsiteY14" fmla="*/ 25464 h 553764"/>
                  <a:gd name="connsiteX15" fmla="*/ 213842 w 446149"/>
                  <a:gd name="connsiteY15" fmla="*/ 64 h 553764"/>
                  <a:gd name="connsiteX0" fmla="*/ 213842 w 446149"/>
                  <a:gd name="connsiteY0" fmla="*/ 5 h 553705"/>
                  <a:gd name="connsiteX1" fmla="*/ 317286 w 446149"/>
                  <a:gd name="connsiteY1" fmla="*/ 24072 h 553705"/>
                  <a:gd name="connsiteX2" fmla="*/ 387808 w 446149"/>
                  <a:gd name="connsiteY2" fmla="*/ 102075 h 553705"/>
                  <a:gd name="connsiteX3" fmla="*/ 443613 w 446149"/>
                  <a:gd name="connsiteY3" fmla="*/ 218609 h 553705"/>
                  <a:gd name="connsiteX4" fmla="*/ 432151 w 446149"/>
                  <a:gd name="connsiteY4" fmla="*/ 336649 h 553705"/>
                  <a:gd name="connsiteX5" fmla="*/ 392125 w 446149"/>
                  <a:gd name="connsiteY5" fmla="*/ 447948 h 553705"/>
                  <a:gd name="connsiteX6" fmla="*/ 311311 w 446149"/>
                  <a:gd name="connsiteY6" fmla="*/ 521929 h 553705"/>
                  <a:gd name="connsiteX7" fmla="*/ 236874 w 446149"/>
                  <a:gd name="connsiteY7" fmla="*/ 535314 h 553705"/>
                  <a:gd name="connsiteX8" fmla="*/ 134467 w 446149"/>
                  <a:gd name="connsiteY8" fmla="*/ 552455 h 553705"/>
                  <a:gd name="connsiteX9" fmla="*/ 61442 w 446149"/>
                  <a:gd name="connsiteY9" fmla="*/ 498480 h 553705"/>
                  <a:gd name="connsiteX10" fmla="*/ 7467 w 446149"/>
                  <a:gd name="connsiteY10" fmla="*/ 384180 h 553705"/>
                  <a:gd name="connsiteX11" fmla="*/ 1117 w 446149"/>
                  <a:gd name="connsiteY11" fmla="*/ 266705 h 553705"/>
                  <a:gd name="connsiteX12" fmla="*/ 13817 w 446149"/>
                  <a:gd name="connsiteY12" fmla="*/ 174630 h 553705"/>
                  <a:gd name="connsiteX13" fmla="*/ 64617 w 446149"/>
                  <a:gd name="connsiteY13" fmla="*/ 85730 h 553705"/>
                  <a:gd name="connsiteX14" fmla="*/ 140817 w 446149"/>
                  <a:gd name="connsiteY14" fmla="*/ 25405 h 553705"/>
                  <a:gd name="connsiteX15" fmla="*/ 213842 w 446149"/>
                  <a:gd name="connsiteY15" fmla="*/ 5 h 553705"/>
                  <a:gd name="connsiteX0" fmla="*/ 213842 w 445567"/>
                  <a:gd name="connsiteY0" fmla="*/ 5 h 553705"/>
                  <a:gd name="connsiteX1" fmla="*/ 317286 w 445567"/>
                  <a:gd name="connsiteY1" fmla="*/ 24072 h 553705"/>
                  <a:gd name="connsiteX2" fmla="*/ 396284 w 445567"/>
                  <a:gd name="connsiteY2" fmla="*/ 96694 h 553705"/>
                  <a:gd name="connsiteX3" fmla="*/ 443613 w 445567"/>
                  <a:gd name="connsiteY3" fmla="*/ 218609 h 553705"/>
                  <a:gd name="connsiteX4" fmla="*/ 432151 w 445567"/>
                  <a:gd name="connsiteY4" fmla="*/ 336649 h 553705"/>
                  <a:gd name="connsiteX5" fmla="*/ 392125 w 445567"/>
                  <a:gd name="connsiteY5" fmla="*/ 447948 h 553705"/>
                  <a:gd name="connsiteX6" fmla="*/ 311311 w 445567"/>
                  <a:gd name="connsiteY6" fmla="*/ 521929 h 553705"/>
                  <a:gd name="connsiteX7" fmla="*/ 236874 w 445567"/>
                  <a:gd name="connsiteY7" fmla="*/ 535314 h 553705"/>
                  <a:gd name="connsiteX8" fmla="*/ 134467 w 445567"/>
                  <a:gd name="connsiteY8" fmla="*/ 552455 h 553705"/>
                  <a:gd name="connsiteX9" fmla="*/ 61442 w 445567"/>
                  <a:gd name="connsiteY9" fmla="*/ 498480 h 553705"/>
                  <a:gd name="connsiteX10" fmla="*/ 7467 w 445567"/>
                  <a:gd name="connsiteY10" fmla="*/ 384180 h 553705"/>
                  <a:gd name="connsiteX11" fmla="*/ 1117 w 445567"/>
                  <a:gd name="connsiteY11" fmla="*/ 266705 h 553705"/>
                  <a:gd name="connsiteX12" fmla="*/ 13817 w 445567"/>
                  <a:gd name="connsiteY12" fmla="*/ 174630 h 553705"/>
                  <a:gd name="connsiteX13" fmla="*/ 64617 w 445567"/>
                  <a:gd name="connsiteY13" fmla="*/ 85730 h 553705"/>
                  <a:gd name="connsiteX14" fmla="*/ 140817 w 445567"/>
                  <a:gd name="connsiteY14" fmla="*/ 25405 h 553705"/>
                  <a:gd name="connsiteX15" fmla="*/ 213842 w 445567"/>
                  <a:gd name="connsiteY15" fmla="*/ 5 h 553705"/>
                  <a:gd name="connsiteX0" fmla="*/ 221552 w 445567"/>
                  <a:gd name="connsiteY0" fmla="*/ 2 h 562165"/>
                  <a:gd name="connsiteX1" fmla="*/ 317286 w 445567"/>
                  <a:gd name="connsiteY1" fmla="*/ 32532 h 562165"/>
                  <a:gd name="connsiteX2" fmla="*/ 396284 w 445567"/>
                  <a:gd name="connsiteY2" fmla="*/ 105154 h 562165"/>
                  <a:gd name="connsiteX3" fmla="*/ 443613 w 445567"/>
                  <a:gd name="connsiteY3" fmla="*/ 227069 h 562165"/>
                  <a:gd name="connsiteX4" fmla="*/ 432151 w 445567"/>
                  <a:gd name="connsiteY4" fmla="*/ 345109 h 562165"/>
                  <a:gd name="connsiteX5" fmla="*/ 392125 w 445567"/>
                  <a:gd name="connsiteY5" fmla="*/ 456408 h 562165"/>
                  <a:gd name="connsiteX6" fmla="*/ 311311 w 445567"/>
                  <a:gd name="connsiteY6" fmla="*/ 530389 h 562165"/>
                  <a:gd name="connsiteX7" fmla="*/ 236874 w 445567"/>
                  <a:gd name="connsiteY7" fmla="*/ 543774 h 562165"/>
                  <a:gd name="connsiteX8" fmla="*/ 134467 w 445567"/>
                  <a:gd name="connsiteY8" fmla="*/ 560915 h 562165"/>
                  <a:gd name="connsiteX9" fmla="*/ 61442 w 445567"/>
                  <a:gd name="connsiteY9" fmla="*/ 506940 h 562165"/>
                  <a:gd name="connsiteX10" fmla="*/ 7467 w 445567"/>
                  <a:gd name="connsiteY10" fmla="*/ 392640 h 562165"/>
                  <a:gd name="connsiteX11" fmla="*/ 1117 w 445567"/>
                  <a:gd name="connsiteY11" fmla="*/ 275165 h 562165"/>
                  <a:gd name="connsiteX12" fmla="*/ 13817 w 445567"/>
                  <a:gd name="connsiteY12" fmla="*/ 183090 h 562165"/>
                  <a:gd name="connsiteX13" fmla="*/ 64617 w 445567"/>
                  <a:gd name="connsiteY13" fmla="*/ 94190 h 562165"/>
                  <a:gd name="connsiteX14" fmla="*/ 140817 w 445567"/>
                  <a:gd name="connsiteY14" fmla="*/ 33865 h 562165"/>
                  <a:gd name="connsiteX15" fmla="*/ 221552 w 445567"/>
                  <a:gd name="connsiteY15" fmla="*/ 2 h 562165"/>
                  <a:gd name="connsiteX0" fmla="*/ 221552 w 445567"/>
                  <a:gd name="connsiteY0" fmla="*/ 266 h 562429"/>
                  <a:gd name="connsiteX1" fmla="*/ 317286 w 445567"/>
                  <a:gd name="connsiteY1" fmla="*/ 32796 h 562429"/>
                  <a:gd name="connsiteX2" fmla="*/ 396284 w 445567"/>
                  <a:gd name="connsiteY2" fmla="*/ 105418 h 562429"/>
                  <a:gd name="connsiteX3" fmla="*/ 443613 w 445567"/>
                  <a:gd name="connsiteY3" fmla="*/ 227333 h 562429"/>
                  <a:gd name="connsiteX4" fmla="*/ 432151 w 445567"/>
                  <a:gd name="connsiteY4" fmla="*/ 345373 h 562429"/>
                  <a:gd name="connsiteX5" fmla="*/ 392125 w 445567"/>
                  <a:gd name="connsiteY5" fmla="*/ 456672 h 562429"/>
                  <a:gd name="connsiteX6" fmla="*/ 311311 w 445567"/>
                  <a:gd name="connsiteY6" fmla="*/ 530653 h 562429"/>
                  <a:gd name="connsiteX7" fmla="*/ 236874 w 445567"/>
                  <a:gd name="connsiteY7" fmla="*/ 544038 h 562429"/>
                  <a:gd name="connsiteX8" fmla="*/ 134467 w 445567"/>
                  <a:gd name="connsiteY8" fmla="*/ 561179 h 562429"/>
                  <a:gd name="connsiteX9" fmla="*/ 61442 w 445567"/>
                  <a:gd name="connsiteY9" fmla="*/ 507204 h 562429"/>
                  <a:gd name="connsiteX10" fmla="*/ 7467 w 445567"/>
                  <a:gd name="connsiteY10" fmla="*/ 392904 h 562429"/>
                  <a:gd name="connsiteX11" fmla="*/ 1117 w 445567"/>
                  <a:gd name="connsiteY11" fmla="*/ 275429 h 562429"/>
                  <a:gd name="connsiteX12" fmla="*/ 13817 w 445567"/>
                  <a:gd name="connsiteY12" fmla="*/ 183354 h 562429"/>
                  <a:gd name="connsiteX13" fmla="*/ 64617 w 445567"/>
                  <a:gd name="connsiteY13" fmla="*/ 94454 h 562429"/>
                  <a:gd name="connsiteX14" fmla="*/ 137749 w 445567"/>
                  <a:gd name="connsiteY14" fmla="*/ 21805 h 562429"/>
                  <a:gd name="connsiteX15" fmla="*/ 221552 w 445567"/>
                  <a:gd name="connsiteY15" fmla="*/ 266 h 562429"/>
                  <a:gd name="connsiteX0" fmla="*/ 222613 w 446628"/>
                  <a:gd name="connsiteY0" fmla="*/ 266 h 562429"/>
                  <a:gd name="connsiteX1" fmla="*/ 318347 w 446628"/>
                  <a:gd name="connsiteY1" fmla="*/ 32796 h 562429"/>
                  <a:gd name="connsiteX2" fmla="*/ 397345 w 446628"/>
                  <a:gd name="connsiteY2" fmla="*/ 105418 h 562429"/>
                  <a:gd name="connsiteX3" fmla="*/ 444674 w 446628"/>
                  <a:gd name="connsiteY3" fmla="*/ 227333 h 562429"/>
                  <a:gd name="connsiteX4" fmla="*/ 433212 w 446628"/>
                  <a:gd name="connsiteY4" fmla="*/ 345373 h 562429"/>
                  <a:gd name="connsiteX5" fmla="*/ 393186 w 446628"/>
                  <a:gd name="connsiteY5" fmla="*/ 456672 h 562429"/>
                  <a:gd name="connsiteX6" fmla="*/ 312372 w 446628"/>
                  <a:gd name="connsiteY6" fmla="*/ 530653 h 562429"/>
                  <a:gd name="connsiteX7" fmla="*/ 237935 w 446628"/>
                  <a:gd name="connsiteY7" fmla="*/ 544038 h 562429"/>
                  <a:gd name="connsiteX8" fmla="*/ 135528 w 446628"/>
                  <a:gd name="connsiteY8" fmla="*/ 561179 h 562429"/>
                  <a:gd name="connsiteX9" fmla="*/ 62503 w 446628"/>
                  <a:gd name="connsiteY9" fmla="*/ 507204 h 562429"/>
                  <a:gd name="connsiteX10" fmla="*/ 8528 w 446628"/>
                  <a:gd name="connsiteY10" fmla="*/ 392904 h 562429"/>
                  <a:gd name="connsiteX11" fmla="*/ 2178 w 446628"/>
                  <a:gd name="connsiteY11" fmla="*/ 275429 h 562429"/>
                  <a:gd name="connsiteX12" fmla="*/ 29503 w 446628"/>
                  <a:gd name="connsiteY12" fmla="*/ 189530 h 562429"/>
                  <a:gd name="connsiteX13" fmla="*/ 65678 w 446628"/>
                  <a:gd name="connsiteY13" fmla="*/ 94454 h 562429"/>
                  <a:gd name="connsiteX14" fmla="*/ 138810 w 446628"/>
                  <a:gd name="connsiteY14" fmla="*/ 21805 h 562429"/>
                  <a:gd name="connsiteX15" fmla="*/ 222613 w 446628"/>
                  <a:gd name="connsiteY15" fmla="*/ 266 h 562429"/>
                  <a:gd name="connsiteX0" fmla="*/ 216517 w 440532"/>
                  <a:gd name="connsiteY0" fmla="*/ 266 h 562429"/>
                  <a:gd name="connsiteX1" fmla="*/ 312251 w 440532"/>
                  <a:gd name="connsiteY1" fmla="*/ 32796 h 562429"/>
                  <a:gd name="connsiteX2" fmla="*/ 391249 w 440532"/>
                  <a:gd name="connsiteY2" fmla="*/ 105418 h 562429"/>
                  <a:gd name="connsiteX3" fmla="*/ 438578 w 440532"/>
                  <a:gd name="connsiteY3" fmla="*/ 227333 h 562429"/>
                  <a:gd name="connsiteX4" fmla="*/ 427116 w 440532"/>
                  <a:gd name="connsiteY4" fmla="*/ 345373 h 562429"/>
                  <a:gd name="connsiteX5" fmla="*/ 387090 w 440532"/>
                  <a:gd name="connsiteY5" fmla="*/ 456672 h 562429"/>
                  <a:gd name="connsiteX6" fmla="*/ 306276 w 440532"/>
                  <a:gd name="connsiteY6" fmla="*/ 530653 h 562429"/>
                  <a:gd name="connsiteX7" fmla="*/ 231839 w 440532"/>
                  <a:gd name="connsiteY7" fmla="*/ 544038 h 562429"/>
                  <a:gd name="connsiteX8" fmla="*/ 129432 w 440532"/>
                  <a:gd name="connsiteY8" fmla="*/ 561179 h 562429"/>
                  <a:gd name="connsiteX9" fmla="*/ 56407 w 440532"/>
                  <a:gd name="connsiteY9" fmla="*/ 507204 h 562429"/>
                  <a:gd name="connsiteX10" fmla="*/ 2432 w 440532"/>
                  <a:gd name="connsiteY10" fmla="*/ 392904 h 562429"/>
                  <a:gd name="connsiteX11" fmla="*/ 10706 w 440532"/>
                  <a:gd name="connsiteY11" fmla="*/ 281604 h 562429"/>
                  <a:gd name="connsiteX12" fmla="*/ 23407 w 440532"/>
                  <a:gd name="connsiteY12" fmla="*/ 189530 h 562429"/>
                  <a:gd name="connsiteX13" fmla="*/ 59582 w 440532"/>
                  <a:gd name="connsiteY13" fmla="*/ 94454 h 562429"/>
                  <a:gd name="connsiteX14" fmla="*/ 132714 w 440532"/>
                  <a:gd name="connsiteY14" fmla="*/ 21805 h 562429"/>
                  <a:gd name="connsiteX15" fmla="*/ 216517 w 440532"/>
                  <a:gd name="connsiteY15" fmla="*/ 266 h 562429"/>
                  <a:gd name="connsiteX0" fmla="*/ 205849 w 429864"/>
                  <a:gd name="connsiteY0" fmla="*/ 266 h 562429"/>
                  <a:gd name="connsiteX1" fmla="*/ 301583 w 429864"/>
                  <a:gd name="connsiteY1" fmla="*/ 32796 h 562429"/>
                  <a:gd name="connsiteX2" fmla="*/ 380581 w 429864"/>
                  <a:gd name="connsiteY2" fmla="*/ 105418 h 562429"/>
                  <a:gd name="connsiteX3" fmla="*/ 427910 w 429864"/>
                  <a:gd name="connsiteY3" fmla="*/ 227333 h 562429"/>
                  <a:gd name="connsiteX4" fmla="*/ 416448 w 429864"/>
                  <a:gd name="connsiteY4" fmla="*/ 345373 h 562429"/>
                  <a:gd name="connsiteX5" fmla="*/ 376422 w 429864"/>
                  <a:gd name="connsiteY5" fmla="*/ 456672 h 562429"/>
                  <a:gd name="connsiteX6" fmla="*/ 295608 w 429864"/>
                  <a:gd name="connsiteY6" fmla="*/ 530653 h 562429"/>
                  <a:gd name="connsiteX7" fmla="*/ 221171 w 429864"/>
                  <a:gd name="connsiteY7" fmla="*/ 544038 h 562429"/>
                  <a:gd name="connsiteX8" fmla="*/ 118764 w 429864"/>
                  <a:gd name="connsiteY8" fmla="*/ 561179 h 562429"/>
                  <a:gd name="connsiteX9" fmla="*/ 45739 w 429864"/>
                  <a:gd name="connsiteY9" fmla="*/ 507204 h 562429"/>
                  <a:gd name="connsiteX10" fmla="*/ 10250 w 429864"/>
                  <a:gd name="connsiteY10" fmla="*/ 388303 h 562429"/>
                  <a:gd name="connsiteX11" fmla="*/ 38 w 429864"/>
                  <a:gd name="connsiteY11" fmla="*/ 281604 h 562429"/>
                  <a:gd name="connsiteX12" fmla="*/ 12739 w 429864"/>
                  <a:gd name="connsiteY12" fmla="*/ 189530 h 562429"/>
                  <a:gd name="connsiteX13" fmla="*/ 48914 w 429864"/>
                  <a:gd name="connsiteY13" fmla="*/ 94454 h 562429"/>
                  <a:gd name="connsiteX14" fmla="*/ 122046 w 429864"/>
                  <a:gd name="connsiteY14" fmla="*/ 21805 h 562429"/>
                  <a:gd name="connsiteX15" fmla="*/ 205849 w 429864"/>
                  <a:gd name="connsiteY15" fmla="*/ 266 h 562429"/>
                  <a:gd name="connsiteX0" fmla="*/ 205884 w 429899"/>
                  <a:gd name="connsiteY0" fmla="*/ 266 h 563512"/>
                  <a:gd name="connsiteX1" fmla="*/ 301618 w 429899"/>
                  <a:gd name="connsiteY1" fmla="*/ 32796 h 563512"/>
                  <a:gd name="connsiteX2" fmla="*/ 380616 w 429899"/>
                  <a:gd name="connsiteY2" fmla="*/ 105418 h 563512"/>
                  <a:gd name="connsiteX3" fmla="*/ 427945 w 429899"/>
                  <a:gd name="connsiteY3" fmla="*/ 227333 h 563512"/>
                  <a:gd name="connsiteX4" fmla="*/ 416483 w 429899"/>
                  <a:gd name="connsiteY4" fmla="*/ 345373 h 563512"/>
                  <a:gd name="connsiteX5" fmla="*/ 376457 w 429899"/>
                  <a:gd name="connsiteY5" fmla="*/ 456672 h 563512"/>
                  <a:gd name="connsiteX6" fmla="*/ 295643 w 429899"/>
                  <a:gd name="connsiteY6" fmla="*/ 530653 h 563512"/>
                  <a:gd name="connsiteX7" fmla="*/ 221206 w 429899"/>
                  <a:gd name="connsiteY7" fmla="*/ 544038 h 563512"/>
                  <a:gd name="connsiteX8" fmla="*/ 118799 w 429899"/>
                  <a:gd name="connsiteY8" fmla="*/ 561179 h 563512"/>
                  <a:gd name="connsiteX9" fmla="*/ 57345 w 429899"/>
                  <a:gd name="connsiteY9" fmla="*/ 487965 h 563512"/>
                  <a:gd name="connsiteX10" fmla="*/ 10285 w 429899"/>
                  <a:gd name="connsiteY10" fmla="*/ 388303 h 563512"/>
                  <a:gd name="connsiteX11" fmla="*/ 73 w 429899"/>
                  <a:gd name="connsiteY11" fmla="*/ 281604 h 563512"/>
                  <a:gd name="connsiteX12" fmla="*/ 12774 w 429899"/>
                  <a:gd name="connsiteY12" fmla="*/ 189530 h 563512"/>
                  <a:gd name="connsiteX13" fmla="*/ 48949 w 429899"/>
                  <a:gd name="connsiteY13" fmla="*/ 94454 h 563512"/>
                  <a:gd name="connsiteX14" fmla="*/ 122081 w 429899"/>
                  <a:gd name="connsiteY14" fmla="*/ 21805 h 563512"/>
                  <a:gd name="connsiteX15" fmla="*/ 205884 w 429899"/>
                  <a:gd name="connsiteY15" fmla="*/ 266 h 563512"/>
                  <a:gd name="connsiteX0" fmla="*/ 205884 w 429899"/>
                  <a:gd name="connsiteY0" fmla="*/ 266 h 546795"/>
                  <a:gd name="connsiteX1" fmla="*/ 301618 w 429899"/>
                  <a:gd name="connsiteY1" fmla="*/ 32796 h 546795"/>
                  <a:gd name="connsiteX2" fmla="*/ 380616 w 429899"/>
                  <a:gd name="connsiteY2" fmla="*/ 105418 h 546795"/>
                  <a:gd name="connsiteX3" fmla="*/ 427945 w 429899"/>
                  <a:gd name="connsiteY3" fmla="*/ 227333 h 546795"/>
                  <a:gd name="connsiteX4" fmla="*/ 416483 w 429899"/>
                  <a:gd name="connsiteY4" fmla="*/ 345373 h 546795"/>
                  <a:gd name="connsiteX5" fmla="*/ 376457 w 429899"/>
                  <a:gd name="connsiteY5" fmla="*/ 456672 h 546795"/>
                  <a:gd name="connsiteX6" fmla="*/ 295643 w 429899"/>
                  <a:gd name="connsiteY6" fmla="*/ 530653 h 546795"/>
                  <a:gd name="connsiteX7" fmla="*/ 221206 w 429899"/>
                  <a:gd name="connsiteY7" fmla="*/ 544038 h 546795"/>
                  <a:gd name="connsiteX8" fmla="*/ 133450 w 429899"/>
                  <a:gd name="connsiteY8" fmla="*/ 541173 h 546795"/>
                  <a:gd name="connsiteX9" fmla="*/ 57345 w 429899"/>
                  <a:gd name="connsiteY9" fmla="*/ 487965 h 546795"/>
                  <a:gd name="connsiteX10" fmla="*/ 10285 w 429899"/>
                  <a:gd name="connsiteY10" fmla="*/ 388303 h 546795"/>
                  <a:gd name="connsiteX11" fmla="*/ 73 w 429899"/>
                  <a:gd name="connsiteY11" fmla="*/ 281604 h 546795"/>
                  <a:gd name="connsiteX12" fmla="*/ 12774 w 429899"/>
                  <a:gd name="connsiteY12" fmla="*/ 189530 h 546795"/>
                  <a:gd name="connsiteX13" fmla="*/ 48949 w 429899"/>
                  <a:gd name="connsiteY13" fmla="*/ 94454 h 546795"/>
                  <a:gd name="connsiteX14" fmla="*/ 122081 w 429899"/>
                  <a:gd name="connsiteY14" fmla="*/ 21805 h 546795"/>
                  <a:gd name="connsiteX15" fmla="*/ 205884 w 429899"/>
                  <a:gd name="connsiteY15" fmla="*/ 266 h 546795"/>
                  <a:gd name="connsiteX0" fmla="*/ 205884 w 429899"/>
                  <a:gd name="connsiteY0" fmla="*/ 266 h 544407"/>
                  <a:gd name="connsiteX1" fmla="*/ 301618 w 429899"/>
                  <a:gd name="connsiteY1" fmla="*/ 32796 h 544407"/>
                  <a:gd name="connsiteX2" fmla="*/ 380616 w 429899"/>
                  <a:gd name="connsiteY2" fmla="*/ 105418 h 544407"/>
                  <a:gd name="connsiteX3" fmla="*/ 427945 w 429899"/>
                  <a:gd name="connsiteY3" fmla="*/ 227333 h 544407"/>
                  <a:gd name="connsiteX4" fmla="*/ 416483 w 429899"/>
                  <a:gd name="connsiteY4" fmla="*/ 345373 h 544407"/>
                  <a:gd name="connsiteX5" fmla="*/ 376457 w 429899"/>
                  <a:gd name="connsiteY5" fmla="*/ 456672 h 544407"/>
                  <a:gd name="connsiteX6" fmla="*/ 295643 w 429899"/>
                  <a:gd name="connsiteY6" fmla="*/ 530653 h 544407"/>
                  <a:gd name="connsiteX7" fmla="*/ 221206 w 429899"/>
                  <a:gd name="connsiteY7" fmla="*/ 544038 h 544407"/>
                  <a:gd name="connsiteX8" fmla="*/ 132697 w 429899"/>
                  <a:gd name="connsiteY8" fmla="*/ 525001 h 544407"/>
                  <a:gd name="connsiteX9" fmla="*/ 57345 w 429899"/>
                  <a:gd name="connsiteY9" fmla="*/ 487965 h 544407"/>
                  <a:gd name="connsiteX10" fmla="*/ 10285 w 429899"/>
                  <a:gd name="connsiteY10" fmla="*/ 388303 h 544407"/>
                  <a:gd name="connsiteX11" fmla="*/ 73 w 429899"/>
                  <a:gd name="connsiteY11" fmla="*/ 281604 h 544407"/>
                  <a:gd name="connsiteX12" fmla="*/ 12774 w 429899"/>
                  <a:gd name="connsiteY12" fmla="*/ 189530 h 544407"/>
                  <a:gd name="connsiteX13" fmla="*/ 48949 w 429899"/>
                  <a:gd name="connsiteY13" fmla="*/ 94454 h 544407"/>
                  <a:gd name="connsiteX14" fmla="*/ 122081 w 429899"/>
                  <a:gd name="connsiteY14" fmla="*/ 21805 h 544407"/>
                  <a:gd name="connsiteX15" fmla="*/ 205884 w 429899"/>
                  <a:gd name="connsiteY15" fmla="*/ 266 h 544407"/>
                  <a:gd name="connsiteX0" fmla="*/ 205884 w 429899"/>
                  <a:gd name="connsiteY0" fmla="*/ 266 h 544275"/>
                  <a:gd name="connsiteX1" fmla="*/ 301618 w 429899"/>
                  <a:gd name="connsiteY1" fmla="*/ 32796 h 544275"/>
                  <a:gd name="connsiteX2" fmla="*/ 380616 w 429899"/>
                  <a:gd name="connsiteY2" fmla="*/ 105418 h 544275"/>
                  <a:gd name="connsiteX3" fmla="*/ 427945 w 429899"/>
                  <a:gd name="connsiteY3" fmla="*/ 227333 h 544275"/>
                  <a:gd name="connsiteX4" fmla="*/ 416483 w 429899"/>
                  <a:gd name="connsiteY4" fmla="*/ 345373 h 544275"/>
                  <a:gd name="connsiteX5" fmla="*/ 376457 w 429899"/>
                  <a:gd name="connsiteY5" fmla="*/ 456672 h 544275"/>
                  <a:gd name="connsiteX6" fmla="*/ 295643 w 429899"/>
                  <a:gd name="connsiteY6" fmla="*/ 530653 h 544275"/>
                  <a:gd name="connsiteX7" fmla="*/ 221206 w 429899"/>
                  <a:gd name="connsiteY7" fmla="*/ 544038 h 544275"/>
                  <a:gd name="connsiteX8" fmla="*/ 131916 w 429899"/>
                  <a:gd name="connsiteY8" fmla="*/ 535011 h 544275"/>
                  <a:gd name="connsiteX9" fmla="*/ 57345 w 429899"/>
                  <a:gd name="connsiteY9" fmla="*/ 487965 h 544275"/>
                  <a:gd name="connsiteX10" fmla="*/ 10285 w 429899"/>
                  <a:gd name="connsiteY10" fmla="*/ 388303 h 544275"/>
                  <a:gd name="connsiteX11" fmla="*/ 73 w 429899"/>
                  <a:gd name="connsiteY11" fmla="*/ 281604 h 544275"/>
                  <a:gd name="connsiteX12" fmla="*/ 12774 w 429899"/>
                  <a:gd name="connsiteY12" fmla="*/ 189530 h 544275"/>
                  <a:gd name="connsiteX13" fmla="*/ 48949 w 429899"/>
                  <a:gd name="connsiteY13" fmla="*/ 94454 h 544275"/>
                  <a:gd name="connsiteX14" fmla="*/ 122081 w 429899"/>
                  <a:gd name="connsiteY14" fmla="*/ 21805 h 544275"/>
                  <a:gd name="connsiteX15" fmla="*/ 205884 w 429899"/>
                  <a:gd name="connsiteY15" fmla="*/ 266 h 544275"/>
                  <a:gd name="connsiteX0" fmla="*/ 205951 w 429966"/>
                  <a:gd name="connsiteY0" fmla="*/ 266 h 544449"/>
                  <a:gd name="connsiteX1" fmla="*/ 301685 w 429966"/>
                  <a:gd name="connsiteY1" fmla="*/ 32796 h 544449"/>
                  <a:gd name="connsiteX2" fmla="*/ 380683 w 429966"/>
                  <a:gd name="connsiteY2" fmla="*/ 105418 h 544449"/>
                  <a:gd name="connsiteX3" fmla="*/ 428012 w 429966"/>
                  <a:gd name="connsiteY3" fmla="*/ 227333 h 544449"/>
                  <a:gd name="connsiteX4" fmla="*/ 416550 w 429966"/>
                  <a:gd name="connsiteY4" fmla="*/ 345373 h 544449"/>
                  <a:gd name="connsiteX5" fmla="*/ 376524 w 429966"/>
                  <a:gd name="connsiteY5" fmla="*/ 456672 h 544449"/>
                  <a:gd name="connsiteX6" fmla="*/ 295710 w 429966"/>
                  <a:gd name="connsiteY6" fmla="*/ 530653 h 544449"/>
                  <a:gd name="connsiteX7" fmla="*/ 221273 w 429966"/>
                  <a:gd name="connsiteY7" fmla="*/ 544038 h 544449"/>
                  <a:gd name="connsiteX8" fmla="*/ 131983 w 429966"/>
                  <a:gd name="connsiteY8" fmla="*/ 535011 h 544449"/>
                  <a:gd name="connsiteX9" fmla="*/ 65122 w 429966"/>
                  <a:gd name="connsiteY9" fmla="*/ 479502 h 544449"/>
                  <a:gd name="connsiteX10" fmla="*/ 10352 w 429966"/>
                  <a:gd name="connsiteY10" fmla="*/ 388303 h 544449"/>
                  <a:gd name="connsiteX11" fmla="*/ 140 w 429966"/>
                  <a:gd name="connsiteY11" fmla="*/ 281604 h 544449"/>
                  <a:gd name="connsiteX12" fmla="*/ 12841 w 429966"/>
                  <a:gd name="connsiteY12" fmla="*/ 189530 h 544449"/>
                  <a:gd name="connsiteX13" fmla="*/ 49016 w 429966"/>
                  <a:gd name="connsiteY13" fmla="*/ 94454 h 544449"/>
                  <a:gd name="connsiteX14" fmla="*/ 122148 w 429966"/>
                  <a:gd name="connsiteY14" fmla="*/ 21805 h 544449"/>
                  <a:gd name="connsiteX15" fmla="*/ 205951 w 429966"/>
                  <a:gd name="connsiteY15" fmla="*/ 266 h 544449"/>
                  <a:gd name="connsiteX0" fmla="*/ 205953 w 429968"/>
                  <a:gd name="connsiteY0" fmla="*/ 266 h 544449"/>
                  <a:gd name="connsiteX1" fmla="*/ 301687 w 429968"/>
                  <a:gd name="connsiteY1" fmla="*/ 32796 h 544449"/>
                  <a:gd name="connsiteX2" fmla="*/ 380685 w 429968"/>
                  <a:gd name="connsiteY2" fmla="*/ 105418 h 544449"/>
                  <a:gd name="connsiteX3" fmla="*/ 428014 w 429968"/>
                  <a:gd name="connsiteY3" fmla="*/ 227333 h 544449"/>
                  <a:gd name="connsiteX4" fmla="*/ 416552 w 429968"/>
                  <a:gd name="connsiteY4" fmla="*/ 345373 h 544449"/>
                  <a:gd name="connsiteX5" fmla="*/ 376526 w 429968"/>
                  <a:gd name="connsiteY5" fmla="*/ 456672 h 544449"/>
                  <a:gd name="connsiteX6" fmla="*/ 295712 w 429968"/>
                  <a:gd name="connsiteY6" fmla="*/ 530653 h 544449"/>
                  <a:gd name="connsiteX7" fmla="*/ 221275 w 429968"/>
                  <a:gd name="connsiteY7" fmla="*/ 544038 h 544449"/>
                  <a:gd name="connsiteX8" fmla="*/ 131985 w 429968"/>
                  <a:gd name="connsiteY8" fmla="*/ 535011 h 544449"/>
                  <a:gd name="connsiteX9" fmla="*/ 65124 w 429968"/>
                  <a:gd name="connsiteY9" fmla="*/ 479502 h 544449"/>
                  <a:gd name="connsiteX10" fmla="*/ 19597 w 429968"/>
                  <a:gd name="connsiteY10" fmla="*/ 386002 h 544449"/>
                  <a:gd name="connsiteX11" fmla="*/ 142 w 429968"/>
                  <a:gd name="connsiteY11" fmla="*/ 281604 h 544449"/>
                  <a:gd name="connsiteX12" fmla="*/ 12843 w 429968"/>
                  <a:gd name="connsiteY12" fmla="*/ 189530 h 544449"/>
                  <a:gd name="connsiteX13" fmla="*/ 49018 w 429968"/>
                  <a:gd name="connsiteY13" fmla="*/ 94454 h 544449"/>
                  <a:gd name="connsiteX14" fmla="*/ 122150 w 429968"/>
                  <a:gd name="connsiteY14" fmla="*/ 21805 h 544449"/>
                  <a:gd name="connsiteX15" fmla="*/ 205953 w 429968"/>
                  <a:gd name="connsiteY15" fmla="*/ 266 h 544449"/>
                  <a:gd name="connsiteX0" fmla="*/ 204439 w 428454"/>
                  <a:gd name="connsiteY0" fmla="*/ 266 h 544449"/>
                  <a:gd name="connsiteX1" fmla="*/ 300173 w 428454"/>
                  <a:gd name="connsiteY1" fmla="*/ 32796 h 544449"/>
                  <a:gd name="connsiteX2" fmla="*/ 379171 w 428454"/>
                  <a:gd name="connsiteY2" fmla="*/ 105418 h 544449"/>
                  <a:gd name="connsiteX3" fmla="*/ 426500 w 428454"/>
                  <a:gd name="connsiteY3" fmla="*/ 227333 h 544449"/>
                  <a:gd name="connsiteX4" fmla="*/ 415038 w 428454"/>
                  <a:gd name="connsiteY4" fmla="*/ 345373 h 544449"/>
                  <a:gd name="connsiteX5" fmla="*/ 375012 w 428454"/>
                  <a:gd name="connsiteY5" fmla="*/ 456672 h 544449"/>
                  <a:gd name="connsiteX6" fmla="*/ 294198 w 428454"/>
                  <a:gd name="connsiteY6" fmla="*/ 530653 h 544449"/>
                  <a:gd name="connsiteX7" fmla="*/ 219761 w 428454"/>
                  <a:gd name="connsiteY7" fmla="*/ 544038 h 544449"/>
                  <a:gd name="connsiteX8" fmla="*/ 130471 w 428454"/>
                  <a:gd name="connsiteY8" fmla="*/ 535011 h 544449"/>
                  <a:gd name="connsiteX9" fmla="*/ 63610 w 428454"/>
                  <a:gd name="connsiteY9" fmla="*/ 479502 h 544449"/>
                  <a:gd name="connsiteX10" fmla="*/ 18083 w 428454"/>
                  <a:gd name="connsiteY10" fmla="*/ 386002 h 544449"/>
                  <a:gd name="connsiteX11" fmla="*/ 175 w 428454"/>
                  <a:gd name="connsiteY11" fmla="*/ 274675 h 544449"/>
                  <a:gd name="connsiteX12" fmla="*/ 11329 w 428454"/>
                  <a:gd name="connsiteY12" fmla="*/ 189530 h 544449"/>
                  <a:gd name="connsiteX13" fmla="*/ 47504 w 428454"/>
                  <a:gd name="connsiteY13" fmla="*/ 94454 h 544449"/>
                  <a:gd name="connsiteX14" fmla="*/ 120636 w 428454"/>
                  <a:gd name="connsiteY14" fmla="*/ 21805 h 544449"/>
                  <a:gd name="connsiteX15" fmla="*/ 204439 w 428454"/>
                  <a:gd name="connsiteY15" fmla="*/ 266 h 544449"/>
                  <a:gd name="connsiteX0" fmla="*/ 204450 w 428465"/>
                  <a:gd name="connsiteY0" fmla="*/ 311 h 544494"/>
                  <a:gd name="connsiteX1" fmla="*/ 300184 w 428465"/>
                  <a:gd name="connsiteY1" fmla="*/ 32841 h 544494"/>
                  <a:gd name="connsiteX2" fmla="*/ 379182 w 428465"/>
                  <a:gd name="connsiteY2" fmla="*/ 105463 h 544494"/>
                  <a:gd name="connsiteX3" fmla="*/ 426511 w 428465"/>
                  <a:gd name="connsiteY3" fmla="*/ 227378 h 544494"/>
                  <a:gd name="connsiteX4" fmla="*/ 415049 w 428465"/>
                  <a:gd name="connsiteY4" fmla="*/ 345418 h 544494"/>
                  <a:gd name="connsiteX5" fmla="*/ 375023 w 428465"/>
                  <a:gd name="connsiteY5" fmla="*/ 456717 h 544494"/>
                  <a:gd name="connsiteX6" fmla="*/ 294209 w 428465"/>
                  <a:gd name="connsiteY6" fmla="*/ 530698 h 544494"/>
                  <a:gd name="connsiteX7" fmla="*/ 219772 w 428465"/>
                  <a:gd name="connsiteY7" fmla="*/ 544083 h 544494"/>
                  <a:gd name="connsiteX8" fmla="*/ 130482 w 428465"/>
                  <a:gd name="connsiteY8" fmla="*/ 535056 h 544494"/>
                  <a:gd name="connsiteX9" fmla="*/ 63621 w 428465"/>
                  <a:gd name="connsiteY9" fmla="*/ 479547 h 544494"/>
                  <a:gd name="connsiteX10" fmla="*/ 18094 w 428465"/>
                  <a:gd name="connsiteY10" fmla="*/ 386047 h 544494"/>
                  <a:gd name="connsiteX11" fmla="*/ 186 w 428465"/>
                  <a:gd name="connsiteY11" fmla="*/ 274720 h 544494"/>
                  <a:gd name="connsiteX12" fmla="*/ 11340 w 428465"/>
                  <a:gd name="connsiteY12" fmla="*/ 189575 h 544494"/>
                  <a:gd name="connsiteX13" fmla="*/ 49816 w 428465"/>
                  <a:gd name="connsiteY13" fmla="*/ 103742 h 544494"/>
                  <a:gd name="connsiteX14" fmla="*/ 120647 w 428465"/>
                  <a:gd name="connsiteY14" fmla="*/ 21850 h 544494"/>
                  <a:gd name="connsiteX15" fmla="*/ 204450 w 428465"/>
                  <a:gd name="connsiteY15" fmla="*/ 311 h 544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28465" h="544494">
                    <a:moveTo>
                      <a:pt x="204450" y="311"/>
                    </a:moveTo>
                    <a:cubicBezTo>
                      <a:pt x="234373" y="2143"/>
                      <a:pt x="271062" y="15316"/>
                      <a:pt x="300184" y="32841"/>
                    </a:cubicBezTo>
                    <a:cubicBezTo>
                      <a:pt x="329306" y="50366"/>
                      <a:pt x="358128" y="73040"/>
                      <a:pt x="379182" y="105463"/>
                    </a:cubicBezTo>
                    <a:cubicBezTo>
                      <a:pt x="400237" y="137886"/>
                      <a:pt x="420533" y="187385"/>
                      <a:pt x="426511" y="227378"/>
                    </a:cubicBezTo>
                    <a:cubicBezTo>
                      <a:pt x="432489" y="267371"/>
                      <a:pt x="423630" y="307195"/>
                      <a:pt x="415049" y="345418"/>
                    </a:cubicBezTo>
                    <a:cubicBezTo>
                      <a:pt x="406468" y="383641"/>
                      <a:pt x="395163" y="425837"/>
                      <a:pt x="375023" y="456717"/>
                    </a:cubicBezTo>
                    <a:cubicBezTo>
                      <a:pt x="354883" y="487597"/>
                      <a:pt x="320084" y="516137"/>
                      <a:pt x="294209" y="530698"/>
                    </a:cubicBezTo>
                    <a:cubicBezTo>
                      <a:pt x="268334" y="545259"/>
                      <a:pt x="247060" y="543357"/>
                      <a:pt x="219772" y="544083"/>
                    </a:cubicBezTo>
                    <a:cubicBezTo>
                      <a:pt x="192484" y="544809"/>
                      <a:pt x="156507" y="545812"/>
                      <a:pt x="130482" y="535056"/>
                    </a:cubicBezTo>
                    <a:cubicBezTo>
                      <a:pt x="104457" y="524300"/>
                      <a:pt x="82352" y="504382"/>
                      <a:pt x="63621" y="479547"/>
                    </a:cubicBezTo>
                    <a:cubicBezTo>
                      <a:pt x="44890" y="454712"/>
                      <a:pt x="28666" y="420185"/>
                      <a:pt x="18094" y="386047"/>
                    </a:cubicBezTo>
                    <a:cubicBezTo>
                      <a:pt x="7522" y="351909"/>
                      <a:pt x="1312" y="307465"/>
                      <a:pt x="186" y="274720"/>
                    </a:cubicBezTo>
                    <a:cubicBezTo>
                      <a:pt x="-940" y="241975"/>
                      <a:pt x="3068" y="218071"/>
                      <a:pt x="11340" y="189575"/>
                    </a:cubicBezTo>
                    <a:cubicBezTo>
                      <a:pt x="19612" y="161079"/>
                      <a:pt x="32353" y="128084"/>
                      <a:pt x="49816" y="103742"/>
                    </a:cubicBezTo>
                    <a:cubicBezTo>
                      <a:pt x="67279" y="79400"/>
                      <a:pt x="94875" y="39089"/>
                      <a:pt x="120647" y="21850"/>
                    </a:cubicBezTo>
                    <a:cubicBezTo>
                      <a:pt x="146419" y="4612"/>
                      <a:pt x="174527" y="-1521"/>
                      <a:pt x="204450" y="31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任意多边形 61"/>
              <p:cNvSpPr/>
              <p:nvPr/>
            </p:nvSpPr>
            <p:spPr>
              <a:xfrm>
                <a:off x="3676870" y="-377896"/>
                <a:ext cx="428146" cy="534545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3842 w 435388"/>
                  <a:gd name="connsiteY0" fmla="*/ 273 h 559517"/>
                  <a:gd name="connsiteX1" fmla="*/ 299567 w 435388"/>
                  <a:gd name="connsiteY1" fmla="*/ 19323 h 559517"/>
                  <a:gd name="connsiteX2" fmla="*/ 391642 w 435388"/>
                  <a:gd name="connsiteY2" fmla="*/ 105048 h 559517"/>
                  <a:gd name="connsiteX3" fmla="*/ 429742 w 435388"/>
                  <a:gd name="connsiteY3" fmla="*/ 216173 h 559517"/>
                  <a:gd name="connsiteX4" fmla="*/ 432917 w 435388"/>
                  <a:gd name="connsiteY4" fmla="*/ 327298 h 559517"/>
                  <a:gd name="connsiteX5" fmla="*/ 407517 w 435388"/>
                  <a:gd name="connsiteY5" fmla="*/ 444773 h 559517"/>
                  <a:gd name="connsiteX6" fmla="*/ 331317 w 435388"/>
                  <a:gd name="connsiteY6" fmla="*/ 524148 h 559517"/>
                  <a:gd name="connsiteX7" fmla="*/ 236067 w 435388"/>
                  <a:gd name="connsiteY7" fmla="*/ 559073 h 559517"/>
                  <a:gd name="connsiteX8" fmla="*/ 134467 w 435388"/>
                  <a:gd name="connsiteY8" fmla="*/ 540023 h 559517"/>
                  <a:gd name="connsiteX9" fmla="*/ 61442 w 435388"/>
                  <a:gd name="connsiteY9" fmla="*/ 486048 h 559517"/>
                  <a:gd name="connsiteX10" fmla="*/ 7467 w 435388"/>
                  <a:gd name="connsiteY10" fmla="*/ 371748 h 559517"/>
                  <a:gd name="connsiteX11" fmla="*/ 1117 w 435388"/>
                  <a:gd name="connsiteY11" fmla="*/ 254273 h 559517"/>
                  <a:gd name="connsiteX12" fmla="*/ 13817 w 435388"/>
                  <a:gd name="connsiteY12" fmla="*/ 162198 h 559517"/>
                  <a:gd name="connsiteX13" fmla="*/ 64617 w 435388"/>
                  <a:gd name="connsiteY13" fmla="*/ 73298 h 559517"/>
                  <a:gd name="connsiteX14" fmla="*/ 140817 w 435388"/>
                  <a:gd name="connsiteY14" fmla="*/ 12973 h 559517"/>
                  <a:gd name="connsiteX15" fmla="*/ 213842 w 435388"/>
                  <a:gd name="connsiteY15" fmla="*/ 273 h 559517"/>
                  <a:gd name="connsiteX0" fmla="*/ 213842 w 435388"/>
                  <a:gd name="connsiteY0" fmla="*/ 273 h 559073"/>
                  <a:gd name="connsiteX1" fmla="*/ 299567 w 435388"/>
                  <a:gd name="connsiteY1" fmla="*/ 19323 h 559073"/>
                  <a:gd name="connsiteX2" fmla="*/ 391642 w 435388"/>
                  <a:gd name="connsiteY2" fmla="*/ 105048 h 559073"/>
                  <a:gd name="connsiteX3" fmla="*/ 429742 w 435388"/>
                  <a:gd name="connsiteY3" fmla="*/ 216173 h 559073"/>
                  <a:gd name="connsiteX4" fmla="*/ 432917 w 435388"/>
                  <a:gd name="connsiteY4" fmla="*/ 327298 h 559073"/>
                  <a:gd name="connsiteX5" fmla="*/ 407517 w 435388"/>
                  <a:gd name="connsiteY5" fmla="*/ 444773 h 559073"/>
                  <a:gd name="connsiteX6" fmla="*/ 331317 w 435388"/>
                  <a:gd name="connsiteY6" fmla="*/ 524148 h 559073"/>
                  <a:gd name="connsiteX7" fmla="*/ 236067 w 435388"/>
                  <a:gd name="connsiteY7" fmla="*/ 559073 h 559073"/>
                  <a:gd name="connsiteX8" fmla="*/ 134467 w 435388"/>
                  <a:gd name="connsiteY8" fmla="*/ 524148 h 559073"/>
                  <a:gd name="connsiteX9" fmla="*/ 61442 w 435388"/>
                  <a:gd name="connsiteY9" fmla="*/ 486048 h 559073"/>
                  <a:gd name="connsiteX10" fmla="*/ 7467 w 435388"/>
                  <a:gd name="connsiteY10" fmla="*/ 371748 h 559073"/>
                  <a:gd name="connsiteX11" fmla="*/ 1117 w 435388"/>
                  <a:gd name="connsiteY11" fmla="*/ 254273 h 559073"/>
                  <a:gd name="connsiteX12" fmla="*/ 13817 w 435388"/>
                  <a:gd name="connsiteY12" fmla="*/ 162198 h 559073"/>
                  <a:gd name="connsiteX13" fmla="*/ 64617 w 435388"/>
                  <a:gd name="connsiteY13" fmla="*/ 73298 h 559073"/>
                  <a:gd name="connsiteX14" fmla="*/ 140817 w 435388"/>
                  <a:gd name="connsiteY14" fmla="*/ 12973 h 559073"/>
                  <a:gd name="connsiteX15" fmla="*/ 213842 w 435388"/>
                  <a:gd name="connsiteY15" fmla="*/ 273 h 559073"/>
                  <a:gd name="connsiteX0" fmla="*/ 213842 w 435388"/>
                  <a:gd name="connsiteY0" fmla="*/ 273 h 534591"/>
                  <a:gd name="connsiteX1" fmla="*/ 299567 w 435388"/>
                  <a:gd name="connsiteY1" fmla="*/ 19323 h 534591"/>
                  <a:gd name="connsiteX2" fmla="*/ 391642 w 435388"/>
                  <a:gd name="connsiteY2" fmla="*/ 105048 h 534591"/>
                  <a:gd name="connsiteX3" fmla="*/ 429742 w 435388"/>
                  <a:gd name="connsiteY3" fmla="*/ 216173 h 534591"/>
                  <a:gd name="connsiteX4" fmla="*/ 432917 w 435388"/>
                  <a:gd name="connsiteY4" fmla="*/ 327298 h 534591"/>
                  <a:gd name="connsiteX5" fmla="*/ 407517 w 435388"/>
                  <a:gd name="connsiteY5" fmla="*/ 444773 h 534591"/>
                  <a:gd name="connsiteX6" fmla="*/ 331317 w 435388"/>
                  <a:gd name="connsiteY6" fmla="*/ 524148 h 534591"/>
                  <a:gd name="connsiteX7" fmla="*/ 239242 w 435388"/>
                  <a:gd name="connsiteY7" fmla="*/ 533673 h 534591"/>
                  <a:gd name="connsiteX8" fmla="*/ 134467 w 435388"/>
                  <a:gd name="connsiteY8" fmla="*/ 524148 h 534591"/>
                  <a:gd name="connsiteX9" fmla="*/ 61442 w 435388"/>
                  <a:gd name="connsiteY9" fmla="*/ 486048 h 534591"/>
                  <a:gd name="connsiteX10" fmla="*/ 7467 w 435388"/>
                  <a:gd name="connsiteY10" fmla="*/ 371748 h 534591"/>
                  <a:gd name="connsiteX11" fmla="*/ 1117 w 435388"/>
                  <a:gd name="connsiteY11" fmla="*/ 254273 h 534591"/>
                  <a:gd name="connsiteX12" fmla="*/ 13817 w 435388"/>
                  <a:gd name="connsiteY12" fmla="*/ 162198 h 534591"/>
                  <a:gd name="connsiteX13" fmla="*/ 64617 w 435388"/>
                  <a:gd name="connsiteY13" fmla="*/ 73298 h 534591"/>
                  <a:gd name="connsiteX14" fmla="*/ 140817 w 435388"/>
                  <a:gd name="connsiteY14" fmla="*/ 12973 h 534591"/>
                  <a:gd name="connsiteX15" fmla="*/ 213842 w 435388"/>
                  <a:gd name="connsiteY15" fmla="*/ 273 h 534591"/>
                  <a:gd name="connsiteX0" fmla="*/ 213842 w 435388"/>
                  <a:gd name="connsiteY0" fmla="*/ 273 h 535094"/>
                  <a:gd name="connsiteX1" fmla="*/ 299567 w 435388"/>
                  <a:gd name="connsiteY1" fmla="*/ 19323 h 535094"/>
                  <a:gd name="connsiteX2" fmla="*/ 391642 w 435388"/>
                  <a:gd name="connsiteY2" fmla="*/ 105048 h 535094"/>
                  <a:gd name="connsiteX3" fmla="*/ 429742 w 435388"/>
                  <a:gd name="connsiteY3" fmla="*/ 216173 h 535094"/>
                  <a:gd name="connsiteX4" fmla="*/ 432917 w 435388"/>
                  <a:gd name="connsiteY4" fmla="*/ 327298 h 535094"/>
                  <a:gd name="connsiteX5" fmla="*/ 407517 w 435388"/>
                  <a:gd name="connsiteY5" fmla="*/ 444773 h 535094"/>
                  <a:gd name="connsiteX6" fmla="*/ 324967 w 435388"/>
                  <a:gd name="connsiteY6" fmla="*/ 498748 h 535094"/>
                  <a:gd name="connsiteX7" fmla="*/ 239242 w 435388"/>
                  <a:gd name="connsiteY7" fmla="*/ 533673 h 535094"/>
                  <a:gd name="connsiteX8" fmla="*/ 134467 w 435388"/>
                  <a:gd name="connsiteY8" fmla="*/ 524148 h 535094"/>
                  <a:gd name="connsiteX9" fmla="*/ 61442 w 435388"/>
                  <a:gd name="connsiteY9" fmla="*/ 486048 h 535094"/>
                  <a:gd name="connsiteX10" fmla="*/ 7467 w 435388"/>
                  <a:gd name="connsiteY10" fmla="*/ 371748 h 535094"/>
                  <a:gd name="connsiteX11" fmla="*/ 1117 w 435388"/>
                  <a:gd name="connsiteY11" fmla="*/ 254273 h 535094"/>
                  <a:gd name="connsiteX12" fmla="*/ 13817 w 435388"/>
                  <a:gd name="connsiteY12" fmla="*/ 162198 h 535094"/>
                  <a:gd name="connsiteX13" fmla="*/ 64617 w 435388"/>
                  <a:gd name="connsiteY13" fmla="*/ 73298 h 535094"/>
                  <a:gd name="connsiteX14" fmla="*/ 140817 w 435388"/>
                  <a:gd name="connsiteY14" fmla="*/ 12973 h 535094"/>
                  <a:gd name="connsiteX15" fmla="*/ 213842 w 435388"/>
                  <a:gd name="connsiteY15" fmla="*/ 273 h 535094"/>
                  <a:gd name="connsiteX0" fmla="*/ 213842 w 435388"/>
                  <a:gd name="connsiteY0" fmla="*/ 273 h 534879"/>
                  <a:gd name="connsiteX1" fmla="*/ 299567 w 435388"/>
                  <a:gd name="connsiteY1" fmla="*/ 19323 h 534879"/>
                  <a:gd name="connsiteX2" fmla="*/ 391642 w 435388"/>
                  <a:gd name="connsiteY2" fmla="*/ 105048 h 534879"/>
                  <a:gd name="connsiteX3" fmla="*/ 429742 w 435388"/>
                  <a:gd name="connsiteY3" fmla="*/ 216173 h 534879"/>
                  <a:gd name="connsiteX4" fmla="*/ 432917 w 435388"/>
                  <a:gd name="connsiteY4" fmla="*/ 327298 h 534879"/>
                  <a:gd name="connsiteX5" fmla="*/ 407517 w 435388"/>
                  <a:gd name="connsiteY5" fmla="*/ 444773 h 534879"/>
                  <a:gd name="connsiteX6" fmla="*/ 334492 w 435388"/>
                  <a:gd name="connsiteY6" fmla="*/ 501923 h 534879"/>
                  <a:gd name="connsiteX7" fmla="*/ 239242 w 435388"/>
                  <a:gd name="connsiteY7" fmla="*/ 533673 h 534879"/>
                  <a:gd name="connsiteX8" fmla="*/ 134467 w 435388"/>
                  <a:gd name="connsiteY8" fmla="*/ 524148 h 534879"/>
                  <a:gd name="connsiteX9" fmla="*/ 61442 w 435388"/>
                  <a:gd name="connsiteY9" fmla="*/ 486048 h 534879"/>
                  <a:gd name="connsiteX10" fmla="*/ 7467 w 435388"/>
                  <a:gd name="connsiteY10" fmla="*/ 371748 h 534879"/>
                  <a:gd name="connsiteX11" fmla="*/ 1117 w 435388"/>
                  <a:gd name="connsiteY11" fmla="*/ 254273 h 534879"/>
                  <a:gd name="connsiteX12" fmla="*/ 13817 w 435388"/>
                  <a:gd name="connsiteY12" fmla="*/ 162198 h 534879"/>
                  <a:gd name="connsiteX13" fmla="*/ 64617 w 435388"/>
                  <a:gd name="connsiteY13" fmla="*/ 73298 h 534879"/>
                  <a:gd name="connsiteX14" fmla="*/ 140817 w 435388"/>
                  <a:gd name="connsiteY14" fmla="*/ 12973 h 534879"/>
                  <a:gd name="connsiteX15" fmla="*/ 213842 w 435388"/>
                  <a:gd name="connsiteY15" fmla="*/ 273 h 534879"/>
                  <a:gd name="connsiteX0" fmla="*/ 213842 w 436524"/>
                  <a:gd name="connsiteY0" fmla="*/ 273 h 534879"/>
                  <a:gd name="connsiteX1" fmla="*/ 299567 w 436524"/>
                  <a:gd name="connsiteY1" fmla="*/ 19323 h 534879"/>
                  <a:gd name="connsiteX2" fmla="*/ 391642 w 436524"/>
                  <a:gd name="connsiteY2" fmla="*/ 105048 h 534879"/>
                  <a:gd name="connsiteX3" fmla="*/ 429742 w 436524"/>
                  <a:gd name="connsiteY3" fmla="*/ 216173 h 534879"/>
                  <a:gd name="connsiteX4" fmla="*/ 432917 w 436524"/>
                  <a:gd name="connsiteY4" fmla="*/ 327298 h 534879"/>
                  <a:gd name="connsiteX5" fmla="*/ 391642 w 436524"/>
                  <a:gd name="connsiteY5" fmla="*/ 432073 h 534879"/>
                  <a:gd name="connsiteX6" fmla="*/ 334492 w 436524"/>
                  <a:gd name="connsiteY6" fmla="*/ 501923 h 534879"/>
                  <a:gd name="connsiteX7" fmla="*/ 239242 w 436524"/>
                  <a:gd name="connsiteY7" fmla="*/ 533673 h 534879"/>
                  <a:gd name="connsiteX8" fmla="*/ 134467 w 436524"/>
                  <a:gd name="connsiteY8" fmla="*/ 524148 h 534879"/>
                  <a:gd name="connsiteX9" fmla="*/ 61442 w 436524"/>
                  <a:gd name="connsiteY9" fmla="*/ 486048 h 534879"/>
                  <a:gd name="connsiteX10" fmla="*/ 7467 w 436524"/>
                  <a:gd name="connsiteY10" fmla="*/ 371748 h 534879"/>
                  <a:gd name="connsiteX11" fmla="*/ 1117 w 436524"/>
                  <a:gd name="connsiteY11" fmla="*/ 254273 h 534879"/>
                  <a:gd name="connsiteX12" fmla="*/ 13817 w 436524"/>
                  <a:gd name="connsiteY12" fmla="*/ 162198 h 534879"/>
                  <a:gd name="connsiteX13" fmla="*/ 64617 w 436524"/>
                  <a:gd name="connsiteY13" fmla="*/ 73298 h 534879"/>
                  <a:gd name="connsiteX14" fmla="*/ 140817 w 436524"/>
                  <a:gd name="connsiteY14" fmla="*/ 12973 h 534879"/>
                  <a:gd name="connsiteX15" fmla="*/ 213842 w 436524"/>
                  <a:gd name="connsiteY15" fmla="*/ 273 h 534879"/>
                  <a:gd name="connsiteX0" fmla="*/ 213842 w 435613"/>
                  <a:gd name="connsiteY0" fmla="*/ 273 h 534879"/>
                  <a:gd name="connsiteX1" fmla="*/ 299567 w 435613"/>
                  <a:gd name="connsiteY1" fmla="*/ 19323 h 534879"/>
                  <a:gd name="connsiteX2" fmla="*/ 391642 w 435613"/>
                  <a:gd name="connsiteY2" fmla="*/ 105048 h 534879"/>
                  <a:gd name="connsiteX3" fmla="*/ 429742 w 435613"/>
                  <a:gd name="connsiteY3" fmla="*/ 216173 h 534879"/>
                  <a:gd name="connsiteX4" fmla="*/ 432917 w 435613"/>
                  <a:gd name="connsiteY4" fmla="*/ 327298 h 534879"/>
                  <a:gd name="connsiteX5" fmla="*/ 404342 w 435613"/>
                  <a:gd name="connsiteY5" fmla="*/ 428898 h 534879"/>
                  <a:gd name="connsiteX6" fmla="*/ 334492 w 435613"/>
                  <a:gd name="connsiteY6" fmla="*/ 501923 h 534879"/>
                  <a:gd name="connsiteX7" fmla="*/ 239242 w 435613"/>
                  <a:gd name="connsiteY7" fmla="*/ 533673 h 534879"/>
                  <a:gd name="connsiteX8" fmla="*/ 134467 w 435613"/>
                  <a:gd name="connsiteY8" fmla="*/ 524148 h 534879"/>
                  <a:gd name="connsiteX9" fmla="*/ 61442 w 435613"/>
                  <a:gd name="connsiteY9" fmla="*/ 486048 h 534879"/>
                  <a:gd name="connsiteX10" fmla="*/ 7467 w 435613"/>
                  <a:gd name="connsiteY10" fmla="*/ 371748 h 534879"/>
                  <a:gd name="connsiteX11" fmla="*/ 1117 w 435613"/>
                  <a:gd name="connsiteY11" fmla="*/ 254273 h 534879"/>
                  <a:gd name="connsiteX12" fmla="*/ 13817 w 435613"/>
                  <a:gd name="connsiteY12" fmla="*/ 162198 h 534879"/>
                  <a:gd name="connsiteX13" fmla="*/ 64617 w 435613"/>
                  <a:gd name="connsiteY13" fmla="*/ 73298 h 534879"/>
                  <a:gd name="connsiteX14" fmla="*/ 140817 w 435613"/>
                  <a:gd name="connsiteY14" fmla="*/ 12973 h 534879"/>
                  <a:gd name="connsiteX15" fmla="*/ 213842 w 435613"/>
                  <a:gd name="connsiteY15" fmla="*/ 273 h 534879"/>
                  <a:gd name="connsiteX0" fmla="*/ 213431 w 435202"/>
                  <a:gd name="connsiteY0" fmla="*/ 273 h 535672"/>
                  <a:gd name="connsiteX1" fmla="*/ 299156 w 435202"/>
                  <a:gd name="connsiteY1" fmla="*/ 19323 h 535672"/>
                  <a:gd name="connsiteX2" fmla="*/ 391231 w 435202"/>
                  <a:gd name="connsiteY2" fmla="*/ 105048 h 535672"/>
                  <a:gd name="connsiteX3" fmla="*/ 429331 w 435202"/>
                  <a:gd name="connsiteY3" fmla="*/ 216173 h 535672"/>
                  <a:gd name="connsiteX4" fmla="*/ 432506 w 435202"/>
                  <a:gd name="connsiteY4" fmla="*/ 327298 h 535672"/>
                  <a:gd name="connsiteX5" fmla="*/ 403931 w 435202"/>
                  <a:gd name="connsiteY5" fmla="*/ 428898 h 535672"/>
                  <a:gd name="connsiteX6" fmla="*/ 334081 w 435202"/>
                  <a:gd name="connsiteY6" fmla="*/ 501923 h 535672"/>
                  <a:gd name="connsiteX7" fmla="*/ 238831 w 435202"/>
                  <a:gd name="connsiteY7" fmla="*/ 533673 h 535672"/>
                  <a:gd name="connsiteX8" fmla="*/ 134056 w 435202"/>
                  <a:gd name="connsiteY8" fmla="*/ 524148 h 535672"/>
                  <a:gd name="connsiteX9" fmla="*/ 51506 w 435202"/>
                  <a:gd name="connsiteY9" fmla="*/ 457473 h 535672"/>
                  <a:gd name="connsiteX10" fmla="*/ 7056 w 435202"/>
                  <a:gd name="connsiteY10" fmla="*/ 371748 h 535672"/>
                  <a:gd name="connsiteX11" fmla="*/ 706 w 435202"/>
                  <a:gd name="connsiteY11" fmla="*/ 254273 h 535672"/>
                  <a:gd name="connsiteX12" fmla="*/ 13406 w 435202"/>
                  <a:gd name="connsiteY12" fmla="*/ 162198 h 535672"/>
                  <a:gd name="connsiteX13" fmla="*/ 64206 w 435202"/>
                  <a:gd name="connsiteY13" fmla="*/ 73298 h 535672"/>
                  <a:gd name="connsiteX14" fmla="*/ 140406 w 435202"/>
                  <a:gd name="connsiteY14" fmla="*/ 12973 h 535672"/>
                  <a:gd name="connsiteX15" fmla="*/ 213431 w 435202"/>
                  <a:gd name="connsiteY15" fmla="*/ 273 h 535672"/>
                  <a:gd name="connsiteX0" fmla="*/ 213431 w 435202"/>
                  <a:gd name="connsiteY0" fmla="*/ 273 h 533730"/>
                  <a:gd name="connsiteX1" fmla="*/ 299156 w 435202"/>
                  <a:gd name="connsiteY1" fmla="*/ 19323 h 533730"/>
                  <a:gd name="connsiteX2" fmla="*/ 391231 w 435202"/>
                  <a:gd name="connsiteY2" fmla="*/ 105048 h 533730"/>
                  <a:gd name="connsiteX3" fmla="*/ 429331 w 435202"/>
                  <a:gd name="connsiteY3" fmla="*/ 216173 h 533730"/>
                  <a:gd name="connsiteX4" fmla="*/ 432506 w 435202"/>
                  <a:gd name="connsiteY4" fmla="*/ 327298 h 533730"/>
                  <a:gd name="connsiteX5" fmla="*/ 403931 w 435202"/>
                  <a:gd name="connsiteY5" fmla="*/ 428898 h 533730"/>
                  <a:gd name="connsiteX6" fmla="*/ 334081 w 435202"/>
                  <a:gd name="connsiteY6" fmla="*/ 501923 h 533730"/>
                  <a:gd name="connsiteX7" fmla="*/ 238831 w 435202"/>
                  <a:gd name="connsiteY7" fmla="*/ 533673 h 533730"/>
                  <a:gd name="connsiteX8" fmla="*/ 134056 w 435202"/>
                  <a:gd name="connsiteY8" fmla="*/ 508273 h 533730"/>
                  <a:gd name="connsiteX9" fmla="*/ 51506 w 435202"/>
                  <a:gd name="connsiteY9" fmla="*/ 457473 h 533730"/>
                  <a:gd name="connsiteX10" fmla="*/ 7056 w 435202"/>
                  <a:gd name="connsiteY10" fmla="*/ 371748 h 533730"/>
                  <a:gd name="connsiteX11" fmla="*/ 706 w 435202"/>
                  <a:gd name="connsiteY11" fmla="*/ 254273 h 533730"/>
                  <a:gd name="connsiteX12" fmla="*/ 13406 w 435202"/>
                  <a:gd name="connsiteY12" fmla="*/ 162198 h 533730"/>
                  <a:gd name="connsiteX13" fmla="*/ 64206 w 435202"/>
                  <a:gd name="connsiteY13" fmla="*/ 73298 h 533730"/>
                  <a:gd name="connsiteX14" fmla="*/ 140406 w 435202"/>
                  <a:gd name="connsiteY14" fmla="*/ 12973 h 533730"/>
                  <a:gd name="connsiteX15" fmla="*/ 213431 w 435202"/>
                  <a:gd name="connsiteY15" fmla="*/ 273 h 533730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71748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46348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62223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07765 w 429536"/>
                  <a:gd name="connsiteY0" fmla="*/ 273 h 534818"/>
                  <a:gd name="connsiteX1" fmla="*/ 293490 w 429536"/>
                  <a:gd name="connsiteY1" fmla="*/ 19323 h 534818"/>
                  <a:gd name="connsiteX2" fmla="*/ 385565 w 429536"/>
                  <a:gd name="connsiteY2" fmla="*/ 105048 h 534818"/>
                  <a:gd name="connsiteX3" fmla="*/ 423665 w 429536"/>
                  <a:gd name="connsiteY3" fmla="*/ 216173 h 534818"/>
                  <a:gd name="connsiteX4" fmla="*/ 426840 w 429536"/>
                  <a:gd name="connsiteY4" fmla="*/ 327298 h 534818"/>
                  <a:gd name="connsiteX5" fmla="*/ 398265 w 429536"/>
                  <a:gd name="connsiteY5" fmla="*/ 428898 h 534818"/>
                  <a:gd name="connsiteX6" fmla="*/ 328415 w 429536"/>
                  <a:gd name="connsiteY6" fmla="*/ 501923 h 534818"/>
                  <a:gd name="connsiteX7" fmla="*/ 233165 w 429536"/>
                  <a:gd name="connsiteY7" fmla="*/ 533673 h 534818"/>
                  <a:gd name="connsiteX8" fmla="*/ 128390 w 429536"/>
                  <a:gd name="connsiteY8" fmla="*/ 520973 h 534818"/>
                  <a:gd name="connsiteX9" fmla="*/ 45840 w 429536"/>
                  <a:gd name="connsiteY9" fmla="*/ 457473 h 534818"/>
                  <a:gd name="connsiteX10" fmla="*/ 1390 w 429536"/>
                  <a:gd name="connsiteY10" fmla="*/ 362223 h 534818"/>
                  <a:gd name="connsiteX11" fmla="*/ 10915 w 429536"/>
                  <a:gd name="connsiteY11" fmla="*/ 257448 h 534818"/>
                  <a:gd name="connsiteX12" fmla="*/ 7740 w 429536"/>
                  <a:gd name="connsiteY12" fmla="*/ 162198 h 534818"/>
                  <a:gd name="connsiteX13" fmla="*/ 58540 w 429536"/>
                  <a:gd name="connsiteY13" fmla="*/ 73298 h 534818"/>
                  <a:gd name="connsiteX14" fmla="*/ 134740 w 429536"/>
                  <a:gd name="connsiteY14" fmla="*/ 12973 h 534818"/>
                  <a:gd name="connsiteX15" fmla="*/ 207765 w 429536"/>
                  <a:gd name="connsiteY15" fmla="*/ 273 h 534818"/>
                  <a:gd name="connsiteX0" fmla="*/ 209915 w 431686"/>
                  <a:gd name="connsiteY0" fmla="*/ 273 h 534818"/>
                  <a:gd name="connsiteX1" fmla="*/ 295640 w 431686"/>
                  <a:gd name="connsiteY1" fmla="*/ 19323 h 534818"/>
                  <a:gd name="connsiteX2" fmla="*/ 387715 w 431686"/>
                  <a:gd name="connsiteY2" fmla="*/ 105048 h 534818"/>
                  <a:gd name="connsiteX3" fmla="*/ 425815 w 431686"/>
                  <a:gd name="connsiteY3" fmla="*/ 216173 h 534818"/>
                  <a:gd name="connsiteX4" fmla="*/ 428990 w 431686"/>
                  <a:gd name="connsiteY4" fmla="*/ 327298 h 534818"/>
                  <a:gd name="connsiteX5" fmla="*/ 400415 w 431686"/>
                  <a:gd name="connsiteY5" fmla="*/ 428898 h 534818"/>
                  <a:gd name="connsiteX6" fmla="*/ 330565 w 431686"/>
                  <a:gd name="connsiteY6" fmla="*/ 501923 h 534818"/>
                  <a:gd name="connsiteX7" fmla="*/ 235315 w 431686"/>
                  <a:gd name="connsiteY7" fmla="*/ 533673 h 534818"/>
                  <a:gd name="connsiteX8" fmla="*/ 130540 w 431686"/>
                  <a:gd name="connsiteY8" fmla="*/ 520973 h 534818"/>
                  <a:gd name="connsiteX9" fmla="*/ 47990 w 431686"/>
                  <a:gd name="connsiteY9" fmla="*/ 457473 h 534818"/>
                  <a:gd name="connsiteX10" fmla="*/ 3540 w 431686"/>
                  <a:gd name="connsiteY10" fmla="*/ 362223 h 534818"/>
                  <a:gd name="connsiteX11" fmla="*/ 3540 w 431686"/>
                  <a:gd name="connsiteY11" fmla="*/ 257448 h 534818"/>
                  <a:gd name="connsiteX12" fmla="*/ 9890 w 431686"/>
                  <a:gd name="connsiteY12" fmla="*/ 162198 h 534818"/>
                  <a:gd name="connsiteX13" fmla="*/ 60690 w 431686"/>
                  <a:gd name="connsiteY13" fmla="*/ 73298 h 534818"/>
                  <a:gd name="connsiteX14" fmla="*/ 136890 w 431686"/>
                  <a:gd name="connsiteY14" fmla="*/ 12973 h 534818"/>
                  <a:gd name="connsiteX15" fmla="*/ 209915 w 431686"/>
                  <a:gd name="connsiteY15" fmla="*/ 273 h 534818"/>
                  <a:gd name="connsiteX0" fmla="*/ 210337 w 432108"/>
                  <a:gd name="connsiteY0" fmla="*/ 273 h 534818"/>
                  <a:gd name="connsiteX1" fmla="*/ 296062 w 432108"/>
                  <a:gd name="connsiteY1" fmla="*/ 19323 h 534818"/>
                  <a:gd name="connsiteX2" fmla="*/ 388137 w 432108"/>
                  <a:gd name="connsiteY2" fmla="*/ 105048 h 534818"/>
                  <a:gd name="connsiteX3" fmla="*/ 426237 w 432108"/>
                  <a:gd name="connsiteY3" fmla="*/ 216173 h 534818"/>
                  <a:gd name="connsiteX4" fmla="*/ 429412 w 432108"/>
                  <a:gd name="connsiteY4" fmla="*/ 327298 h 534818"/>
                  <a:gd name="connsiteX5" fmla="*/ 400837 w 432108"/>
                  <a:gd name="connsiteY5" fmla="*/ 428898 h 534818"/>
                  <a:gd name="connsiteX6" fmla="*/ 330987 w 432108"/>
                  <a:gd name="connsiteY6" fmla="*/ 501923 h 534818"/>
                  <a:gd name="connsiteX7" fmla="*/ 235737 w 432108"/>
                  <a:gd name="connsiteY7" fmla="*/ 533673 h 534818"/>
                  <a:gd name="connsiteX8" fmla="*/ 130962 w 432108"/>
                  <a:gd name="connsiteY8" fmla="*/ 520973 h 534818"/>
                  <a:gd name="connsiteX9" fmla="*/ 48412 w 432108"/>
                  <a:gd name="connsiteY9" fmla="*/ 457473 h 534818"/>
                  <a:gd name="connsiteX10" fmla="*/ 3962 w 432108"/>
                  <a:gd name="connsiteY10" fmla="*/ 362223 h 534818"/>
                  <a:gd name="connsiteX11" fmla="*/ 3962 w 432108"/>
                  <a:gd name="connsiteY11" fmla="*/ 257448 h 534818"/>
                  <a:gd name="connsiteX12" fmla="*/ 19837 w 432108"/>
                  <a:gd name="connsiteY12" fmla="*/ 162198 h 534818"/>
                  <a:gd name="connsiteX13" fmla="*/ 61112 w 432108"/>
                  <a:gd name="connsiteY13" fmla="*/ 73298 h 534818"/>
                  <a:gd name="connsiteX14" fmla="*/ 137312 w 432108"/>
                  <a:gd name="connsiteY14" fmla="*/ 12973 h 534818"/>
                  <a:gd name="connsiteX15" fmla="*/ 210337 w 432108"/>
                  <a:gd name="connsiteY15" fmla="*/ 273 h 534818"/>
                  <a:gd name="connsiteX0" fmla="*/ 210337 w 432108"/>
                  <a:gd name="connsiteY0" fmla="*/ 202 h 534747"/>
                  <a:gd name="connsiteX1" fmla="*/ 296062 w 432108"/>
                  <a:gd name="connsiteY1" fmla="*/ 19252 h 534747"/>
                  <a:gd name="connsiteX2" fmla="*/ 388137 w 432108"/>
                  <a:gd name="connsiteY2" fmla="*/ 104977 h 534747"/>
                  <a:gd name="connsiteX3" fmla="*/ 426237 w 432108"/>
                  <a:gd name="connsiteY3" fmla="*/ 216102 h 534747"/>
                  <a:gd name="connsiteX4" fmla="*/ 429412 w 432108"/>
                  <a:gd name="connsiteY4" fmla="*/ 327227 h 534747"/>
                  <a:gd name="connsiteX5" fmla="*/ 400837 w 432108"/>
                  <a:gd name="connsiteY5" fmla="*/ 428827 h 534747"/>
                  <a:gd name="connsiteX6" fmla="*/ 330987 w 432108"/>
                  <a:gd name="connsiteY6" fmla="*/ 501852 h 534747"/>
                  <a:gd name="connsiteX7" fmla="*/ 235737 w 432108"/>
                  <a:gd name="connsiteY7" fmla="*/ 533602 h 534747"/>
                  <a:gd name="connsiteX8" fmla="*/ 130962 w 432108"/>
                  <a:gd name="connsiteY8" fmla="*/ 520902 h 534747"/>
                  <a:gd name="connsiteX9" fmla="*/ 48412 w 432108"/>
                  <a:gd name="connsiteY9" fmla="*/ 457402 h 534747"/>
                  <a:gd name="connsiteX10" fmla="*/ 3962 w 432108"/>
                  <a:gd name="connsiteY10" fmla="*/ 362152 h 534747"/>
                  <a:gd name="connsiteX11" fmla="*/ 3962 w 432108"/>
                  <a:gd name="connsiteY11" fmla="*/ 257377 h 534747"/>
                  <a:gd name="connsiteX12" fmla="*/ 19837 w 432108"/>
                  <a:gd name="connsiteY12" fmla="*/ 162127 h 534747"/>
                  <a:gd name="connsiteX13" fmla="*/ 61112 w 432108"/>
                  <a:gd name="connsiteY13" fmla="*/ 73227 h 534747"/>
                  <a:gd name="connsiteX14" fmla="*/ 127787 w 432108"/>
                  <a:gd name="connsiteY14" fmla="*/ 25602 h 534747"/>
                  <a:gd name="connsiteX15" fmla="*/ 210337 w 432108"/>
                  <a:gd name="connsiteY15" fmla="*/ 202 h 534747"/>
                  <a:gd name="connsiteX0" fmla="*/ 210337 w 432108"/>
                  <a:gd name="connsiteY0" fmla="*/ 0 h 534545"/>
                  <a:gd name="connsiteX1" fmla="*/ 296062 w 432108"/>
                  <a:gd name="connsiteY1" fmla="*/ 19050 h 534545"/>
                  <a:gd name="connsiteX2" fmla="*/ 388137 w 432108"/>
                  <a:gd name="connsiteY2" fmla="*/ 104775 h 534545"/>
                  <a:gd name="connsiteX3" fmla="*/ 426237 w 432108"/>
                  <a:gd name="connsiteY3" fmla="*/ 215900 h 534545"/>
                  <a:gd name="connsiteX4" fmla="*/ 429412 w 432108"/>
                  <a:gd name="connsiteY4" fmla="*/ 327025 h 534545"/>
                  <a:gd name="connsiteX5" fmla="*/ 400837 w 432108"/>
                  <a:gd name="connsiteY5" fmla="*/ 428625 h 534545"/>
                  <a:gd name="connsiteX6" fmla="*/ 330987 w 432108"/>
                  <a:gd name="connsiteY6" fmla="*/ 501650 h 534545"/>
                  <a:gd name="connsiteX7" fmla="*/ 235737 w 432108"/>
                  <a:gd name="connsiteY7" fmla="*/ 533400 h 534545"/>
                  <a:gd name="connsiteX8" fmla="*/ 130962 w 432108"/>
                  <a:gd name="connsiteY8" fmla="*/ 520700 h 534545"/>
                  <a:gd name="connsiteX9" fmla="*/ 48412 w 432108"/>
                  <a:gd name="connsiteY9" fmla="*/ 457200 h 534545"/>
                  <a:gd name="connsiteX10" fmla="*/ 3962 w 432108"/>
                  <a:gd name="connsiteY10" fmla="*/ 361950 h 534545"/>
                  <a:gd name="connsiteX11" fmla="*/ 3962 w 432108"/>
                  <a:gd name="connsiteY11" fmla="*/ 257175 h 534545"/>
                  <a:gd name="connsiteX12" fmla="*/ 19837 w 432108"/>
                  <a:gd name="connsiteY12" fmla="*/ 161925 h 534545"/>
                  <a:gd name="connsiteX13" fmla="*/ 61112 w 432108"/>
                  <a:gd name="connsiteY13" fmla="*/ 73025 h 534545"/>
                  <a:gd name="connsiteX14" fmla="*/ 118262 w 432108"/>
                  <a:gd name="connsiteY14" fmla="*/ 19050 h 534545"/>
                  <a:gd name="connsiteX15" fmla="*/ 210337 w 432108"/>
                  <a:gd name="connsiteY15" fmla="*/ 0 h 534545"/>
                  <a:gd name="connsiteX0" fmla="*/ 206404 w 428175"/>
                  <a:gd name="connsiteY0" fmla="*/ 0 h 534545"/>
                  <a:gd name="connsiteX1" fmla="*/ 292129 w 428175"/>
                  <a:gd name="connsiteY1" fmla="*/ 19050 h 534545"/>
                  <a:gd name="connsiteX2" fmla="*/ 384204 w 428175"/>
                  <a:gd name="connsiteY2" fmla="*/ 104775 h 534545"/>
                  <a:gd name="connsiteX3" fmla="*/ 422304 w 428175"/>
                  <a:gd name="connsiteY3" fmla="*/ 215900 h 534545"/>
                  <a:gd name="connsiteX4" fmla="*/ 425479 w 428175"/>
                  <a:gd name="connsiteY4" fmla="*/ 327025 h 534545"/>
                  <a:gd name="connsiteX5" fmla="*/ 396904 w 428175"/>
                  <a:gd name="connsiteY5" fmla="*/ 428625 h 534545"/>
                  <a:gd name="connsiteX6" fmla="*/ 327054 w 428175"/>
                  <a:gd name="connsiteY6" fmla="*/ 501650 h 534545"/>
                  <a:gd name="connsiteX7" fmla="*/ 231804 w 428175"/>
                  <a:gd name="connsiteY7" fmla="*/ 533400 h 534545"/>
                  <a:gd name="connsiteX8" fmla="*/ 127029 w 428175"/>
                  <a:gd name="connsiteY8" fmla="*/ 520700 h 534545"/>
                  <a:gd name="connsiteX9" fmla="*/ 44479 w 428175"/>
                  <a:gd name="connsiteY9" fmla="*/ 457200 h 534545"/>
                  <a:gd name="connsiteX10" fmla="*/ 19079 w 428175"/>
                  <a:gd name="connsiteY10" fmla="*/ 361950 h 534545"/>
                  <a:gd name="connsiteX11" fmla="*/ 29 w 428175"/>
                  <a:gd name="connsiteY11" fmla="*/ 257175 h 534545"/>
                  <a:gd name="connsiteX12" fmla="*/ 15904 w 428175"/>
                  <a:gd name="connsiteY12" fmla="*/ 161925 h 534545"/>
                  <a:gd name="connsiteX13" fmla="*/ 57179 w 428175"/>
                  <a:gd name="connsiteY13" fmla="*/ 73025 h 534545"/>
                  <a:gd name="connsiteX14" fmla="*/ 114329 w 428175"/>
                  <a:gd name="connsiteY14" fmla="*/ 19050 h 534545"/>
                  <a:gd name="connsiteX15" fmla="*/ 206404 w 428175"/>
                  <a:gd name="connsiteY15" fmla="*/ 0 h 534545"/>
                  <a:gd name="connsiteX0" fmla="*/ 206375 w 428146"/>
                  <a:gd name="connsiteY0" fmla="*/ 0 h 534545"/>
                  <a:gd name="connsiteX1" fmla="*/ 292100 w 428146"/>
                  <a:gd name="connsiteY1" fmla="*/ 19050 h 534545"/>
                  <a:gd name="connsiteX2" fmla="*/ 384175 w 428146"/>
                  <a:gd name="connsiteY2" fmla="*/ 104775 h 534545"/>
                  <a:gd name="connsiteX3" fmla="*/ 422275 w 428146"/>
                  <a:gd name="connsiteY3" fmla="*/ 215900 h 534545"/>
                  <a:gd name="connsiteX4" fmla="*/ 425450 w 428146"/>
                  <a:gd name="connsiteY4" fmla="*/ 327025 h 534545"/>
                  <a:gd name="connsiteX5" fmla="*/ 396875 w 428146"/>
                  <a:gd name="connsiteY5" fmla="*/ 428625 h 534545"/>
                  <a:gd name="connsiteX6" fmla="*/ 327025 w 428146"/>
                  <a:gd name="connsiteY6" fmla="*/ 501650 h 534545"/>
                  <a:gd name="connsiteX7" fmla="*/ 231775 w 428146"/>
                  <a:gd name="connsiteY7" fmla="*/ 533400 h 534545"/>
                  <a:gd name="connsiteX8" fmla="*/ 127000 w 428146"/>
                  <a:gd name="connsiteY8" fmla="*/ 520700 h 534545"/>
                  <a:gd name="connsiteX9" fmla="*/ 44450 w 428146"/>
                  <a:gd name="connsiteY9" fmla="*/ 457200 h 534545"/>
                  <a:gd name="connsiteX10" fmla="*/ 9525 w 428146"/>
                  <a:gd name="connsiteY10" fmla="*/ 358775 h 534545"/>
                  <a:gd name="connsiteX11" fmla="*/ 0 w 428146"/>
                  <a:gd name="connsiteY11" fmla="*/ 257175 h 534545"/>
                  <a:gd name="connsiteX12" fmla="*/ 15875 w 428146"/>
                  <a:gd name="connsiteY12" fmla="*/ 161925 h 534545"/>
                  <a:gd name="connsiteX13" fmla="*/ 57150 w 428146"/>
                  <a:gd name="connsiteY13" fmla="*/ 73025 h 534545"/>
                  <a:gd name="connsiteX14" fmla="*/ 114300 w 428146"/>
                  <a:gd name="connsiteY14" fmla="*/ 19050 h 534545"/>
                  <a:gd name="connsiteX15" fmla="*/ 206375 w 428146"/>
                  <a:gd name="connsiteY15" fmla="*/ 0 h 534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28146" h="534545">
                    <a:moveTo>
                      <a:pt x="206375" y="0"/>
                    </a:moveTo>
                    <a:cubicBezTo>
                      <a:pt x="236008" y="0"/>
                      <a:pt x="262467" y="1588"/>
                      <a:pt x="292100" y="19050"/>
                    </a:cubicBezTo>
                    <a:cubicBezTo>
                      <a:pt x="321733" y="36512"/>
                      <a:pt x="362479" y="71967"/>
                      <a:pt x="384175" y="104775"/>
                    </a:cubicBezTo>
                    <a:cubicBezTo>
                      <a:pt x="405871" y="137583"/>
                      <a:pt x="415396" y="178858"/>
                      <a:pt x="422275" y="215900"/>
                    </a:cubicBezTo>
                    <a:cubicBezTo>
                      <a:pt x="429154" y="252942"/>
                      <a:pt x="429683" y="291571"/>
                      <a:pt x="425450" y="327025"/>
                    </a:cubicBezTo>
                    <a:cubicBezTo>
                      <a:pt x="421217" y="362479"/>
                      <a:pt x="413279" y="399521"/>
                      <a:pt x="396875" y="428625"/>
                    </a:cubicBezTo>
                    <a:cubicBezTo>
                      <a:pt x="380471" y="457729"/>
                      <a:pt x="354542" y="484188"/>
                      <a:pt x="327025" y="501650"/>
                    </a:cubicBezTo>
                    <a:cubicBezTo>
                      <a:pt x="299508" y="519113"/>
                      <a:pt x="265112" y="530225"/>
                      <a:pt x="231775" y="533400"/>
                    </a:cubicBezTo>
                    <a:cubicBezTo>
                      <a:pt x="198438" y="536575"/>
                      <a:pt x="158221" y="533400"/>
                      <a:pt x="127000" y="520700"/>
                    </a:cubicBezTo>
                    <a:cubicBezTo>
                      <a:pt x="95779" y="508000"/>
                      <a:pt x="64029" y="484187"/>
                      <a:pt x="44450" y="457200"/>
                    </a:cubicBezTo>
                    <a:cubicBezTo>
                      <a:pt x="24871" y="430213"/>
                      <a:pt x="16933" y="392112"/>
                      <a:pt x="9525" y="358775"/>
                    </a:cubicBezTo>
                    <a:cubicBezTo>
                      <a:pt x="2117" y="325438"/>
                      <a:pt x="-1058" y="289983"/>
                      <a:pt x="0" y="257175"/>
                    </a:cubicBezTo>
                    <a:cubicBezTo>
                      <a:pt x="1058" y="224367"/>
                      <a:pt x="6350" y="192617"/>
                      <a:pt x="15875" y="161925"/>
                    </a:cubicBezTo>
                    <a:cubicBezTo>
                      <a:pt x="25400" y="131233"/>
                      <a:pt x="39687" y="97367"/>
                      <a:pt x="57150" y="73025"/>
                    </a:cubicBezTo>
                    <a:cubicBezTo>
                      <a:pt x="74613" y="48683"/>
                      <a:pt x="89429" y="31221"/>
                      <a:pt x="114300" y="19050"/>
                    </a:cubicBezTo>
                    <a:cubicBezTo>
                      <a:pt x="139171" y="6879"/>
                      <a:pt x="176742" y="0"/>
                      <a:pt x="2063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7" name="TextBox 56"/>
            <p:cNvSpPr txBox="1"/>
            <p:nvPr/>
          </p:nvSpPr>
          <p:spPr>
            <a:xfrm>
              <a:off x="3112221" y="123857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rgbClr val="FF0000"/>
                  </a:solidFill>
                </a:rPr>
                <a:t>下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 rot="735938">
            <a:off x="4136814" y="622775"/>
            <a:ext cx="890750" cy="972414"/>
            <a:chOff x="2989221" y="-202226"/>
            <a:chExt cx="890750" cy="972414"/>
          </a:xfrm>
        </p:grpSpPr>
        <p:grpSp>
          <p:nvGrpSpPr>
            <p:cNvPr id="64" name="组合 63"/>
            <p:cNvGrpSpPr/>
            <p:nvPr/>
          </p:nvGrpSpPr>
          <p:grpSpPr>
            <a:xfrm>
              <a:off x="2989221" y="-202226"/>
              <a:ext cx="890750" cy="964996"/>
              <a:chOff x="2337341" y="-944550"/>
              <a:chExt cx="1767675" cy="1915015"/>
            </a:xfrm>
          </p:grpSpPr>
          <p:sp>
            <p:nvSpPr>
              <p:cNvPr id="66" name="任意多边形 65"/>
              <p:cNvSpPr/>
              <p:nvPr/>
            </p:nvSpPr>
            <p:spPr>
              <a:xfrm>
                <a:off x="2445390" y="-188017"/>
                <a:ext cx="1523165" cy="1158482"/>
              </a:xfrm>
              <a:custGeom>
                <a:avLst/>
                <a:gdLst>
                  <a:gd name="connsiteX0" fmla="*/ 763717 w 1510477"/>
                  <a:gd name="connsiteY0" fmla="*/ 2180 h 1168643"/>
                  <a:gd name="connsiteX1" fmla="*/ 954217 w 1510477"/>
                  <a:gd name="connsiteY1" fmla="*/ 93620 h 1168643"/>
                  <a:gd name="connsiteX2" fmla="*/ 1076137 w 1510477"/>
                  <a:gd name="connsiteY2" fmla="*/ 268880 h 1168643"/>
                  <a:gd name="connsiteX3" fmla="*/ 1198057 w 1510477"/>
                  <a:gd name="connsiteY3" fmla="*/ 398420 h 1168643"/>
                  <a:gd name="connsiteX4" fmla="*/ 1358077 w 1510477"/>
                  <a:gd name="connsiteY4" fmla="*/ 543200 h 1168643"/>
                  <a:gd name="connsiteX5" fmla="*/ 1449517 w 1510477"/>
                  <a:gd name="connsiteY5" fmla="*/ 619400 h 1168643"/>
                  <a:gd name="connsiteX6" fmla="*/ 1510477 w 1510477"/>
                  <a:gd name="connsiteY6" fmla="*/ 756560 h 1168643"/>
                  <a:gd name="connsiteX7" fmla="*/ 1510477 w 1510477"/>
                  <a:gd name="connsiteY7" fmla="*/ 878480 h 1168643"/>
                  <a:gd name="connsiteX8" fmla="*/ 1449517 w 1510477"/>
                  <a:gd name="connsiteY8" fmla="*/ 1046120 h 1168643"/>
                  <a:gd name="connsiteX9" fmla="*/ 1319977 w 1510477"/>
                  <a:gd name="connsiteY9" fmla="*/ 1145180 h 1168643"/>
                  <a:gd name="connsiteX10" fmla="*/ 1144717 w 1510477"/>
                  <a:gd name="connsiteY10" fmla="*/ 1168040 h 1168643"/>
                  <a:gd name="connsiteX11" fmla="*/ 999937 w 1510477"/>
                  <a:gd name="connsiteY11" fmla="*/ 1129940 h 1168643"/>
                  <a:gd name="connsiteX12" fmla="*/ 847537 w 1510477"/>
                  <a:gd name="connsiteY12" fmla="*/ 1084220 h 1168643"/>
                  <a:gd name="connsiteX13" fmla="*/ 733237 w 1510477"/>
                  <a:gd name="connsiteY13" fmla="*/ 1084220 h 1168643"/>
                  <a:gd name="connsiteX14" fmla="*/ 641797 w 1510477"/>
                  <a:gd name="connsiteY14" fmla="*/ 1114700 h 1168643"/>
                  <a:gd name="connsiteX15" fmla="*/ 512257 w 1510477"/>
                  <a:gd name="connsiteY15" fmla="*/ 1137560 h 1168643"/>
                  <a:gd name="connsiteX16" fmla="*/ 405577 w 1510477"/>
                  <a:gd name="connsiteY16" fmla="*/ 1160420 h 1168643"/>
                  <a:gd name="connsiteX17" fmla="*/ 260797 w 1510477"/>
                  <a:gd name="connsiteY17" fmla="*/ 1152800 h 1168643"/>
                  <a:gd name="connsiteX18" fmla="*/ 108397 w 1510477"/>
                  <a:gd name="connsiteY18" fmla="*/ 1061360 h 1168643"/>
                  <a:gd name="connsiteX19" fmla="*/ 9337 w 1510477"/>
                  <a:gd name="connsiteY19" fmla="*/ 893720 h 1168643"/>
                  <a:gd name="connsiteX20" fmla="*/ 9337 w 1510477"/>
                  <a:gd name="connsiteY20" fmla="*/ 756560 h 1168643"/>
                  <a:gd name="connsiteX21" fmla="*/ 55057 w 1510477"/>
                  <a:gd name="connsiteY21" fmla="*/ 619400 h 1168643"/>
                  <a:gd name="connsiteX22" fmla="*/ 131257 w 1510477"/>
                  <a:gd name="connsiteY22" fmla="*/ 550820 h 1168643"/>
                  <a:gd name="connsiteX23" fmla="*/ 215077 w 1510477"/>
                  <a:gd name="connsiteY23" fmla="*/ 482240 h 1168643"/>
                  <a:gd name="connsiteX24" fmla="*/ 359857 w 1510477"/>
                  <a:gd name="connsiteY24" fmla="*/ 375560 h 1168643"/>
                  <a:gd name="connsiteX25" fmla="*/ 458917 w 1510477"/>
                  <a:gd name="connsiteY25" fmla="*/ 253640 h 1168643"/>
                  <a:gd name="connsiteX26" fmla="*/ 527497 w 1510477"/>
                  <a:gd name="connsiteY26" fmla="*/ 169820 h 1168643"/>
                  <a:gd name="connsiteX27" fmla="*/ 588457 w 1510477"/>
                  <a:gd name="connsiteY27" fmla="*/ 86000 h 1168643"/>
                  <a:gd name="connsiteX28" fmla="*/ 664657 w 1510477"/>
                  <a:gd name="connsiteY28" fmla="*/ 32660 h 1168643"/>
                  <a:gd name="connsiteX29" fmla="*/ 763717 w 1510477"/>
                  <a:gd name="connsiteY29" fmla="*/ 2180 h 1168643"/>
                  <a:gd name="connsiteX0" fmla="*/ 804992 w 1510477"/>
                  <a:gd name="connsiteY0" fmla="*/ 2254 h 1168717"/>
                  <a:gd name="connsiteX1" fmla="*/ 954217 w 1510477"/>
                  <a:gd name="connsiteY1" fmla="*/ 93694 h 1168717"/>
                  <a:gd name="connsiteX2" fmla="*/ 1076137 w 1510477"/>
                  <a:gd name="connsiteY2" fmla="*/ 268954 h 1168717"/>
                  <a:gd name="connsiteX3" fmla="*/ 1198057 w 1510477"/>
                  <a:gd name="connsiteY3" fmla="*/ 398494 h 1168717"/>
                  <a:gd name="connsiteX4" fmla="*/ 1358077 w 1510477"/>
                  <a:gd name="connsiteY4" fmla="*/ 543274 h 1168717"/>
                  <a:gd name="connsiteX5" fmla="*/ 1449517 w 1510477"/>
                  <a:gd name="connsiteY5" fmla="*/ 619474 h 1168717"/>
                  <a:gd name="connsiteX6" fmla="*/ 1510477 w 1510477"/>
                  <a:gd name="connsiteY6" fmla="*/ 756634 h 1168717"/>
                  <a:gd name="connsiteX7" fmla="*/ 1510477 w 1510477"/>
                  <a:gd name="connsiteY7" fmla="*/ 878554 h 1168717"/>
                  <a:gd name="connsiteX8" fmla="*/ 1449517 w 1510477"/>
                  <a:gd name="connsiteY8" fmla="*/ 1046194 h 1168717"/>
                  <a:gd name="connsiteX9" fmla="*/ 1319977 w 1510477"/>
                  <a:gd name="connsiteY9" fmla="*/ 1145254 h 1168717"/>
                  <a:gd name="connsiteX10" fmla="*/ 1144717 w 1510477"/>
                  <a:gd name="connsiteY10" fmla="*/ 1168114 h 1168717"/>
                  <a:gd name="connsiteX11" fmla="*/ 999937 w 1510477"/>
                  <a:gd name="connsiteY11" fmla="*/ 1130014 h 1168717"/>
                  <a:gd name="connsiteX12" fmla="*/ 847537 w 1510477"/>
                  <a:gd name="connsiteY12" fmla="*/ 1084294 h 1168717"/>
                  <a:gd name="connsiteX13" fmla="*/ 733237 w 1510477"/>
                  <a:gd name="connsiteY13" fmla="*/ 1084294 h 1168717"/>
                  <a:gd name="connsiteX14" fmla="*/ 641797 w 1510477"/>
                  <a:gd name="connsiteY14" fmla="*/ 1114774 h 1168717"/>
                  <a:gd name="connsiteX15" fmla="*/ 512257 w 1510477"/>
                  <a:gd name="connsiteY15" fmla="*/ 1137634 h 1168717"/>
                  <a:gd name="connsiteX16" fmla="*/ 405577 w 1510477"/>
                  <a:gd name="connsiteY16" fmla="*/ 1160494 h 1168717"/>
                  <a:gd name="connsiteX17" fmla="*/ 260797 w 1510477"/>
                  <a:gd name="connsiteY17" fmla="*/ 1152874 h 1168717"/>
                  <a:gd name="connsiteX18" fmla="*/ 108397 w 1510477"/>
                  <a:gd name="connsiteY18" fmla="*/ 1061434 h 1168717"/>
                  <a:gd name="connsiteX19" fmla="*/ 9337 w 1510477"/>
                  <a:gd name="connsiteY19" fmla="*/ 893794 h 1168717"/>
                  <a:gd name="connsiteX20" fmla="*/ 9337 w 1510477"/>
                  <a:gd name="connsiteY20" fmla="*/ 756634 h 1168717"/>
                  <a:gd name="connsiteX21" fmla="*/ 55057 w 1510477"/>
                  <a:gd name="connsiteY21" fmla="*/ 619474 h 1168717"/>
                  <a:gd name="connsiteX22" fmla="*/ 131257 w 1510477"/>
                  <a:gd name="connsiteY22" fmla="*/ 550894 h 1168717"/>
                  <a:gd name="connsiteX23" fmla="*/ 215077 w 1510477"/>
                  <a:gd name="connsiteY23" fmla="*/ 482314 h 1168717"/>
                  <a:gd name="connsiteX24" fmla="*/ 359857 w 1510477"/>
                  <a:gd name="connsiteY24" fmla="*/ 375634 h 1168717"/>
                  <a:gd name="connsiteX25" fmla="*/ 458917 w 1510477"/>
                  <a:gd name="connsiteY25" fmla="*/ 253714 h 1168717"/>
                  <a:gd name="connsiteX26" fmla="*/ 527497 w 1510477"/>
                  <a:gd name="connsiteY26" fmla="*/ 169894 h 1168717"/>
                  <a:gd name="connsiteX27" fmla="*/ 588457 w 1510477"/>
                  <a:gd name="connsiteY27" fmla="*/ 86074 h 1168717"/>
                  <a:gd name="connsiteX28" fmla="*/ 664657 w 1510477"/>
                  <a:gd name="connsiteY28" fmla="*/ 32734 h 1168717"/>
                  <a:gd name="connsiteX29" fmla="*/ 804992 w 1510477"/>
                  <a:gd name="connsiteY29" fmla="*/ 2254 h 1168717"/>
                  <a:gd name="connsiteX0" fmla="*/ 804992 w 1510477"/>
                  <a:gd name="connsiteY0" fmla="*/ 3140 h 1169603"/>
                  <a:gd name="connsiteX1" fmla="*/ 954217 w 1510477"/>
                  <a:gd name="connsiteY1" fmla="*/ 94580 h 1169603"/>
                  <a:gd name="connsiteX2" fmla="*/ 1076137 w 1510477"/>
                  <a:gd name="connsiteY2" fmla="*/ 269840 h 1169603"/>
                  <a:gd name="connsiteX3" fmla="*/ 1198057 w 1510477"/>
                  <a:gd name="connsiteY3" fmla="*/ 399380 h 1169603"/>
                  <a:gd name="connsiteX4" fmla="*/ 1358077 w 1510477"/>
                  <a:gd name="connsiteY4" fmla="*/ 544160 h 1169603"/>
                  <a:gd name="connsiteX5" fmla="*/ 1449517 w 1510477"/>
                  <a:gd name="connsiteY5" fmla="*/ 620360 h 1169603"/>
                  <a:gd name="connsiteX6" fmla="*/ 1510477 w 1510477"/>
                  <a:gd name="connsiteY6" fmla="*/ 757520 h 1169603"/>
                  <a:gd name="connsiteX7" fmla="*/ 1510477 w 1510477"/>
                  <a:gd name="connsiteY7" fmla="*/ 879440 h 1169603"/>
                  <a:gd name="connsiteX8" fmla="*/ 1449517 w 1510477"/>
                  <a:gd name="connsiteY8" fmla="*/ 1047080 h 1169603"/>
                  <a:gd name="connsiteX9" fmla="*/ 1319977 w 1510477"/>
                  <a:gd name="connsiteY9" fmla="*/ 1146140 h 1169603"/>
                  <a:gd name="connsiteX10" fmla="*/ 1144717 w 1510477"/>
                  <a:gd name="connsiteY10" fmla="*/ 1169000 h 1169603"/>
                  <a:gd name="connsiteX11" fmla="*/ 999937 w 1510477"/>
                  <a:gd name="connsiteY11" fmla="*/ 1130900 h 1169603"/>
                  <a:gd name="connsiteX12" fmla="*/ 847537 w 1510477"/>
                  <a:gd name="connsiteY12" fmla="*/ 1085180 h 1169603"/>
                  <a:gd name="connsiteX13" fmla="*/ 733237 w 1510477"/>
                  <a:gd name="connsiteY13" fmla="*/ 1085180 h 1169603"/>
                  <a:gd name="connsiteX14" fmla="*/ 641797 w 1510477"/>
                  <a:gd name="connsiteY14" fmla="*/ 1115660 h 1169603"/>
                  <a:gd name="connsiteX15" fmla="*/ 512257 w 1510477"/>
                  <a:gd name="connsiteY15" fmla="*/ 1138520 h 1169603"/>
                  <a:gd name="connsiteX16" fmla="*/ 405577 w 1510477"/>
                  <a:gd name="connsiteY16" fmla="*/ 1161380 h 1169603"/>
                  <a:gd name="connsiteX17" fmla="*/ 260797 w 1510477"/>
                  <a:gd name="connsiteY17" fmla="*/ 1153760 h 1169603"/>
                  <a:gd name="connsiteX18" fmla="*/ 108397 w 1510477"/>
                  <a:gd name="connsiteY18" fmla="*/ 1062320 h 1169603"/>
                  <a:gd name="connsiteX19" fmla="*/ 9337 w 1510477"/>
                  <a:gd name="connsiteY19" fmla="*/ 894680 h 1169603"/>
                  <a:gd name="connsiteX20" fmla="*/ 9337 w 1510477"/>
                  <a:gd name="connsiteY20" fmla="*/ 757520 h 1169603"/>
                  <a:gd name="connsiteX21" fmla="*/ 55057 w 1510477"/>
                  <a:gd name="connsiteY21" fmla="*/ 620360 h 1169603"/>
                  <a:gd name="connsiteX22" fmla="*/ 131257 w 1510477"/>
                  <a:gd name="connsiteY22" fmla="*/ 551780 h 1169603"/>
                  <a:gd name="connsiteX23" fmla="*/ 215077 w 1510477"/>
                  <a:gd name="connsiteY23" fmla="*/ 483200 h 1169603"/>
                  <a:gd name="connsiteX24" fmla="*/ 359857 w 1510477"/>
                  <a:gd name="connsiteY24" fmla="*/ 376520 h 1169603"/>
                  <a:gd name="connsiteX25" fmla="*/ 458917 w 1510477"/>
                  <a:gd name="connsiteY25" fmla="*/ 254600 h 1169603"/>
                  <a:gd name="connsiteX26" fmla="*/ 527497 w 1510477"/>
                  <a:gd name="connsiteY26" fmla="*/ 170780 h 1169603"/>
                  <a:gd name="connsiteX27" fmla="*/ 588457 w 1510477"/>
                  <a:gd name="connsiteY27" fmla="*/ 86960 h 1169603"/>
                  <a:gd name="connsiteX28" fmla="*/ 677357 w 1510477"/>
                  <a:gd name="connsiteY28" fmla="*/ 27270 h 1169603"/>
                  <a:gd name="connsiteX29" fmla="*/ 804992 w 1510477"/>
                  <a:gd name="connsiteY29" fmla="*/ 3140 h 1169603"/>
                  <a:gd name="connsiteX0" fmla="*/ 817692 w 1510477"/>
                  <a:gd name="connsiteY0" fmla="*/ 4719 h 1158482"/>
                  <a:gd name="connsiteX1" fmla="*/ 954217 w 1510477"/>
                  <a:gd name="connsiteY1" fmla="*/ 83459 h 1158482"/>
                  <a:gd name="connsiteX2" fmla="*/ 1076137 w 1510477"/>
                  <a:gd name="connsiteY2" fmla="*/ 258719 h 1158482"/>
                  <a:gd name="connsiteX3" fmla="*/ 1198057 w 1510477"/>
                  <a:gd name="connsiteY3" fmla="*/ 388259 h 1158482"/>
                  <a:gd name="connsiteX4" fmla="*/ 1358077 w 1510477"/>
                  <a:gd name="connsiteY4" fmla="*/ 533039 h 1158482"/>
                  <a:gd name="connsiteX5" fmla="*/ 1449517 w 1510477"/>
                  <a:gd name="connsiteY5" fmla="*/ 609239 h 1158482"/>
                  <a:gd name="connsiteX6" fmla="*/ 1510477 w 1510477"/>
                  <a:gd name="connsiteY6" fmla="*/ 746399 h 1158482"/>
                  <a:gd name="connsiteX7" fmla="*/ 1510477 w 1510477"/>
                  <a:gd name="connsiteY7" fmla="*/ 868319 h 1158482"/>
                  <a:gd name="connsiteX8" fmla="*/ 1449517 w 1510477"/>
                  <a:gd name="connsiteY8" fmla="*/ 1035959 h 1158482"/>
                  <a:gd name="connsiteX9" fmla="*/ 1319977 w 1510477"/>
                  <a:gd name="connsiteY9" fmla="*/ 1135019 h 1158482"/>
                  <a:gd name="connsiteX10" fmla="*/ 1144717 w 1510477"/>
                  <a:gd name="connsiteY10" fmla="*/ 1157879 h 1158482"/>
                  <a:gd name="connsiteX11" fmla="*/ 999937 w 1510477"/>
                  <a:gd name="connsiteY11" fmla="*/ 1119779 h 1158482"/>
                  <a:gd name="connsiteX12" fmla="*/ 847537 w 1510477"/>
                  <a:gd name="connsiteY12" fmla="*/ 1074059 h 1158482"/>
                  <a:gd name="connsiteX13" fmla="*/ 733237 w 1510477"/>
                  <a:gd name="connsiteY13" fmla="*/ 1074059 h 1158482"/>
                  <a:gd name="connsiteX14" fmla="*/ 641797 w 1510477"/>
                  <a:gd name="connsiteY14" fmla="*/ 1104539 h 1158482"/>
                  <a:gd name="connsiteX15" fmla="*/ 512257 w 1510477"/>
                  <a:gd name="connsiteY15" fmla="*/ 1127399 h 1158482"/>
                  <a:gd name="connsiteX16" fmla="*/ 405577 w 1510477"/>
                  <a:gd name="connsiteY16" fmla="*/ 1150259 h 1158482"/>
                  <a:gd name="connsiteX17" fmla="*/ 260797 w 1510477"/>
                  <a:gd name="connsiteY17" fmla="*/ 1142639 h 1158482"/>
                  <a:gd name="connsiteX18" fmla="*/ 108397 w 1510477"/>
                  <a:gd name="connsiteY18" fmla="*/ 1051199 h 1158482"/>
                  <a:gd name="connsiteX19" fmla="*/ 9337 w 1510477"/>
                  <a:gd name="connsiteY19" fmla="*/ 883559 h 1158482"/>
                  <a:gd name="connsiteX20" fmla="*/ 9337 w 1510477"/>
                  <a:gd name="connsiteY20" fmla="*/ 746399 h 1158482"/>
                  <a:gd name="connsiteX21" fmla="*/ 55057 w 1510477"/>
                  <a:gd name="connsiteY21" fmla="*/ 609239 h 1158482"/>
                  <a:gd name="connsiteX22" fmla="*/ 131257 w 1510477"/>
                  <a:gd name="connsiteY22" fmla="*/ 540659 h 1158482"/>
                  <a:gd name="connsiteX23" fmla="*/ 215077 w 1510477"/>
                  <a:gd name="connsiteY23" fmla="*/ 472079 h 1158482"/>
                  <a:gd name="connsiteX24" fmla="*/ 359857 w 1510477"/>
                  <a:gd name="connsiteY24" fmla="*/ 365399 h 1158482"/>
                  <a:gd name="connsiteX25" fmla="*/ 458917 w 1510477"/>
                  <a:gd name="connsiteY25" fmla="*/ 243479 h 1158482"/>
                  <a:gd name="connsiteX26" fmla="*/ 527497 w 1510477"/>
                  <a:gd name="connsiteY26" fmla="*/ 159659 h 1158482"/>
                  <a:gd name="connsiteX27" fmla="*/ 588457 w 1510477"/>
                  <a:gd name="connsiteY27" fmla="*/ 75839 h 1158482"/>
                  <a:gd name="connsiteX28" fmla="*/ 677357 w 1510477"/>
                  <a:gd name="connsiteY28" fmla="*/ 16149 h 1158482"/>
                  <a:gd name="connsiteX29" fmla="*/ 817692 w 1510477"/>
                  <a:gd name="connsiteY29" fmla="*/ 4719 h 1158482"/>
                  <a:gd name="connsiteX0" fmla="*/ 817692 w 1510477"/>
                  <a:gd name="connsiteY0" fmla="*/ 4719 h 1158482"/>
                  <a:gd name="connsiteX1" fmla="*/ 954217 w 1510477"/>
                  <a:gd name="connsiteY1" fmla="*/ 83459 h 1158482"/>
                  <a:gd name="connsiteX2" fmla="*/ 1076137 w 1510477"/>
                  <a:gd name="connsiteY2" fmla="*/ 258719 h 1158482"/>
                  <a:gd name="connsiteX3" fmla="*/ 1198057 w 1510477"/>
                  <a:gd name="connsiteY3" fmla="*/ 388259 h 1158482"/>
                  <a:gd name="connsiteX4" fmla="*/ 1358077 w 1510477"/>
                  <a:gd name="connsiteY4" fmla="*/ 533039 h 1158482"/>
                  <a:gd name="connsiteX5" fmla="*/ 1449517 w 1510477"/>
                  <a:gd name="connsiteY5" fmla="*/ 609239 h 1158482"/>
                  <a:gd name="connsiteX6" fmla="*/ 1510477 w 1510477"/>
                  <a:gd name="connsiteY6" fmla="*/ 746399 h 1158482"/>
                  <a:gd name="connsiteX7" fmla="*/ 1510477 w 1510477"/>
                  <a:gd name="connsiteY7" fmla="*/ 868319 h 1158482"/>
                  <a:gd name="connsiteX8" fmla="*/ 1449517 w 1510477"/>
                  <a:gd name="connsiteY8" fmla="*/ 1035959 h 1158482"/>
                  <a:gd name="connsiteX9" fmla="*/ 1319977 w 1510477"/>
                  <a:gd name="connsiteY9" fmla="*/ 1135019 h 1158482"/>
                  <a:gd name="connsiteX10" fmla="*/ 1144717 w 1510477"/>
                  <a:gd name="connsiteY10" fmla="*/ 1157879 h 1158482"/>
                  <a:gd name="connsiteX11" fmla="*/ 999937 w 1510477"/>
                  <a:gd name="connsiteY11" fmla="*/ 1119779 h 1158482"/>
                  <a:gd name="connsiteX12" fmla="*/ 847537 w 1510477"/>
                  <a:gd name="connsiteY12" fmla="*/ 1074059 h 1158482"/>
                  <a:gd name="connsiteX13" fmla="*/ 733237 w 1510477"/>
                  <a:gd name="connsiteY13" fmla="*/ 1074059 h 1158482"/>
                  <a:gd name="connsiteX14" fmla="*/ 641797 w 1510477"/>
                  <a:gd name="connsiteY14" fmla="*/ 1104539 h 1158482"/>
                  <a:gd name="connsiteX15" fmla="*/ 512257 w 1510477"/>
                  <a:gd name="connsiteY15" fmla="*/ 1127399 h 1158482"/>
                  <a:gd name="connsiteX16" fmla="*/ 405577 w 1510477"/>
                  <a:gd name="connsiteY16" fmla="*/ 1150259 h 1158482"/>
                  <a:gd name="connsiteX17" fmla="*/ 260797 w 1510477"/>
                  <a:gd name="connsiteY17" fmla="*/ 1142639 h 1158482"/>
                  <a:gd name="connsiteX18" fmla="*/ 108397 w 1510477"/>
                  <a:gd name="connsiteY18" fmla="*/ 1051199 h 1158482"/>
                  <a:gd name="connsiteX19" fmla="*/ 9337 w 1510477"/>
                  <a:gd name="connsiteY19" fmla="*/ 883559 h 1158482"/>
                  <a:gd name="connsiteX20" fmla="*/ 9337 w 1510477"/>
                  <a:gd name="connsiteY20" fmla="*/ 746399 h 1158482"/>
                  <a:gd name="connsiteX21" fmla="*/ 55057 w 1510477"/>
                  <a:gd name="connsiteY21" fmla="*/ 609239 h 1158482"/>
                  <a:gd name="connsiteX22" fmla="*/ 131257 w 1510477"/>
                  <a:gd name="connsiteY22" fmla="*/ 540659 h 1158482"/>
                  <a:gd name="connsiteX23" fmla="*/ 227777 w 1510477"/>
                  <a:gd name="connsiteY23" fmla="*/ 468904 h 1158482"/>
                  <a:gd name="connsiteX24" fmla="*/ 359857 w 1510477"/>
                  <a:gd name="connsiteY24" fmla="*/ 365399 h 1158482"/>
                  <a:gd name="connsiteX25" fmla="*/ 458917 w 1510477"/>
                  <a:gd name="connsiteY25" fmla="*/ 243479 h 1158482"/>
                  <a:gd name="connsiteX26" fmla="*/ 527497 w 1510477"/>
                  <a:gd name="connsiteY26" fmla="*/ 159659 h 1158482"/>
                  <a:gd name="connsiteX27" fmla="*/ 588457 w 1510477"/>
                  <a:gd name="connsiteY27" fmla="*/ 75839 h 1158482"/>
                  <a:gd name="connsiteX28" fmla="*/ 677357 w 1510477"/>
                  <a:gd name="connsiteY28" fmla="*/ 16149 h 1158482"/>
                  <a:gd name="connsiteX29" fmla="*/ 817692 w 1510477"/>
                  <a:gd name="connsiteY29" fmla="*/ 4719 h 1158482"/>
                  <a:gd name="connsiteX0" fmla="*/ 817075 w 1509860"/>
                  <a:gd name="connsiteY0" fmla="*/ 4719 h 1158482"/>
                  <a:gd name="connsiteX1" fmla="*/ 953600 w 1509860"/>
                  <a:gd name="connsiteY1" fmla="*/ 83459 h 1158482"/>
                  <a:gd name="connsiteX2" fmla="*/ 1075520 w 1509860"/>
                  <a:gd name="connsiteY2" fmla="*/ 258719 h 1158482"/>
                  <a:gd name="connsiteX3" fmla="*/ 1197440 w 1509860"/>
                  <a:gd name="connsiteY3" fmla="*/ 388259 h 1158482"/>
                  <a:gd name="connsiteX4" fmla="*/ 1357460 w 1509860"/>
                  <a:gd name="connsiteY4" fmla="*/ 533039 h 1158482"/>
                  <a:gd name="connsiteX5" fmla="*/ 1448900 w 1509860"/>
                  <a:gd name="connsiteY5" fmla="*/ 609239 h 1158482"/>
                  <a:gd name="connsiteX6" fmla="*/ 1509860 w 1509860"/>
                  <a:gd name="connsiteY6" fmla="*/ 746399 h 1158482"/>
                  <a:gd name="connsiteX7" fmla="*/ 1509860 w 1509860"/>
                  <a:gd name="connsiteY7" fmla="*/ 868319 h 1158482"/>
                  <a:gd name="connsiteX8" fmla="*/ 1448900 w 1509860"/>
                  <a:gd name="connsiteY8" fmla="*/ 1035959 h 1158482"/>
                  <a:gd name="connsiteX9" fmla="*/ 1319360 w 1509860"/>
                  <a:gd name="connsiteY9" fmla="*/ 1135019 h 1158482"/>
                  <a:gd name="connsiteX10" fmla="*/ 1144100 w 1509860"/>
                  <a:gd name="connsiteY10" fmla="*/ 1157879 h 1158482"/>
                  <a:gd name="connsiteX11" fmla="*/ 999320 w 1509860"/>
                  <a:gd name="connsiteY11" fmla="*/ 1119779 h 1158482"/>
                  <a:gd name="connsiteX12" fmla="*/ 846920 w 1509860"/>
                  <a:gd name="connsiteY12" fmla="*/ 1074059 h 1158482"/>
                  <a:gd name="connsiteX13" fmla="*/ 732620 w 1509860"/>
                  <a:gd name="connsiteY13" fmla="*/ 1074059 h 1158482"/>
                  <a:gd name="connsiteX14" fmla="*/ 641180 w 1509860"/>
                  <a:gd name="connsiteY14" fmla="*/ 1104539 h 1158482"/>
                  <a:gd name="connsiteX15" fmla="*/ 511640 w 1509860"/>
                  <a:gd name="connsiteY15" fmla="*/ 1127399 h 1158482"/>
                  <a:gd name="connsiteX16" fmla="*/ 404960 w 1509860"/>
                  <a:gd name="connsiteY16" fmla="*/ 1150259 h 1158482"/>
                  <a:gd name="connsiteX17" fmla="*/ 260180 w 1509860"/>
                  <a:gd name="connsiteY17" fmla="*/ 1142639 h 1158482"/>
                  <a:gd name="connsiteX18" fmla="*/ 107780 w 1509860"/>
                  <a:gd name="connsiteY18" fmla="*/ 1051199 h 1158482"/>
                  <a:gd name="connsiteX19" fmla="*/ 8720 w 1509860"/>
                  <a:gd name="connsiteY19" fmla="*/ 883559 h 1158482"/>
                  <a:gd name="connsiteX20" fmla="*/ 8720 w 1509860"/>
                  <a:gd name="connsiteY20" fmla="*/ 746399 h 1158482"/>
                  <a:gd name="connsiteX21" fmla="*/ 41740 w 1509860"/>
                  <a:gd name="connsiteY21" fmla="*/ 621939 h 1158482"/>
                  <a:gd name="connsiteX22" fmla="*/ 130640 w 1509860"/>
                  <a:gd name="connsiteY22" fmla="*/ 540659 h 1158482"/>
                  <a:gd name="connsiteX23" fmla="*/ 227160 w 1509860"/>
                  <a:gd name="connsiteY23" fmla="*/ 468904 h 1158482"/>
                  <a:gd name="connsiteX24" fmla="*/ 359240 w 1509860"/>
                  <a:gd name="connsiteY24" fmla="*/ 365399 h 1158482"/>
                  <a:gd name="connsiteX25" fmla="*/ 458300 w 1509860"/>
                  <a:gd name="connsiteY25" fmla="*/ 243479 h 1158482"/>
                  <a:gd name="connsiteX26" fmla="*/ 526880 w 1509860"/>
                  <a:gd name="connsiteY26" fmla="*/ 159659 h 1158482"/>
                  <a:gd name="connsiteX27" fmla="*/ 587840 w 1509860"/>
                  <a:gd name="connsiteY27" fmla="*/ 75839 h 1158482"/>
                  <a:gd name="connsiteX28" fmla="*/ 676740 w 1509860"/>
                  <a:gd name="connsiteY28" fmla="*/ 16149 h 1158482"/>
                  <a:gd name="connsiteX29" fmla="*/ 817075 w 1509860"/>
                  <a:gd name="connsiteY29" fmla="*/ 4719 h 1158482"/>
                  <a:gd name="connsiteX0" fmla="*/ 824371 w 1517156"/>
                  <a:gd name="connsiteY0" fmla="*/ 4719 h 1158482"/>
                  <a:gd name="connsiteX1" fmla="*/ 960896 w 1517156"/>
                  <a:gd name="connsiteY1" fmla="*/ 83459 h 1158482"/>
                  <a:gd name="connsiteX2" fmla="*/ 1082816 w 1517156"/>
                  <a:gd name="connsiteY2" fmla="*/ 258719 h 1158482"/>
                  <a:gd name="connsiteX3" fmla="*/ 1204736 w 1517156"/>
                  <a:gd name="connsiteY3" fmla="*/ 388259 h 1158482"/>
                  <a:gd name="connsiteX4" fmla="*/ 1364756 w 1517156"/>
                  <a:gd name="connsiteY4" fmla="*/ 533039 h 1158482"/>
                  <a:gd name="connsiteX5" fmla="*/ 1456196 w 1517156"/>
                  <a:gd name="connsiteY5" fmla="*/ 609239 h 1158482"/>
                  <a:gd name="connsiteX6" fmla="*/ 1517156 w 1517156"/>
                  <a:gd name="connsiteY6" fmla="*/ 746399 h 1158482"/>
                  <a:gd name="connsiteX7" fmla="*/ 1517156 w 1517156"/>
                  <a:gd name="connsiteY7" fmla="*/ 868319 h 1158482"/>
                  <a:gd name="connsiteX8" fmla="*/ 1456196 w 1517156"/>
                  <a:gd name="connsiteY8" fmla="*/ 1035959 h 1158482"/>
                  <a:gd name="connsiteX9" fmla="*/ 1326656 w 1517156"/>
                  <a:gd name="connsiteY9" fmla="*/ 1135019 h 1158482"/>
                  <a:gd name="connsiteX10" fmla="*/ 1151396 w 1517156"/>
                  <a:gd name="connsiteY10" fmla="*/ 1157879 h 1158482"/>
                  <a:gd name="connsiteX11" fmla="*/ 1006616 w 1517156"/>
                  <a:gd name="connsiteY11" fmla="*/ 1119779 h 1158482"/>
                  <a:gd name="connsiteX12" fmla="*/ 854216 w 1517156"/>
                  <a:gd name="connsiteY12" fmla="*/ 1074059 h 1158482"/>
                  <a:gd name="connsiteX13" fmla="*/ 739916 w 1517156"/>
                  <a:gd name="connsiteY13" fmla="*/ 1074059 h 1158482"/>
                  <a:gd name="connsiteX14" fmla="*/ 648476 w 1517156"/>
                  <a:gd name="connsiteY14" fmla="*/ 1104539 h 1158482"/>
                  <a:gd name="connsiteX15" fmla="*/ 518936 w 1517156"/>
                  <a:gd name="connsiteY15" fmla="*/ 1127399 h 1158482"/>
                  <a:gd name="connsiteX16" fmla="*/ 412256 w 1517156"/>
                  <a:gd name="connsiteY16" fmla="*/ 1150259 h 1158482"/>
                  <a:gd name="connsiteX17" fmla="*/ 267476 w 1517156"/>
                  <a:gd name="connsiteY17" fmla="*/ 1142639 h 1158482"/>
                  <a:gd name="connsiteX18" fmla="*/ 115076 w 1517156"/>
                  <a:gd name="connsiteY18" fmla="*/ 1051199 h 1158482"/>
                  <a:gd name="connsiteX19" fmla="*/ 16016 w 1517156"/>
                  <a:gd name="connsiteY19" fmla="*/ 883559 h 1158482"/>
                  <a:gd name="connsiteX20" fmla="*/ 3316 w 1517156"/>
                  <a:gd name="connsiteY20" fmla="*/ 752749 h 1158482"/>
                  <a:gd name="connsiteX21" fmla="*/ 49036 w 1517156"/>
                  <a:gd name="connsiteY21" fmla="*/ 621939 h 1158482"/>
                  <a:gd name="connsiteX22" fmla="*/ 137936 w 1517156"/>
                  <a:gd name="connsiteY22" fmla="*/ 540659 h 1158482"/>
                  <a:gd name="connsiteX23" fmla="*/ 234456 w 1517156"/>
                  <a:gd name="connsiteY23" fmla="*/ 468904 h 1158482"/>
                  <a:gd name="connsiteX24" fmla="*/ 366536 w 1517156"/>
                  <a:gd name="connsiteY24" fmla="*/ 365399 h 1158482"/>
                  <a:gd name="connsiteX25" fmla="*/ 465596 w 1517156"/>
                  <a:gd name="connsiteY25" fmla="*/ 243479 h 1158482"/>
                  <a:gd name="connsiteX26" fmla="*/ 534176 w 1517156"/>
                  <a:gd name="connsiteY26" fmla="*/ 159659 h 1158482"/>
                  <a:gd name="connsiteX27" fmla="*/ 595136 w 1517156"/>
                  <a:gd name="connsiteY27" fmla="*/ 75839 h 1158482"/>
                  <a:gd name="connsiteX28" fmla="*/ 684036 w 1517156"/>
                  <a:gd name="connsiteY28" fmla="*/ 16149 h 1158482"/>
                  <a:gd name="connsiteX29" fmla="*/ 824371 w 1517156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47448 w 1516128"/>
                  <a:gd name="connsiteY14" fmla="*/ 1104539 h 1158482"/>
                  <a:gd name="connsiteX15" fmla="*/ 517908 w 1516128"/>
                  <a:gd name="connsiteY15" fmla="*/ 112739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47448 w 1516128"/>
                  <a:gd name="connsiteY14" fmla="*/ 11045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28398 w 1516128"/>
                  <a:gd name="connsiteY14" fmla="*/ 1101364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28398 w 1516128"/>
                  <a:gd name="connsiteY14" fmla="*/ 1101364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44273 w 1516128"/>
                  <a:gd name="connsiteY14" fmla="*/ 10918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8736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44273 w 1516128"/>
                  <a:gd name="connsiteY14" fmla="*/ 10918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23165"/>
                  <a:gd name="connsiteY0" fmla="*/ 4719 h 1158482"/>
                  <a:gd name="connsiteX1" fmla="*/ 959868 w 1523165"/>
                  <a:gd name="connsiteY1" fmla="*/ 83459 h 1158482"/>
                  <a:gd name="connsiteX2" fmla="*/ 1081788 w 1523165"/>
                  <a:gd name="connsiteY2" fmla="*/ 258719 h 1158482"/>
                  <a:gd name="connsiteX3" fmla="*/ 1203708 w 1523165"/>
                  <a:gd name="connsiteY3" fmla="*/ 388259 h 1158482"/>
                  <a:gd name="connsiteX4" fmla="*/ 1363728 w 1523165"/>
                  <a:gd name="connsiteY4" fmla="*/ 533039 h 1158482"/>
                  <a:gd name="connsiteX5" fmla="*/ 1464693 w 1523165"/>
                  <a:gd name="connsiteY5" fmla="*/ 618764 h 1158482"/>
                  <a:gd name="connsiteX6" fmla="*/ 1516128 w 1523165"/>
                  <a:gd name="connsiteY6" fmla="*/ 746399 h 1158482"/>
                  <a:gd name="connsiteX7" fmla="*/ 1516128 w 1523165"/>
                  <a:gd name="connsiteY7" fmla="*/ 887369 h 1158482"/>
                  <a:gd name="connsiteX8" fmla="*/ 1455168 w 1523165"/>
                  <a:gd name="connsiteY8" fmla="*/ 1035959 h 1158482"/>
                  <a:gd name="connsiteX9" fmla="*/ 1325628 w 1523165"/>
                  <a:gd name="connsiteY9" fmla="*/ 1135019 h 1158482"/>
                  <a:gd name="connsiteX10" fmla="*/ 1150368 w 1523165"/>
                  <a:gd name="connsiteY10" fmla="*/ 1157879 h 1158482"/>
                  <a:gd name="connsiteX11" fmla="*/ 1005588 w 1523165"/>
                  <a:gd name="connsiteY11" fmla="*/ 1119779 h 1158482"/>
                  <a:gd name="connsiteX12" fmla="*/ 853188 w 1523165"/>
                  <a:gd name="connsiteY12" fmla="*/ 1074059 h 1158482"/>
                  <a:gd name="connsiteX13" fmla="*/ 754763 w 1523165"/>
                  <a:gd name="connsiteY13" fmla="*/ 1070884 h 1158482"/>
                  <a:gd name="connsiteX14" fmla="*/ 644273 w 1523165"/>
                  <a:gd name="connsiteY14" fmla="*/ 1091839 h 1158482"/>
                  <a:gd name="connsiteX15" fmla="*/ 540133 w 1523165"/>
                  <a:gd name="connsiteY15" fmla="*/ 1121049 h 1158482"/>
                  <a:gd name="connsiteX16" fmla="*/ 411228 w 1523165"/>
                  <a:gd name="connsiteY16" fmla="*/ 1150259 h 1158482"/>
                  <a:gd name="connsiteX17" fmla="*/ 266448 w 1523165"/>
                  <a:gd name="connsiteY17" fmla="*/ 1142639 h 1158482"/>
                  <a:gd name="connsiteX18" fmla="*/ 114048 w 1523165"/>
                  <a:gd name="connsiteY18" fmla="*/ 1051199 h 1158482"/>
                  <a:gd name="connsiteX19" fmla="*/ 18163 w 1523165"/>
                  <a:gd name="connsiteY19" fmla="*/ 902609 h 1158482"/>
                  <a:gd name="connsiteX20" fmla="*/ 2288 w 1523165"/>
                  <a:gd name="connsiteY20" fmla="*/ 752749 h 1158482"/>
                  <a:gd name="connsiteX21" fmla="*/ 48008 w 1523165"/>
                  <a:gd name="connsiteY21" fmla="*/ 621939 h 1158482"/>
                  <a:gd name="connsiteX22" fmla="*/ 136908 w 1523165"/>
                  <a:gd name="connsiteY22" fmla="*/ 540659 h 1158482"/>
                  <a:gd name="connsiteX23" fmla="*/ 233428 w 1523165"/>
                  <a:gd name="connsiteY23" fmla="*/ 468904 h 1158482"/>
                  <a:gd name="connsiteX24" fmla="*/ 365508 w 1523165"/>
                  <a:gd name="connsiteY24" fmla="*/ 365399 h 1158482"/>
                  <a:gd name="connsiteX25" fmla="*/ 464568 w 1523165"/>
                  <a:gd name="connsiteY25" fmla="*/ 243479 h 1158482"/>
                  <a:gd name="connsiteX26" fmla="*/ 533148 w 1523165"/>
                  <a:gd name="connsiteY26" fmla="*/ 159659 h 1158482"/>
                  <a:gd name="connsiteX27" fmla="*/ 594108 w 1523165"/>
                  <a:gd name="connsiteY27" fmla="*/ 75839 h 1158482"/>
                  <a:gd name="connsiteX28" fmla="*/ 683008 w 1523165"/>
                  <a:gd name="connsiteY28" fmla="*/ 16149 h 1158482"/>
                  <a:gd name="connsiteX29" fmla="*/ 823343 w 1523165"/>
                  <a:gd name="connsiteY29" fmla="*/ 4719 h 1158482"/>
                  <a:gd name="connsiteX0" fmla="*/ 823343 w 1523165"/>
                  <a:gd name="connsiteY0" fmla="*/ 4719 h 1158482"/>
                  <a:gd name="connsiteX1" fmla="*/ 959868 w 1523165"/>
                  <a:gd name="connsiteY1" fmla="*/ 83459 h 1158482"/>
                  <a:gd name="connsiteX2" fmla="*/ 1081788 w 1523165"/>
                  <a:gd name="connsiteY2" fmla="*/ 258719 h 1158482"/>
                  <a:gd name="connsiteX3" fmla="*/ 1203708 w 1523165"/>
                  <a:gd name="connsiteY3" fmla="*/ 388259 h 1158482"/>
                  <a:gd name="connsiteX4" fmla="*/ 1363728 w 1523165"/>
                  <a:gd name="connsiteY4" fmla="*/ 533039 h 1158482"/>
                  <a:gd name="connsiteX5" fmla="*/ 1464693 w 1523165"/>
                  <a:gd name="connsiteY5" fmla="*/ 618764 h 1158482"/>
                  <a:gd name="connsiteX6" fmla="*/ 1516128 w 1523165"/>
                  <a:gd name="connsiteY6" fmla="*/ 746399 h 1158482"/>
                  <a:gd name="connsiteX7" fmla="*/ 1516128 w 1523165"/>
                  <a:gd name="connsiteY7" fmla="*/ 887369 h 1158482"/>
                  <a:gd name="connsiteX8" fmla="*/ 1455168 w 1523165"/>
                  <a:gd name="connsiteY8" fmla="*/ 1035959 h 1158482"/>
                  <a:gd name="connsiteX9" fmla="*/ 1325628 w 1523165"/>
                  <a:gd name="connsiteY9" fmla="*/ 1135019 h 1158482"/>
                  <a:gd name="connsiteX10" fmla="*/ 1150368 w 1523165"/>
                  <a:gd name="connsiteY10" fmla="*/ 1157879 h 1158482"/>
                  <a:gd name="connsiteX11" fmla="*/ 1005588 w 1523165"/>
                  <a:gd name="connsiteY11" fmla="*/ 1119779 h 1158482"/>
                  <a:gd name="connsiteX12" fmla="*/ 853188 w 1523165"/>
                  <a:gd name="connsiteY12" fmla="*/ 1074059 h 1158482"/>
                  <a:gd name="connsiteX13" fmla="*/ 754763 w 1523165"/>
                  <a:gd name="connsiteY13" fmla="*/ 1070884 h 1158482"/>
                  <a:gd name="connsiteX14" fmla="*/ 644273 w 1523165"/>
                  <a:gd name="connsiteY14" fmla="*/ 1091839 h 1158482"/>
                  <a:gd name="connsiteX15" fmla="*/ 540133 w 1523165"/>
                  <a:gd name="connsiteY15" fmla="*/ 1121049 h 1158482"/>
                  <a:gd name="connsiteX16" fmla="*/ 411228 w 1523165"/>
                  <a:gd name="connsiteY16" fmla="*/ 1150259 h 1158482"/>
                  <a:gd name="connsiteX17" fmla="*/ 266448 w 1523165"/>
                  <a:gd name="connsiteY17" fmla="*/ 1142639 h 1158482"/>
                  <a:gd name="connsiteX18" fmla="*/ 114048 w 1523165"/>
                  <a:gd name="connsiteY18" fmla="*/ 1051199 h 1158482"/>
                  <a:gd name="connsiteX19" fmla="*/ 18163 w 1523165"/>
                  <a:gd name="connsiteY19" fmla="*/ 902609 h 1158482"/>
                  <a:gd name="connsiteX20" fmla="*/ 2288 w 1523165"/>
                  <a:gd name="connsiteY20" fmla="*/ 752749 h 1158482"/>
                  <a:gd name="connsiteX21" fmla="*/ 48008 w 1523165"/>
                  <a:gd name="connsiteY21" fmla="*/ 621939 h 1158482"/>
                  <a:gd name="connsiteX22" fmla="*/ 136908 w 1523165"/>
                  <a:gd name="connsiteY22" fmla="*/ 540659 h 1158482"/>
                  <a:gd name="connsiteX23" fmla="*/ 233428 w 1523165"/>
                  <a:gd name="connsiteY23" fmla="*/ 468904 h 1158482"/>
                  <a:gd name="connsiteX24" fmla="*/ 365508 w 1523165"/>
                  <a:gd name="connsiteY24" fmla="*/ 365399 h 1158482"/>
                  <a:gd name="connsiteX25" fmla="*/ 464568 w 1523165"/>
                  <a:gd name="connsiteY25" fmla="*/ 253004 h 1158482"/>
                  <a:gd name="connsiteX26" fmla="*/ 533148 w 1523165"/>
                  <a:gd name="connsiteY26" fmla="*/ 159659 h 1158482"/>
                  <a:gd name="connsiteX27" fmla="*/ 594108 w 1523165"/>
                  <a:gd name="connsiteY27" fmla="*/ 75839 h 1158482"/>
                  <a:gd name="connsiteX28" fmla="*/ 683008 w 1523165"/>
                  <a:gd name="connsiteY28" fmla="*/ 16149 h 1158482"/>
                  <a:gd name="connsiteX29" fmla="*/ 823343 w 1523165"/>
                  <a:gd name="connsiteY29" fmla="*/ 4719 h 115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523165" h="1158482">
                    <a:moveTo>
                      <a:pt x="823343" y="4719"/>
                    </a:moveTo>
                    <a:cubicBezTo>
                      <a:pt x="869486" y="15937"/>
                      <a:pt x="916794" y="41126"/>
                      <a:pt x="959868" y="83459"/>
                    </a:cubicBezTo>
                    <a:cubicBezTo>
                      <a:pt x="1002942" y="125792"/>
                      <a:pt x="1041148" y="207919"/>
                      <a:pt x="1081788" y="258719"/>
                    </a:cubicBezTo>
                    <a:cubicBezTo>
                      <a:pt x="1122428" y="309519"/>
                      <a:pt x="1156718" y="342539"/>
                      <a:pt x="1203708" y="388259"/>
                    </a:cubicBezTo>
                    <a:cubicBezTo>
                      <a:pt x="1250698" y="433979"/>
                      <a:pt x="1320231" y="494622"/>
                      <a:pt x="1363728" y="533039"/>
                    </a:cubicBezTo>
                    <a:cubicBezTo>
                      <a:pt x="1407225" y="571456"/>
                      <a:pt x="1439293" y="583204"/>
                      <a:pt x="1464693" y="618764"/>
                    </a:cubicBezTo>
                    <a:cubicBezTo>
                      <a:pt x="1490093" y="654324"/>
                      <a:pt x="1507556" y="701632"/>
                      <a:pt x="1516128" y="746399"/>
                    </a:cubicBezTo>
                    <a:cubicBezTo>
                      <a:pt x="1524701" y="791167"/>
                      <a:pt x="1526288" y="839109"/>
                      <a:pt x="1516128" y="887369"/>
                    </a:cubicBezTo>
                    <a:cubicBezTo>
                      <a:pt x="1505968" y="935629"/>
                      <a:pt x="1486918" y="994684"/>
                      <a:pt x="1455168" y="1035959"/>
                    </a:cubicBezTo>
                    <a:cubicBezTo>
                      <a:pt x="1423418" y="1077234"/>
                      <a:pt x="1376428" y="1114699"/>
                      <a:pt x="1325628" y="1135019"/>
                    </a:cubicBezTo>
                    <a:cubicBezTo>
                      <a:pt x="1274828" y="1155339"/>
                      <a:pt x="1203708" y="1160419"/>
                      <a:pt x="1150368" y="1157879"/>
                    </a:cubicBezTo>
                    <a:cubicBezTo>
                      <a:pt x="1097028" y="1155339"/>
                      <a:pt x="1055118" y="1133749"/>
                      <a:pt x="1005588" y="1119779"/>
                    </a:cubicBezTo>
                    <a:cubicBezTo>
                      <a:pt x="956058" y="1105809"/>
                      <a:pt x="894992" y="1082208"/>
                      <a:pt x="853188" y="1074059"/>
                    </a:cubicBezTo>
                    <a:cubicBezTo>
                      <a:pt x="811384" y="1065910"/>
                      <a:pt x="789582" y="1067921"/>
                      <a:pt x="754763" y="1070884"/>
                    </a:cubicBezTo>
                    <a:cubicBezTo>
                      <a:pt x="719944" y="1073847"/>
                      <a:pt x="680045" y="1083478"/>
                      <a:pt x="644273" y="1091839"/>
                    </a:cubicBezTo>
                    <a:cubicBezTo>
                      <a:pt x="608501" y="1100200"/>
                      <a:pt x="578974" y="1111312"/>
                      <a:pt x="540133" y="1121049"/>
                    </a:cubicBezTo>
                    <a:cubicBezTo>
                      <a:pt x="501292" y="1130786"/>
                      <a:pt x="456842" y="1146661"/>
                      <a:pt x="411228" y="1150259"/>
                    </a:cubicBezTo>
                    <a:cubicBezTo>
                      <a:pt x="365614" y="1153857"/>
                      <a:pt x="315978" y="1159149"/>
                      <a:pt x="266448" y="1142639"/>
                    </a:cubicBezTo>
                    <a:cubicBezTo>
                      <a:pt x="216918" y="1126129"/>
                      <a:pt x="155429" y="1091204"/>
                      <a:pt x="114048" y="1051199"/>
                    </a:cubicBezTo>
                    <a:cubicBezTo>
                      <a:pt x="72667" y="1011194"/>
                      <a:pt x="36790" y="952351"/>
                      <a:pt x="18163" y="902609"/>
                    </a:cubicBezTo>
                    <a:cubicBezTo>
                      <a:pt x="-464" y="852867"/>
                      <a:pt x="-2686" y="799527"/>
                      <a:pt x="2288" y="752749"/>
                    </a:cubicBezTo>
                    <a:cubicBezTo>
                      <a:pt x="7262" y="705971"/>
                      <a:pt x="25571" y="657287"/>
                      <a:pt x="48008" y="621939"/>
                    </a:cubicBezTo>
                    <a:cubicBezTo>
                      <a:pt x="70445" y="586591"/>
                      <a:pt x="106005" y="566165"/>
                      <a:pt x="136908" y="540659"/>
                    </a:cubicBezTo>
                    <a:cubicBezTo>
                      <a:pt x="167811" y="515153"/>
                      <a:pt x="195328" y="498114"/>
                      <a:pt x="233428" y="468904"/>
                    </a:cubicBezTo>
                    <a:cubicBezTo>
                      <a:pt x="271528" y="439694"/>
                      <a:pt x="326985" y="401382"/>
                      <a:pt x="365508" y="365399"/>
                    </a:cubicBezTo>
                    <a:cubicBezTo>
                      <a:pt x="404031" y="329416"/>
                      <a:pt x="464568" y="253004"/>
                      <a:pt x="464568" y="253004"/>
                    </a:cubicBezTo>
                    <a:cubicBezTo>
                      <a:pt x="492508" y="218714"/>
                      <a:pt x="511558" y="189186"/>
                      <a:pt x="533148" y="159659"/>
                    </a:cubicBezTo>
                    <a:cubicBezTo>
                      <a:pt x="554738" y="130132"/>
                      <a:pt x="571248" y="98699"/>
                      <a:pt x="594108" y="75839"/>
                    </a:cubicBezTo>
                    <a:cubicBezTo>
                      <a:pt x="616968" y="52979"/>
                      <a:pt x="644802" y="28002"/>
                      <a:pt x="683008" y="16149"/>
                    </a:cubicBezTo>
                    <a:cubicBezTo>
                      <a:pt x="721214" y="4296"/>
                      <a:pt x="777200" y="-6499"/>
                      <a:pt x="823343" y="47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任意多边形 66"/>
              <p:cNvSpPr/>
              <p:nvPr/>
            </p:nvSpPr>
            <p:spPr>
              <a:xfrm>
                <a:off x="2337341" y="-521817"/>
                <a:ext cx="435388" cy="572008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35388" h="572008">
                    <a:moveTo>
                      <a:pt x="213842" y="64"/>
                    </a:moveTo>
                    <a:cubicBezTo>
                      <a:pt x="240300" y="1122"/>
                      <a:pt x="269934" y="12235"/>
                      <a:pt x="299567" y="31814"/>
                    </a:cubicBezTo>
                    <a:cubicBezTo>
                      <a:pt x="329200" y="51393"/>
                      <a:pt x="369946" y="84731"/>
                      <a:pt x="391642" y="117539"/>
                    </a:cubicBezTo>
                    <a:cubicBezTo>
                      <a:pt x="413338" y="150347"/>
                      <a:pt x="422863" y="191622"/>
                      <a:pt x="429742" y="228664"/>
                    </a:cubicBezTo>
                    <a:cubicBezTo>
                      <a:pt x="436621" y="265706"/>
                      <a:pt x="436621" y="301689"/>
                      <a:pt x="432917" y="339789"/>
                    </a:cubicBezTo>
                    <a:cubicBezTo>
                      <a:pt x="429213" y="377889"/>
                      <a:pt x="424450" y="424456"/>
                      <a:pt x="407517" y="457264"/>
                    </a:cubicBezTo>
                    <a:cubicBezTo>
                      <a:pt x="390584" y="490072"/>
                      <a:pt x="359892" y="517589"/>
                      <a:pt x="331317" y="536639"/>
                    </a:cubicBezTo>
                    <a:cubicBezTo>
                      <a:pt x="302742" y="555689"/>
                      <a:pt x="268875" y="568918"/>
                      <a:pt x="236067" y="571564"/>
                    </a:cubicBezTo>
                    <a:cubicBezTo>
                      <a:pt x="203259" y="574210"/>
                      <a:pt x="163571" y="564685"/>
                      <a:pt x="134467" y="552514"/>
                    </a:cubicBezTo>
                    <a:cubicBezTo>
                      <a:pt x="105363" y="540343"/>
                      <a:pt x="82609" y="526585"/>
                      <a:pt x="61442" y="498539"/>
                    </a:cubicBezTo>
                    <a:cubicBezTo>
                      <a:pt x="40275" y="470493"/>
                      <a:pt x="17521" y="422868"/>
                      <a:pt x="7467" y="384239"/>
                    </a:cubicBezTo>
                    <a:cubicBezTo>
                      <a:pt x="-2587" y="345610"/>
                      <a:pt x="59" y="301689"/>
                      <a:pt x="1117" y="266764"/>
                    </a:cubicBezTo>
                    <a:cubicBezTo>
                      <a:pt x="2175" y="231839"/>
                      <a:pt x="3234" y="204852"/>
                      <a:pt x="13817" y="174689"/>
                    </a:cubicBezTo>
                    <a:cubicBezTo>
                      <a:pt x="24400" y="144527"/>
                      <a:pt x="47154" y="110131"/>
                      <a:pt x="64617" y="85789"/>
                    </a:cubicBezTo>
                    <a:cubicBezTo>
                      <a:pt x="82080" y="61447"/>
                      <a:pt x="115946" y="39752"/>
                      <a:pt x="140817" y="25464"/>
                    </a:cubicBezTo>
                    <a:cubicBezTo>
                      <a:pt x="165688" y="11177"/>
                      <a:pt x="187384" y="-994"/>
                      <a:pt x="213842" y="6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任意多边形 67"/>
              <p:cNvSpPr/>
              <p:nvPr/>
            </p:nvSpPr>
            <p:spPr>
              <a:xfrm>
                <a:off x="2785554" y="-944550"/>
                <a:ext cx="412377" cy="574814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4762 w 436308"/>
                  <a:gd name="connsiteY0" fmla="*/ 64 h 572008"/>
                  <a:gd name="connsiteX1" fmla="*/ 300487 w 436308"/>
                  <a:gd name="connsiteY1" fmla="*/ 31814 h 572008"/>
                  <a:gd name="connsiteX2" fmla="*/ 392562 w 436308"/>
                  <a:gd name="connsiteY2" fmla="*/ 117539 h 572008"/>
                  <a:gd name="connsiteX3" fmla="*/ 430662 w 436308"/>
                  <a:gd name="connsiteY3" fmla="*/ 228664 h 572008"/>
                  <a:gd name="connsiteX4" fmla="*/ 433837 w 436308"/>
                  <a:gd name="connsiteY4" fmla="*/ 339789 h 572008"/>
                  <a:gd name="connsiteX5" fmla="*/ 408437 w 436308"/>
                  <a:gd name="connsiteY5" fmla="*/ 457264 h 572008"/>
                  <a:gd name="connsiteX6" fmla="*/ 332237 w 436308"/>
                  <a:gd name="connsiteY6" fmla="*/ 536639 h 572008"/>
                  <a:gd name="connsiteX7" fmla="*/ 236987 w 436308"/>
                  <a:gd name="connsiteY7" fmla="*/ 571564 h 572008"/>
                  <a:gd name="connsiteX8" fmla="*/ 135387 w 436308"/>
                  <a:gd name="connsiteY8" fmla="*/ 552514 h 572008"/>
                  <a:gd name="connsiteX9" fmla="*/ 62362 w 436308"/>
                  <a:gd name="connsiteY9" fmla="*/ 498539 h 572008"/>
                  <a:gd name="connsiteX10" fmla="*/ 8387 w 436308"/>
                  <a:gd name="connsiteY10" fmla="*/ 384239 h 572008"/>
                  <a:gd name="connsiteX11" fmla="*/ 2037 w 436308"/>
                  <a:gd name="connsiteY11" fmla="*/ 266764 h 572008"/>
                  <a:gd name="connsiteX12" fmla="*/ 27437 w 436308"/>
                  <a:gd name="connsiteY12" fmla="*/ 174689 h 572008"/>
                  <a:gd name="connsiteX13" fmla="*/ 65537 w 436308"/>
                  <a:gd name="connsiteY13" fmla="*/ 85789 h 572008"/>
                  <a:gd name="connsiteX14" fmla="*/ 141737 w 436308"/>
                  <a:gd name="connsiteY14" fmla="*/ 25464 h 572008"/>
                  <a:gd name="connsiteX15" fmla="*/ 214762 w 436308"/>
                  <a:gd name="connsiteY15" fmla="*/ 64 h 572008"/>
                  <a:gd name="connsiteX0" fmla="*/ 208537 w 430083"/>
                  <a:gd name="connsiteY0" fmla="*/ 64 h 572008"/>
                  <a:gd name="connsiteX1" fmla="*/ 294262 w 430083"/>
                  <a:gd name="connsiteY1" fmla="*/ 31814 h 572008"/>
                  <a:gd name="connsiteX2" fmla="*/ 386337 w 430083"/>
                  <a:gd name="connsiteY2" fmla="*/ 117539 h 572008"/>
                  <a:gd name="connsiteX3" fmla="*/ 424437 w 430083"/>
                  <a:gd name="connsiteY3" fmla="*/ 228664 h 572008"/>
                  <a:gd name="connsiteX4" fmla="*/ 427612 w 430083"/>
                  <a:gd name="connsiteY4" fmla="*/ 339789 h 572008"/>
                  <a:gd name="connsiteX5" fmla="*/ 402212 w 430083"/>
                  <a:gd name="connsiteY5" fmla="*/ 457264 h 572008"/>
                  <a:gd name="connsiteX6" fmla="*/ 326012 w 430083"/>
                  <a:gd name="connsiteY6" fmla="*/ 536639 h 572008"/>
                  <a:gd name="connsiteX7" fmla="*/ 230762 w 430083"/>
                  <a:gd name="connsiteY7" fmla="*/ 571564 h 572008"/>
                  <a:gd name="connsiteX8" fmla="*/ 129162 w 430083"/>
                  <a:gd name="connsiteY8" fmla="*/ 552514 h 572008"/>
                  <a:gd name="connsiteX9" fmla="*/ 56137 w 430083"/>
                  <a:gd name="connsiteY9" fmla="*/ 498539 h 572008"/>
                  <a:gd name="connsiteX10" fmla="*/ 2162 w 430083"/>
                  <a:gd name="connsiteY10" fmla="*/ 384239 h 572008"/>
                  <a:gd name="connsiteX11" fmla="*/ 11687 w 430083"/>
                  <a:gd name="connsiteY11" fmla="*/ 266764 h 572008"/>
                  <a:gd name="connsiteX12" fmla="*/ 21212 w 430083"/>
                  <a:gd name="connsiteY12" fmla="*/ 174689 h 572008"/>
                  <a:gd name="connsiteX13" fmla="*/ 59312 w 430083"/>
                  <a:gd name="connsiteY13" fmla="*/ 85789 h 572008"/>
                  <a:gd name="connsiteX14" fmla="*/ 135512 w 430083"/>
                  <a:gd name="connsiteY14" fmla="*/ 25464 h 572008"/>
                  <a:gd name="connsiteX15" fmla="*/ 208537 w 430083"/>
                  <a:gd name="connsiteY15" fmla="*/ 64 h 572008"/>
                  <a:gd name="connsiteX0" fmla="*/ 197124 w 418670"/>
                  <a:gd name="connsiteY0" fmla="*/ 64 h 572008"/>
                  <a:gd name="connsiteX1" fmla="*/ 282849 w 418670"/>
                  <a:gd name="connsiteY1" fmla="*/ 31814 h 572008"/>
                  <a:gd name="connsiteX2" fmla="*/ 374924 w 418670"/>
                  <a:gd name="connsiteY2" fmla="*/ 117539 h 572008"/>
                  <a:gd name="connsiteX3" fmla="*/ 413024 w 418670"/>
                  <a:gd name="connsiteY3" fmla="*/ 228664 h 572008"/>
                  <a:gd name="connsiteX4" fmla="*/ 416199 w 418670"/>
                  <a:gd name="connsiteY4" fmla="*/ 339789 h 572008"/>
                  <a:gd name="connsiteX5" fmla="*/ 390799 w 418670"/>
                  <a:gd name="connsiteY5" fmla="*/ 457264 h 572008"/>
                  <a:gd name="connsiteX6" fmla="*/ 314599 w 418670"/>
                  <a:gd name="connsiteY6" fmla="*/ 536639 h 572008"/>
                  <a:gd name="connsiteX7" fmla="*/ 219349 w 418670"/>
                  <a:gd name="connsiteY7" fmla="*/ 571564 h 572008"/>
                  <a:gd name="connsiteX8" fmla="*/ 117749 w 418670"/>
                  <a:gd name="connsiteY8" fmla="*/ 552514 h 572008"/>
                  <a:gd name="connsiteX9" fmla="*/ 44724 w 418670"/>
                  <a:gd name="connsiteY9" fmla="*/ 498539 h 572008"/>
                  <a:gd name="connsiteX10" fmla="*/ 6624 w 418670"/>
                  <a:gd name="connsiteY10" fmla="*/ 384239 h 572008"/>
                  <a:gd name="connsiteX11" fmla="*/ 274 w 418670"/>
                  <a:gd name="connsiteY11" fmla="*/ 266764 h 572008"/>
                  <a:gd name="connsiteX12" fmla="*/ 9799 w 418670"/>
                  <a:gd name="connsiteY12" fmla="*/ 174689 h 572008"/>
                  <a:gd name="connsiteX13" fmla="*/ 47899 w 418670"/>
                  <a:gd name="connsiteY13" fmla="*/ 85789 h 572008"/>
                  <a:gd name="connsiteX14" fmla="*/ 124099 w 418670"/>
                  <a:gd name="connsiteY14" fmla="*/ 25464 h 572008"/>
                  <a:gd name="connsiteX15" fmla="*/ 197124 w 418670"/>
                  <a:gd name="connsiteY15" fmla="*/ 64 h 572008"/>
                  <a:gd name="connsiteX0" fmla="*/ 197905 w 419451"/>
                  <a:gd name="connsiteY0" fmla="*/ 64 h 572047"/>
                  <a:gd name="connsiteX1" fmla="*/ 283630 w 419451"/>
                  <a:gd name="connsiteY1" fmla="*/ 31814 h 572047"/>
                  <a:gd name="connsiteX2" fmla="*/ 375705 w 419451"/>
                  <a:gd name="connsiteY2" fmla="*/ 117539 h 572047"/>
                  <a:gd name="connsiteX3" fmla="*/ 413805 w 419451"/>
                  <a:gd name="connsiteY3" fmla="*/ 228664 h 572047"/>
                  <a:gd name="connsiteX4" fmla="*/ 416980 w 419451"/>
                  <a:gd name="connsiteY4" fmla="*/ 339789 h 572047"/>
                  <a:gd name="connsiteX5" fmla="*/ 391580 w 419451"/>
                  <a:gd name="connsiteY5" fmla="*/ 457264 h 572047"/>
                  <a:gd name="connsiteX6" fmla="*/ 315380 w 419451"/>
                  <a:gd name="connsiteY6" fmla="*/ 536639 h 572047"/>
                  <a:gd name="connsiteX7" fmla="*/ 220130 w 419451"/>
                  <a:gd name="connsiteY7" fmla="*/ 571564 h 572047"/>
                  <a:gd name="connsiteX8" fmla="*/ 118530 w 419451"/>
                  <a:gd name="connsiteY8" fmla="*/ 552514 h 572047"/>
                  <a:gd name="connsiteX9" fmla="*/ 64555 w 419451"/>
                  <a:gd name="connsiteY9" fmla="*/ 492189 h 572047"/>
                  <a:gd name="connsiteX10" fmla="*/ 7405 w 419451"/>
                  <a:gd name="connsiteY10" fmla="*/ 384239 h 572047"/>
                  <a:gd name="connsiteX11" fmla="*/ 1055 w 419451"/>
                  <a:gd name="connsiteY11" fmla="*/ 266764 h 572047"/>
                  <a:gd name="connsiteX12" fmla="*/ 10580 w 419451"/>
                  <a:gd name="connsiteY12" fmla="*/ 174689 h 572047"/>
                  <a:gd name="connsiteX13" fmla="*/ 48680 w 419451"/>
                  <a:gd name="connsiteY13" fmla="*/ 85789 h 572047"/>
                  <a:gd name="connsiteX14" fmla="*/ 124880 w 419451"/>
                  <a:gd name="connsiteY14" fmla="*/ 25464 h 572047"/>
                  <a:gd name="connsiteX15" fmla="*/ 197905 w 419451"/>
                  <a:gd name="connsiteY15" fmla="*/ 64 h 572047"/>
                  <a:gd name="connsiteX0" fmla="*/ 197073 w 418619"/>
                  <a:gd name="connsiteY0" fmla="*/ 64 h 572047"/>
                  <a:gd name="connsiteX1" fmla="*/ 282798 w 418619"/>
                  <a:gd name="connsiteY1" fmla="*/ 31814 h 572047"/>
                  <a:gd name="connsiteX2" fmla="*/ 374873 w 418619"/>
                  <a:gd name="connsiteY2" fmla="*/ 117539 h 572047"/>
                  <a:gd name="connsiteX3" fmla="*/ 412973 w 418619"/>
                  <a:gd name="connsiteY3" fmla="*/ 228664 h 572047"/>
                  <a:gd name="connsiteX4" fmla="*/ 416148 w 418619"/>
                  <a:gd name="connsiteY4" fmla="*/ 339789 h 572047"/>
                  <a:gd name="connsiteX5" fmla="*/ 390748 w 418619"/>
                  <a:gd name="connsiteY5" fmla="*/ 457264 h 572047"/>
                  <a:gd name="connsiteX6" fmla="*/ 314548 w 418619"/>
                  <a:gd name="connsiteY6" fmla="*/ 536639 h 572047"/>
                  <a:gd name="connsiteX7" fmla="*/ 219298 w 418619"/>
                  <a:gd name="connsiteY7" fmla="*/ 571564 h 572047"/>
                  <a:gd name="connsiteX8" fmla="*/ 117698 w 418619"/>
                  <a:gd name="connsiteY8" fmla="*/ 552514 h 572047"/>
                  <a:gd name="connsiteX9" fmla="*/ 63723 w 418619"/>
                  <a:gd name="connsiteY9" fmla="*/ 492189 h 572047"/>
                  <a:gd name="connsiteX10" fmla="*/ 16098 w 418619"/>
                  <a:gd name="connsiteY10" fmla="*/ 384239 h 572047"/>
                  <a:gd name="connsiteX11" fmla="*/ 223 w 418619"/>
                  <a:gd name="connsiteY11" fmla="*/ 266764 h 572047"/>
                  <a:gd name="connsiteX12" fmla="*/ 9748 w 418619"/>
                  <a:gd name="connsiteY12" fmla="*/ 174689 h 572047"/>
                  <a:gd name="connsiteX13" fmla="*/ 47848 w 418619"/>
                  <a:gd name="connsiteY13" fmla="*/ 85789 h 572047"/>
                  <a:gd name="connsiteX14" fmla="*/ 124048 w 418619"/>
                  <a:gd name="connsiteY14" fmla="*/ 25464 h 572047"/>
                  <a:gd name="connsiteX15" fmla="*/ 197073 w 418619"/>
                  <a:gd name="connsiteY15" fmla="*/ 64 h 572047"/>
                  <a:gd name="connsiteX0" fmla="*/ 197073 w 418619"/>
                  <a:gd name="connsiteY0" fmla="*/ 64 h 571689"/>
                  <a:gd name="connsiteX1" fmla="*/ 282798 w 418619"/>
                  <a:gd name="connsiteY1" fmla="*/ 31814 h 571689"/>
                  <a:gd name="connsiteX2" fmla="*/ 374873 w 418619"/>
                  <a:gd name="connsiteY2" fmla="*/ 117539 h 571689"/>
                  <a:gd name="connsiteX3" fmla="*/ 412973 w 418619"/>
                  <a:gd name="connsiteY3" fmla="*/ 228664 h 571689"/>
                  <a:gd name="connsiteX4" fmla="*/ 416148 w 418619"/>
                  <a:gd name="connsiteY4" fmla="*/ 339789 h 571689"/>
                  <a:gd name="connsiteX5" fmla="*/ 390748 w 418619"/>
                  <a:gd name="connsiteY5" fmla="*/ 457264 h 571689"/>
                  <a:gd name="connsiteX6" fmla="*/ 314548 w 418619"/>
                  <a:gd name="connsiteY6" fmla="*/ 536639 h 571689"/>
                  <a:gd name="connsiteX7" fmla="*/ 219298 w 418619"/>
                  <a:gd name="connsiteY7" fmla="*/ 571564 h 571689"/>
                  <a:gd name="connsiteX8" fmla="*/ 130398 w 418619"/>
                  <a:gd name="connsiteY8" fmla="*/ 546164 h 571689"/>
                  <a:gd name="connsiteX9" fmla="*/ 63723 w 418619"/>
                  <a:gd name="connsiteY9" fmla="*/ 492189 h 571689"/>
                  <a:gd name="connsiteX10" fmla="*/ 16098 w 418619"/>
                  <a:gd name="connsiteY10" fmla="*/ 384239 h 571689"/>
                  <a:gd name="connsiteX11" fmla="*/ 223 w 418619"/>
                  <a:gd name="connsiteY11" fmla="*/ 266764 h 571689"/>
                  <a:gd name="connsiteX12" fmla="*/ 9748 w 418619"/>
                  <a:gd name="connsiteY12" fmla="*/ 174689 h 571689"/>
                  <a:gd name="connsiteX13" fmla="*/ 47848 w 418619"/>
                  <a:gd name="connsiteY13" fmla="*/ 85789 h 571689"/>
                  <a:gd name="connsiteX14" fmla="*/ 124048 w 418619"/>
                  <a:gd name="connsiteY14" fmla="*/ 25464 h 571689"/>
                  <a:gd name="connsiteX15" fmla="*/ 197073 w 418619"/>
                  <a:gd name="connsiteY15" fmla="*/ 64 h 571689"/>
                  <a:gd name="connsiteX0" fmla="*/ 197073 w 418619"/>
                  <a:gd name="connsiteY0" fmla="*/ 18 h 571643"/>
                  <a:gd name="connsiteX1" fmla="*/ 301848 w 418619"/>
                  <a:gd name="connsiteY1" fmla="*/ 28593 h 571643"/>
                  <a:gd name="connsiteX2" fmla="*/ 374873 w 418619"/>
                  <a:gd name="connsiteY2" fmla="*/ 117493 h 571643"/>
                  <a:gd name="connsiteX3" fmla="*/ 412973 w 418619"/>
                  <a:gd name="connsiteY3" fmla="*/ 228618 h 571643"/>
                  <a:gd name="connsiteX4" fmla="*/ 416148 w 418619"/>
                  <a:gd name="connsiteY4" fmla="*/ 339743 h 571643"/>
                  <a:gd name="connsiteX5" fmla="*/ 390748 w 418619"/>
                  <a:gd name="connsiteY5" fmla="*/ 457218 h 571643"/>
                  <a:gd name="connsiteX6" fmla="*/ 314548 w 418619"/>
                  <a:gd name="connsiteY6" fmla="*/ 536593 h 571643"/>
                  <a:gd name="connsiteX7" fmla="*/ 219298 w 418619"/>
                  <a:gd name="connsiteY7" fmla="*/ 571518 h 571643"/>
                  <a:gd name="connsiteX8" fmla="*/ 130398 w 418619"/>
                  <a:gd name="connsiteY8" fmla="*/ 546118 h 571643"/>
                  <a:gd name="connsiteX9" fmla="*/ 63723 w 418619"/>
                  <a:gd name="connsiteY9" fmla="*/ 492143 h 571643"/>
                  <a:gd name="connsiteX10" fmla="*/ 16098 w 418619"/>
                  <a:gd name="connsiteY10" fmla="*/ 384193 h 571643"/>
                  <a:gd name="connsiteX11" fmla="*/ 223 w 418619"/>
                  <a:gd name="connsiteY11" fmla="*/ 266718 h 571643"/>
                  <a:gd name="connsiteX12" fmla="*/ 9748 w 418619"/>
                  <a:gd name="connsiteY12" fmla="*/ 174643 h 571643"/>
                  <a:gd name="connsiteX13" fmla="*/ 47848 w 418619"/>
                  <a:gd name="connsiteY13" fmla="*/ 85743 h 571643"/>
                  <a:gd name="connsiteX14" fmla="*/ 124048 w 418619"/>
                  <a:gd name="connsiteY14" fmla="*/ 25418 h 571643"/>
                  <a:gd name="connsiteX15" fmla="*/ 197073 w 418619"/>
                  <a:gd name="connsiteY15" fmla="*/ 18 h 571643"/>
                  <a:gd name="connsiteX0" fmla="*/ 212948 w 418619"/>
                  <a:gd name="connsiteY0" fmla="*/ 14 h 574814"/>
                  <a:gd name="connsiteX1" fmla="*/ 301848 w 418619"/>
                  <a:gd name="connsiteY1" fmla="*/ 31764 h 574814"/>
                  <a:gd name="connsiteX2" fmla="*/ 374873 w 418619"/>
                  <a:gd name="connsiteY2" fmla="*/ 120664 h 574814"/>
                  <a:gd name="connsiteX3" fmla="*/ 412973 w 418619"/>
                  <a:gd name="connsiteY3" fmla="*/ 231789 h 574814"/>
                  <a:gd name="connsiteX4" fmla="*/ 416148 w 418619"/>
                  <a:gd name="connsiteY4" fmla="*/ 342914 h 574814"/>
                  <a:gd name="connsiteX5" fmla="*/ 390748 w 418619"/>
                  <a:gd name="connsiteY5" fmla="*/ 460389 h 574814"/>
                  <a:gd name="connsiteX6" fmla="*/ 314548 w 418619"/>
                  <a:gd name="connsiteY6" fmla="*/ 539764 h 574814"/>
                  <a:gd name="connsiteX7" fmla="*/ 219298 w 418619"/>
                  <a:gd name="connsiteY7" fmla="*/ 574689 h 574814"/>
                  <a:gd name="connsiteX8" fmla="*/ 130398 w 418619"/>
                  <a:gd name="connsiteY8" fmla="*/ 549289 h 574814"/>
                  <a:gd name="connsiteX9" fmla="*/ 63723 w 418619"/>
                  <a:gd name="connsiteY9" fmla="*/ 495314 h 574814"/>
                  <a:gd name="connsiteX10" fmla="*/ 16098 w 418619"/>
                  <a:gd name="connsiteY10" fmla="*/ 387364 h 574814"/>
                  <a:gd name="connsiteX11" fmla="*/ 223 w 418619"/>
                  <a:gd name="connsiteY11" fmla="*/ 269889 h 574814"/>
                  <a:gd name="connsiteX12" fmla="*/ 9748 w 418619"/>
                  <a:gd name="connsiteY12" fmla="*/ 177814 h 574814"/>
                  <a:gd name="connsiteX13" fmla="*/ 47848 w 418619"/>
                  <a:gd name="connsiteY13" fmla="*/ 88914 h 574814"/>
                  <a:gd name="connsiteX14" fmla="*/ 124048 w 418619"/>
                  <a:gd name="connsiteY14" fmla="*/ 28589 h 574814"/>
                  <a:gd name="connsiteX15" fmla="*/ 212948 w 418619"/>
                  <a:gd name="connsiteY15" fmla="*/ 14 h 574814"/>
                  <a:gd name="connsiteX0" fmla="*/ 213247 w 418918"/>
                  <a:gd name="connsiteY0" fmla="*/ 14 h 574814"/>
                  <a:gd name="connsiteX1" fmla="*/ 302147 w 418918"/>
                  <a:gd name="connsiteY1" fmla="*/ 31764 h 574814"/>
                  <a:gd name="connsiteX2" fmla="*/ 375172 w 418918"/>
                  <a:gd name="connsiteY2" fmla="*/ 120664 h 574814"/>
                  <a:gd name="connsiteX3" fmla="*/ 413272 w 418918"/>
                  <a:gd name="connsiteY3" fmla="*/ 231789 h 574814"/>
                  <a:gd name="connsiteX4" fmla="*/ 416447 w 418918"/>
                  <a:gd name="connsiteY4" fmla="*/ 342914 h 574814"/>
                  <a:gd name="connsiteX5" fmla="*/ 391047 w 418918"/>
                  <a:gd name="connsiteY5" fmla="*/ 460389 h 574814"/>
                  <a:gd name="connsiteX6" fmla="*/ 314847 w 418918"/>
                  <a:gd name="connsiteY6" fmla="*/ 539764 h 574814"/>
                  <a:gd name="connsiteX7" fmla="*/ 219597 w 418918"/>
                  <a:gd name="connsiteY7" fmla="*/ 574689 h 574814"/>
                  <a:gd name="connsiteX8" fmla="*/ 130697 w 418918"/>
                  <a:gd name="connsiteY8" fmla="*/ 549289 h 574814"/>
                  <a:gd name="connsiteX9" fmla="*/ 64022 w 418918"/>
                  <a:gd name="connsiteY9" fmla="*/ 495314 h 574814"/>
                  <a:gd name="connsiteX10" fmla="*/ 16397 w 418918"/>
                  <a:gd name="connsiteY10" fmla="*/ 387364 h 574814"/>
                  <a:gd name="connsiteX11" fmla="*/ 522 w 418918"/>
                  <a:gd name="connsiteY11" fmla="*/ 269889 h 574814"/>
                  <a:gd name="connsiteX12" fmla="*/ 10047 w 418918"/>
                  <a:gd name="connsiteY12" fmla="*/ 177814 h 574814"/>
                  <a:gd name="connsiteX13" fmla="*/ 67197 w 418918"/>
                  <a:gd name="connsiteY13" fmla="*/ 82564 h 574814"/>
                  <a:gd name="connsiteX14" fmla="*/ 124347 w 418918"/>
                  <a:gd name="connsiteY14" fmla="*/ 28589 h 574814"/>
                  <a:gd name="connsiteX15" fmla="*/ 213247 w 418918"/>
                  <a:gd name="connsiteY15" fmla="*/ 14 h 574814"/>
                  <a:gd name="connsiteX0" fmla="*/ 212840 w 418511"/>
                  <a:gd name="connsiteY0" fmla="*/ 14 h 574814"/>
                  <a:gd name="connsiteX1" fmla="*/ 301740 w 418511"/>
                  <a:gd name="connsiteY1" fmla="*/ 31764 h 574814"/>
                  <a:gd name="connsiteX2" fmla="*/ 374765 w 418511"/>
                  <a:gd name="connsiteY2" fmla="*/ 120664 h 574814"/>
                  <a:gd name="connsiteX3" fmla="*/ 412865 w 418511"/>
                  <a:gd name="connsiteY3" fmla="*/ 231789 h 574814"/>
                  <a:gd name="connsiteX4" fmla="*/ 416040 w 418511"/>
                  <a:gd name="connsiteY4" fmla="*/ 342914 h 574814"/>
                  <a:gd name="connsiteX5" fmla="*/ 390640 w 418511"/>
                  <a:gd name="connsiteY5" fmla="*/ 460389 h 574814"/>
                  <a:gd name="connsiteX6" fmla="*/ 314440 w 418511"/>
                  <a:gd name="connsiteY6" fmla="*/ 539764 h 574814"/>
                  <a:gd name="connsiteX7" fmla="*/ 219190 w 418511"/>
                  <a:gd name="connsiteY7" fmla="*/ 574689 h 574814"/>
                  <a:gd name="connsiteX8" fmla="*/ 130290 w 418511"/>
                  <a:gd name="connsiteY8" fmla="*/ 549289 h 574814"/>
                  <a:gd name="connsiteX9" fmla="*/ 63615 w 418511"/>
                  <a:gd name="connsiteY9" fmla="*/ 495314 h 574814"/>
                  <a:gd name="connsiteX10" fmla="*/ 15990 w 418511"/>
                  <a:gd name="connsiteY10" fmla="*/ 387364 h 574814"/>
                  <a:gd name="connsiteX11" fmla="*/ 115 w 418511"/>
                  <a:gd name="connsiteY11" fmla="*/ 269889 h 574814"/>
                  <a:gd name="connsiteX12" fmla="*/ 22340 w 418511"/>
                  <a:gd name="connsiteY12" fmla="*/ 171464 h 574814"/>
                  <a:gd name="connsiteX13" fmla="*/ 66790 w 418511"/>
                  <a:gd name="connsiteY13" fmla="*/ 82564 h 574814"/>
                  <a:gd name="connsiteX14" fmla="*/ 123940 w 418511"/>
                  <a:gd name="connsiteY14" fmla="*/ 28589 h 574814"/>
                  <a:gd name="connsiteX15" fmla="*/ 212840 w 418511"/>
                  <a:gd name="connsiteY15" fmla="*/ 14 h 574814"/>
                  <a:gd name="connsiteX0" fmla="*/ 206706 w 412377"/>
                  <a:gd name="connsiteY0" fmla="*/ 14 h 574814"/>
                  <a:gd name="connsiteX1" fmla="*/ 295606 w 412377"/>
                  <a:gd name="connsiteY1" fmla="*/ 31764 h 574814"/>
                  <a:gd name="connsiteX2" fmla="*/ 368631 w 412377"/>
                  <a:gd name="connsiteY2" fmla="*/ 120664 h 574814"/>
                  <a:gd name="connsiteX3" fmla="*/ 406731 w 412377"/>
                  <a:gd name="connsiteY3" fmla="*/ 231789 h 574814"/>
                  <a:gd name="connsiteX4" fmla="*/ 409906 w 412377"/>
                  <a:gd name="connsiteY4" fmla="*/ 342914 h 574814"/>
                  <a:gd name="connsiteX5" fmla="*/ 384506 w 412377"/>
                  <a:gd name="connsiteY5" fmla="*/ 460389 h 574814"/>
                  <a:gd name="connsiteX6" fmla="*/ 308306 w 412377"/>
                  <a:gd name="connsiteY6" fmla="*/ 539764 h 574814"/>
                  <a:gd name="connsiteX7" fmla="*/ 213056 w 412377"/>
                  <a:gd name="connsiteY7" fmla="*/ 574689 h 574814"/>
                  <a:gd name="connsiteX8" fmla="*/ 124156 w 412377"/>
                  <a:gd name="connsiteY8" fmla="*/ 549289 h 574814"/>
                  <a:gd name="connsiteX9" fmla="*/ 57481 w 412377"/>
                  <a:gd name="connsiteY9" fmla="*/ 495314 h 574814"/>
                  <a:gd name="connsiteX10" fmla="*/ 9856 w 412377"/>
                  <a:gd name="connsiteY10" fmla="*/ 387364 h 574814"/>
                  <a:gd name="connsiteX11" fmla="*/ 331 w 412377"/>
                  <a:gd name="connsiteY11" fmla="*/ 285764 h 574814"/>
                  <a:gd name="connsiteX12" fmla="*/ 16206 w 412377"/>
                  <a:gd name="connsiteY12" fmla="*/ 171464 h 574814"/>
                  <a:gd name="connsiteX13" fmla="*/ 60656 w 412377"/>
                  <a:gd name="connsiteY13" fmla="*/ 82564 h 574814"/>
                  <a:gd name="connsiteX14" fmla="*/ 117806 w 412377"/>
                  <a:gd name="connsiteY14" fmla="*/ 28589 h 574814"/>
                  <a:gd name="connsiteX15" fmla="*/ 206706 w 412377"/>
                  <a:gd name="connsiteY15" fmla="*/ 14 h 574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12377" h="574814">
                    <a:moveTo>
                      <a:pt x="206706" y="14"/>
                    </a:moveTo>
                    <a:cubicBezTo>
                      <a:pt x="236339" y="543"/>
                      <a:pt x="268619" y="11656"/>
                      <a:pt x="295606" y="31764"/>
                    </a:cubicBezTo>
                    <a:cubicBezTo>
                      <a:pt x="322594" y="51872"/>
                      <a:pt x="350110" y="87327"/>
                      <a:pt x="368631" y="120664"/>
                    </a:cubicBezTo>
                    <a:cubicBezTo>
                      <a:pt x="387152" y="154002"/>
                      <a:pt x="399852" y="194747"/>
                      <a:pt x="406731" y="231789"/>
                    </a:cubicBezTo>
                    <a:cubicBezTo>
                      <a:pt x="413610" y="268831"/>
                      <a:pt x="413610" y="304814"/>
                      <a:pt x="409906" y="342914"/>
                    </a:cubicBezTo>
                    <a:cubicBezTo>
                      <a:pt x="406202" y="381014"/>
                      <a:pt x="401439" y="427581"/>
                      <a:pt x="384506" y="460389"/>
                    </a:cubicBezTo>
                    <a:cubicBezTo>
                      <a:pt x="367573" y="493197"/>
                      <a:pt x="336881" y="520714"/>
                      <a:pt x="308306" y="539764"/>
                    </a:cubicBezTo>
                    <a:cubicBezTo>
                      <a:pt x="279731" y="558814"/>
                      <a:pt x="243748" y="573102"/>
                      <a:pt x="213056" y="574689"/>
                    </a:cubicBezTo>
                    <a:cubicBezTo>
                      <a:pt x="182364" y="576277"/>
                      <a:pt x="150085" y="562518"/>
                      <a:pt x="124156" y="549289"/>
                    </a:cubicBezTo>
                    <a:cubicBezTo>
                      <a:pt x="98227" y="536060"/>
                      <a:pt x="76531" y="522301"/>
                      <a:pt x="57481" y="495314"/>
                    </a:cubicBezTo>
                    <a:cubicBezTo>
                      <a:pt x="38431" y="468327"/>
                      <a:pt x="19381" y="422289"/>
                      <a:pt x="9856" y="387364"/>
                    </a:cubicBezTo>
                    <a:cubicBezTo>
                      <a:pt x="331" y="352439"/>
                      <a:pt x="-727" y="321747"/>
                      <a:pt x="331" y="285764"/>
                    </a:cubicBezTo>
                    <a:cubicBezTo>
                      <a:pt x="1389" y="249781"/>
                      <a:pt x="6152" y="205331"/>
                      <a:pt x="16206" y="171464"/>
                    </a:cubicBezTo>
                    <a:cubicBezTo>
                      <a:pt x="26260" y="137597"/>
                      <a:pt x="43193" y="106906"/>
                      <a:pt x="60656" y="82564"/>
                    </a:cubicBezTo>
                    <a:cubicBezTo>
                      <a:pt x="78119" y="58222"/>
                      <a:pt x="93464" y="42347"/>
                      <a:pt x="117806" y="28589"/>
                    </a:cubicBezTo>
                    <a:cubicBezTo>
                      <a:pt x="142148" y="14831"/>
                      <a:pt x="177073" y="-515"/>
                      <a:pt x="206706" y="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任意多边形 68"/>
              <p:cNvSpPr/>
              <p:nvPr/>
            </p:nvSpPr>
            <p:spPr>
              <a:xfrm rot="838629">
                <a:off x="3337617" y="-905880"/>
                <a:ext cx="428465" cy="544494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3842 w 435388"/>
                  <a:gd name="connsiteY0" fmla="*/ 64 h 553649"/>
                  <a:gd name="connsiteX1" fmla="*/ 299567 w 435388"/>
                  <a:gd name="connsiteY1" fmla="*/ 31814 h 553649"/>
                  <a:gd name="connsiteX2" fmla="*/ 391642 w 435388"/>
                  <a:gd name="connsiteY2" fmla="*/ 117539 h 553649"/>
                  <a:gd name="connsiteX3" fmla="*/ 429742 w 435388"/>
                  <a:gd name="connsiteY3" fmla="*/ 228664 h 553649"/>
                  <a:gd name="connsiteX4" fmla="*/ 432917 w 435388"/>
                  <a:gd name="connsiteY4" fmla="*/ 339789 h 553649"/>
                  <a:gd name="connsiteX5" fmla="*/ 407517 w 435388"/>
                  <a:gd name="connsiteY5" fmla="*/ 457264 h 553649"/>
                  <a:gd name="connsiteX6" fmla="*/ 331317 w 435388"/>
                  <a:gd name="connsiteY6" fmla="*/ 536639 h 553649"/>
                  <a:gd name="connsiteX7" fmla="*/ 236874 w 435388"/>
                  <a:gd name="connsiteY7" fmla="*/ 535373 h 553649"/>
                  <a:gd name="connsiteX8" fmla="*/ 134467 w 435388"/>
                  <a:gd name="connsiteY8" fmla="*/ 552514 h 553649"/>
                  <a:gd name="connsiteX9" fmla="*/ 61442 w 435388"/>
                  <a:gd name="connsiteY9" fmla="*/ 498539 h 553649"/>
                  <a:gd name="connsiteX10" fmla="*/ 7467 w 435388"/>
                  <a:gd name="connsiteY10" fmla="*/ 384239 h 553649"/>
                  <a:gd name="connsiteX11" fmla="*/ 1117 w 435388"/>
                  <a:gd name="connsiteY11" fmla="*/ 266764 h 553649"/>
                  <a:gd name="connsiteX12" fmla="*/ 13817 w 435388"/>
                  <a:gd name="connsiteY12" fmla="*/ 174689 h 553649"/>
                  <a:gd name="connsiteX13" fmla="*/ 64617 w 435388"/>
                  <a:gd name="connsiteY13" fmla="*/ 85789 h 553649"/>
                  <a:gd name="connsiteX14" fmla="*/ 140817 w 435388"/>
                  <a:gd name="connsiteY14" fmla="*/ 25464 h 553649"/>
                  <a:gd name="connsiteX15" fmla="*/ 213842 w 435388"/>
                  <a:gd name="connsiteY15" fmla="*/ 64 h 553649"/>
                  <a:gd name="connsiteX0" fmla="*/ 213842 w 435388"/>
                  <a:gd name="connsiteY0" fmla="*/ 64 h 553764"/>
                  <a:gd name="connsiteX1" fmla="*/ 299567 w 435388"/>
                  <a:gd name="connsiteY1" fmla="*/ 31814 h 553764"/>
                  <a:gd name="connsiteX2" fmla="*/ 391642 w 435388"/>
                  <a:gd name="connsiteY2" fmla="*/ 117539 h 553764"/>
                  <a:gd name="connsiteX3" fmla="*/ 429742 w 435388"/>
                  <a:gd name="connsiteY3" fmla="*/ 228664 h 553764"/>
                  <a:gd name="connsiteX4" fmla="*/ 432917 w 435388"/>
                  <a:gd name="connsiteY4" fmla="*/ 339789 h 553764"/>
                  <a:gd name="connsiteX5" fmla="*/ 407517 w 435388"/>
                  <a:gd name="connsiteY5" fmla="*/ 457264 h 553764"/>
                  <a:gd name="connsiteX6" fmla="*/ 311311 w 435388"/>
                  <a:gd name="connsiteY6" fmla="*/ 521988 h 553764"/>
                  <a:gd name="connsiteX7" fmla="*/ 236874 w 435388"/>
                  <a:gd name="connsiteY7" fmla="*/ 535373 h 553764"/>
                  <a:gd name="connsiteX8" fmla="*/ 134467 w 435388"/>
                  <a:gd name="connsiteY8" fmla="*/ 552514 h 553764"/>
                  <a:gd name="connsiteX9" fmla="*/ 61442 w 435388"/>
                  <a:gd name="connsiteY9" fmla="*/ 498539 h 553764"/>
                  <a:gd name="connsiteX10" fmla="*/ 7467 w 435388"/>
                  <a:gd name="connsiteY10" fmla="*/ 384239 h 553764"/>
                  <a:gd name="connsiteX11" fmla="*/ 1117 w 435388"/>
                  <a:gd name="connsiteY11" fmla="*/ 266764 h 553764"/>
                  <a:gd name="connsiteX12" fmla="*/ 13817 w 435388"/>
                  <a:gd name="connsiteY12" fmla="*/ 174689 h 553764"/>
                  <a:gd name="connsiteX13" fmla="*/ 64617 w 435388"/>
                  <a:gd name="connsiteY13" fmla="*/ 85789 h 553764"/>
                  <a:gd name="connsiteX14" fmla="*/ 140817 w 435388"/>
                  <a:gd name="connsiteY14" fmla="*/ 25464 h 553764"/>
                  <a:gd name="connsiteX15" fmla="*/ 213842 w 435388"/>
                  <a:gd name="connsiteY15" fmla="*/ 64 h 553764"/>
                  <a:gd name="connsiteX0" fmla="*/ 213842 w 437384"/>
                  <a:gd name="connsiteY0" fmla="*/ 64 h 553764"/>
                  <a:gd name="connsiteX1" fmla="*/ 299567 w 437384"/>
                  <a:gd name="connsiteY1" fmla="*/ 31814 h 553764"/>
                  <a:gd name="connsiteX2" fmla="*/ 391642 w 437384"/>
                  <a:gd name="connsiteY2" fmla="*/ 117539 h 553764"/>
                  <a:gd name="connsiteX3" fmla="*/ 429742 w 437384"/>
                  <a:gd name="connsiteY3" fmla="*/ 228664 h 553764"/>
                  <a:gd name="connsiteX4" fmla="*/ 432917 w 437384"/>
                  <a:gd name="connsiteY4" fmla="*/ 339789 h 553764"/>
                  <a:gd name="connsiteX5" fmla="*/ 379815 w 437384"/>
                  <a:gd name="connsiteY5" fmla="*/ 437984 h 553764"/>
                  <a:gd name="connsiteX6" fmla="*/ 311311 w 437384"/>
                  <a:gd name="connsiteY6" fmla="*/ 521988 h 553764"/>
                  <a:gd name="connsiteX7" fmla="*/ 236874 w 437384"/>
                  <a:gd name="connsiteY7" fmla="*/ 535373 h 553764"/>
                  <a:gd name="connsiteX8" fmla="*/ 134467 w 437384"/>
                  <a:gd name="connsiteY8" fmla="*/ 552514 h 553764"/>
                  <a:gd name="connsiteX9" fmla="*/ 61442 w 437384"/>
                  <a:gd name="connsiteY9" fmla="*/ 498539 h 553764"/>
                  <a:gd name="connsiteX10" fmla="*/ 7467 w 437384"/>
                  <a:gd name="connsiteY10" fmla="*/ 384239 h 553764"/>
                  <a:gd name="connsiteX11" fmla="*/ 1117 w 437384"/>
                  <a:gd name="connsiteY11" fmla="*/ 266764 h 553764"/>
                  <a:gd name="connsiteX12" fmla="*/ 13817 w 437384"/>
                  <a:gd name="connsiteY12" fmla="*/ 174689 h 553764"/>
                  <a:gd name="connsiteX13" fmla="*/ 64617 w 437384"/>
                  <a:gd name="connsiteY13" fmla="*/ 85789 h 553764"/>
                  <a:gd name="connsiteX14" fmla="*/ 140817 w 437384"/>
                  <a:gd name="connsiteY14" fmla="*/ 25464 h 553764"/>
                  <a:gd name="connsiteX15" fmla="*/ 213842 w 437384"/>
                  <a:gd name="connsiteY15" fmla="*/ 64 h 553764"/>
                  <a:gd name="connsiteX0" fmla="*/ 213842 w 436489"/>
                  <a:gd name="connsiteY0" fmla="*/ 64 h 553764"/>
                  <a:gd name="connsiteX1" fmla="*/ 299567 w 436489"/>
                  <a:gd name="connsiteY1" fmla="*/ 31814 h 553764"/>
                  <a:gd name="connsiteX2" fmla="*/ 391642 w 436489"/>
                  <a:gd name="connsiteY2" fmla="*/ 117539 h 553764"/>
                  <a:gd name="connsiteX3" fmla="*/ 429742 w 436489"/>
                  <a:gd name="connsiteY3" fmla="*/ 228664 h 553764"/>
                  <a:gd name="connsiteX4" fmla="*/ 432917 w 436489"/>
                  <a:gd name="connsiteY4" fmla="*/ 339789 h 553764"/>
                  <a:gd name="connsiteX5" fmla="*/ 392125 w 436489"/>
                  <a:gd name="connsiteY5" fmla="*/ 448007 h 553764"/>
                  <a:gd name="connsiteX6" fmla="*/ 311311 w 436489"/>
                  <a:gd name="connsiteY6" fmla="*/ 521988 h 553764"/>
                  <a:gd name="connsiteX7" fmla="*/ 236874 w 436489"/>
                  <a:gd name="connsiteY7" fmla="*/ 535373 h 553764"/>
                  <a:gd name="connsiteX8" fmla="*/ 134467 w 436489"/>
                  <a:gd name="connsiteY8" fmla="*/ 552514 h 553764"/>
                  <a:gd name="connsiteX9" fmla="*/ 61442 w 436489"/>
                  <a:gd name="connsiteY9" fmla="*/ 498539 h 553764"/>
                  <a:gd name="connsiteX10" fmla="*/ 7467 w 436489"/>
                  <a:gd name="connsiteY10" fmla="*/ 384239 h 553764"/>
                  <a:gd name="connsiteX11" fmla="*/ 1117 w 436489"/>
                  <a:gd name="connsiteY11" fmla="*/ 266764 h 553764"/>
                  <a:gd name="connsiteX12" fmla="*/ 13817 w 436489"/>
                  <a:gd name="connsiteY12" fmla="*/ 174689 h 553764"/>
                  <a:gd name="connsiteX13" fmla="*/ 64617 w 436489"/>
                  <a:gd name="connsiteY13" fmla="*/ 85789 h 553764"/>
                  <a:gd name="connsiteX14" fmla="*/ 140817 w 436489"/>
                  <a:gd name="connsiteY14" fmla="*/ 25464 h 553764"/>
                  <a:gd name="connsiteX15" fmla="*/ 213842 w 436489"/>
                  <a:gd name="connsiteY15" fmla="*/ 64 h 553764"/>
                  <a:gd name="connsiteX0" fmla="*/ 213842 w 430585"/>
                  <a:gd name="connsiteY0" fmla="*/ 64 h 553764"/>
                  <a:gd name="connsiteX1" fmla="*/ 299567 w 430585"/>
                  <a:gd name="connsiteY1" fmla="*/ 31814 h 553764"/>
                  <a:gd name="connsiteX2" fmla="*/ 391642 w 430585"/>
                  <a:gd name="connsiteY2" fmla="*/ 117539 h 553764"/>
                  <a:gd name="connsiteX3" fmla="*/ 429742 w 430585"/>
                  <a:gd name="connsiteY3" fmla="*/ 228664 h 553764"/>
                  <a:gd name="connsiteX4" fmla="*/ 415979 w 430585"/>
                  <a:gd name="connsiteY4" fmla="*/ 337461 h 553764"/>
                  <a:gd name="connsiteX5" fmla="*/ 392125 w 430585"/>
                  <a:gd name="connsiteY5" fmla="*/ 448007 h 553764"/>
                  <a:gd name="connsiteX6" fmla="*/ 311311 w 430585"/>
                  <a:gd name="connsiteY6" fmla="*/ 521988 h 553764"/>
                  <a:gd name="connsiteX7" fmla="*/ 236874 w 430585"/>
                  <a:gd name="connsiteY7" fmla="*/ 535373 h 553764"/>
                  <a:gd name="connsiteX8" fmla="*/ 134467 w 430585"/>
                  <a:gd name="connsiteY8" fmla="*/ 552514 h 553764"/>
                  <a:gd name="connsiteX9" fmla="*/ 61442 w 430585"/>
                  <a:gd name="connsiteY9" fmla="*/ 498539 h 553764"/>
                  <a:gd name="connsiteX10" fmla="*/ 7467 w 430585"/>
                  <a:gd name="connsiteY10" fmla="*/ 384239 h 553764"/>
                  <a:gd name="connsiteX11" fmla="*/ 1117 w 430585"/>
                  <a:gd name="connsiteY11" fmla="*/ 266764 h 553764"/>
                  <a:gd name="connsiteX12" fmla="*/ 13817 w 430585"/>
                  <a:gd name="connsiteY12" fmla="*/ 174689 h 553764"/>
                  <a:gd name="connsiteX13" fmla="*/ 64617 w 430585"/>
                  <a:gd name="connsiteY13" fmla="*/ 85789 h 553764"/>
                  <a:gd name="connsiteX14" fmla="*/ 140817 w 430585"/>
                  <a:gd name="connsiteY14" fmla="*/ 25464 h 553764"/>
                  <a:gd name="connsiteX15" fmla="*/ 213842 w 430585"/>
                  <a:gd name="connsiteY15" fmla="*/ 64 h 553764"/>
                  <a:gd name="connsiteX0" fmla="*/ 213842 w 435963"/>
                  <a:gd name="connsiteY0" fmla="*/ 64 h 553764"/>
                  <a:gd name="connsiteX1" fmla="*/ 299567 w 435963"/>
                  <a:gd name="connsiteY1" fmla="*/ 31814 h 553764"/>
                  <a:gd name="connsiteX2" fmla="*/ 391642 w 435963"/>
                  <a:gd name="connsiteY2" fmla="*/ 117539 h 553764"/>
                  <a:gd name="connsiteX3" fmla="*/ 429742 w 435963"/>
                  <a:gd name="connsiteY3" fmla="*/ 228664 h 553764"/>
                  <a:gd name="connsiteX4" fmla="*/ 432151 w 435963"/>
                  <a:gd name="connsiteY4" fmla="*/ 336708 h 553764"/>
                  <a:gd name="connsiteX5" fmla="*/ 392125 w 435963"/>
                  <a:gd name="connsiteY5" fmla="*/ 448007 h 553764"/>
                  <a:gd name="connsiteX6" fmla="*/ 311311 w 435963"/>
                  <a:gd name="connsiteY6" fmla="*/ 521988 h 553764"/>
                  <a:gd name="connsiteX7" fmla="*/ 236874 w 435963"/>
                  <a:gd name="connsiteY7" fmla="*/ 535373 h 553764"/>
                  <a:gd name="connsiteX8" fmla="*/ 134467 w 435963"/>
                  <a:gd name="connsiteY8" fmla="*/ 552514 h 553764"/>
                  <a:gd name="connsiteX9" fmla="*/ 61442 w 435963"/>
                  <a:gd name="connsiteY9" fmla="*/ 498539 h 553764"/>
                  <a:gd name="connsiteX10" fmla="*/ 7467 w 435963"/>
                  <a:gd name="connsiteY10" fmla="*/ 384239 h 553764"/>
                  <a:gd name="connsiteX11" fmla="*/ 1117 w 435963"/>
                  <a:gd name="connsiteY11" fmla="*/ 266764 h 553764"/>
                  <a:gd name="connsiteX12" fmla="*/ 13817 w 435963"/>
                  <a:gd name="connsiteY12" fmla="*/ 174689 h 553764"/>
                  <a:gd name="connsiteX13" fmla="*/ 64617 w 435963"/>
                  <a:gd name="connsiteY13" fmla="*/ 85789 h 553764"/>
                  <a:gd name="connsiteX14" fmla="*/ 140817 w 435963"/>
                  <a:gd name="connsiteY14" fmla="*/ 25464 h 553764"/>
                  <a:gd name="connsiteX15" fmla="*/ 213842 w 435963"/>
                  <a:gd name="connsiteY15" fmla="*/ 64 h 553764"/>
                  <a:gd name="connsiteX0" fmla="*/ 213842 w 445884"/>
                  <a:gd name="connsiteY0" fmla="*/ 64 h 553764"/>
                  <a:gd name="connsiteX1" fmla="*/ 299567 w 445884"/>
                  <a:gd name="connsiteY1" fmla="*/ 31814 h 553764"/>
                  <a:gd name="connsiteX2" fmla="*/ 391642 w 445884"/>
                  <a:gd name="connsiteY2" fmla="*/ 117539 h 553764"/>
                  <a:gd name="connsiteX3" fmla="*/ 443613 w 445884"/>
                  <a:gd name="connsiteY3" fmla="*/ 218668 h 553764"/>
                  <a:gd name="connsiteX4" fmla="*/ 432151 w 445884"/>
                  <a:gd name="connsiteY4" fmla="*/ 336708 h 553764"/>
                  <a:gd name="connsiteX5" fmla="*/ 392125 w 445884"/>
                  <a:gd name="connsiteY5" fmla="*/ 448007 h 553764"/>
                  <a:gd name="connsiteX6" fmla="*/ 311311 w 445884"/>
                  <a:gd name="connsiteY6" fmla="*/ 521988 h 553764"/>
                  <a:gd name="connsiteX7" fmla="*/ 236874 w 445884"/>
                  <a:gd name="connsiteY7" fmla="*/ 535373 h 553764"/>
                  <a:gd name="connsiteX8" fmla="*/ 134467 w 445884"/>
                  <a:gd name="connsiteY8" fmla="*/ 552514 h 553764"/>
                  <a:gd name="connsiteX9" fmla="*/ 61442 w 445884"/>
                  <a:gd name="connsiteY9" fmla="*/ 498539 h 553764"/>
                  <a:gd name="connsiteX10" fmla="*/ 7467 w 445884"/>
                  <a:gd name="connsiteY10" fmla="*/ 384239 h 553764"/>
                  <a:gd name="connsiteX11" fmla="*/ 1117 w 445884"/>
                  <a:gd name="connsiteY11" fmla="*/ 266764 h 553764"/>
                  <a:gd name="connsiteX12" fmla="*/ 13817 w 445884"/>
                  <a:gd name="connsiteY12" fmla="*/ 174689 h 553764"/>
                  <a:gd name="connsiteX13" fmla="*/ 64617 w 445884"/>
                  <a:gd name="connsiteY13" fmla="*/ 85789 h 553764"/>
                  <a:gd name="connsiteX14" fmla="*/ 140817 w 445884"/>
                  <a:gd name="connsiteY14" fmla="*/ 25464 h 553764"/>
                  <a:gd name="connsiteX15" fmla="*/ 213842 w 445884"/>
                  <a:gd name="connsiteY15" fmla="*/ 64 h 553764"/>
                  <a:gd name="connsiteX0" fmla="*/ 213842 w 446149"/>
                  <a:gd name="connsiteY0" fmla="*/ 64 h 553764"/>
                  <a:gd name="connsiteX1" fmla="*/ 299567 w 446149"/>
                  <a:gd name="connsiteY1" fmla="*/ 31814 h 553764"/>
                  <a:gd name="connsiteX2" fmla="*/ 387808 w 446149"/>
                  <a:gd name="connsiteY2" fmla="*/ 102134 h 553764"/>
                  <a:gd name="connsiteX3" fmla="*/ 443613 w 446149"/>
                  <a:gd name="connsiteY3" fmla="*/ 218668 h 553764"/>
                  <a:gd name="connsiteX4" fmla="*/ 432151 w 446149"/>
                  <a:gd name="connsiteY4" fmla="*/ 336708 h 553764"/>
                  <a:gd name="connsiteX5" fmla="*/ 392125 w 446149"/>
                  <a:gd name="connsiteY5" fmla="*/ 448007 h 553764"/>
                  <a:gd name="connsiteX6" fmla="*/ 311311 w 446149"/>
                  <a:gd name="connsiteY6" fmla="*/ 521988 h 553764"/>
                  <a:gd name="connsiteX7" fmla="*/ 236874 w 446149"/>
                  <a:gd name="connsiteY7" fmla="*/ 535373 h 553764"/>
                  <a:gd name="connsiteX8" fmla="*/ 134467 w 446149"/>
                  <a:gd name="connsiteY8" fmla="*/ 552514 h 553764"/>
                  <a:gd name="connsiteX9" fmla="*/ 61442 w 446149"/>
                  <a:gd name="connsiteY9" fmla="*/ 498539 h 553764"/>
                  <a:gd name="connsiteX10" fmla="*/ 7467 w 446149"/>
                  <a:gd name="connsiteY10" fmla="*/ 384239 h 553764"/>
                  <a:gd name="connsiteX11" fmla="*/ 1117 w 446149"/>
                  <a:gd name="connsiteY11" fmla="*/ 266764 h 553764"/>
                  <a:gd name="connsiteX12" fmla="*/ 13817 w 446149"/>
                  <a:gd name="connsiteY12" fmla="*/ 174689 h 553764"/>
                  <a:gd name="connsiteX13" fmla="*/ 64617 w 446149"/>
                  <a:gd name="connsiteY13" fmla="*/ 85789 h 553764"/>
                  <a:gd name="connsiteX14" fmla="*/ 140817 w 446149"/>
                  <a:gd name="connsiteY14" fmla="*/ 25464 h 553764"/>
                  <a:gd name="connsiteX15" fmla="*/ 213842 w 446149"/>
                  <a:gd name="connsiteY15" fmla="*/ 64 h 553764"/>
                  <a:gd name="connsiteX0" fmla="*/ 213842 w 446149"/>
                  <a:gd name="connsiteY0" fmla="*/ 5 h 553705"/>
                  <a:gd name="connsiteX1" fmla="*/ 317286 w 446149"/>
                  <a:gd name="connsiteY1" fmla="*/ 24072 h 553705"/>
                  <a:gd name="connsiteX2" fmla="*/ 387808 w 446149"/>
                  <a:gd name="connsiteY2" fmla="*/ 102075 h 553705"/>
                  <a:gd name="connsiteX3" fmla="*/ 443613 w 446149"/>
                  <a:gd name="connsiteY3" fmla="*/ 218609 h 553705"/>
                  <a:gd name="connsiteX4" fmla="*/ 432151 w 446149"/>
                  <a:gd name="connsiteY4" fmla="*/ 336649 h 553705"/>
                  <a:gd name="connsiteX5" fmla="*/ 392125 w 446149"/>
                  <a:gd name="connsiteY5" fmla="*/ 447948 h 553705"/>
                  <a:gd name="connsiteX6" fmla="*/ 311311 w 446149"/>
                  <a:gd name="connsiteY6" fmla="*/ 521929 h 553705"/>
                  <a:gd name="connsiteX7" fmla="*/ 236874 w 446149"/>
                  <a:gd name="connsiteY7" fmla="*/ 535314 h 553705"/>
                  <a:gd name="connsiteX8" fmla="*/ 134467 w 446149"/>
                  <a:gd name="connsiteY8" fmla="*/ 552455 h 553705"/>
                  <a:gd name="connsiteX9" fmla="*/ 61442 w 446149"/>
                  <a:gd name="connsiteY9" fmla="*/ 498480 h 553705"/>
                  <a:gd name="connsiteX10" fmla="*/ 7467 w 446149"/>
                  <a:gd name="connsiteY10" fmla="*/ 384180 h 553705"/>
                  <a:gd name="connsiteX11" fmla="*/ 1117 w 446149"/>
                  <a:gd name="connsiteY11" fmla="*/ 266705 h 553705"/>
                  <a:gd name="connsiteX12" fmla="*/ 13817 w 446149"/>
                  <a:gd name="connsiteY12" fmla="*/ 174630 h 553705"/>
                  <a:gd name="connsiteX13" fmla="*/ 64617 w 446149"/>
                  <a:gd name="connsiteY13" fmla="*/ 85730 h 553705"/>
                  <a:gd name="connsiteX14" fmla="*/ 140817 w 446149"/>
                  <a:gd name="connsiteY14" fmla="*/ 25405 h 553705"/>
                  <a:gd name="connsiteX15" fmla="*/ 213842 w 446149"/>
                  <a:gd name="connsiteY15" fmla="*/ 5 h 553705"/>
                  <a:gd name="connsiteX0" fmla="*/ 213842 w 445567"/>
                  <a:gd name="connsiteY0" fmla="*/ 5 h 553705"/>
                  <a:gd name="connsiteX1" fmla="*/ 317286 w 445567"/>
                  <a:gd name="connsiteY1" fmla="*/ 24072 h 553705"/>
                  <a:gd name="connsiteX2" fmla="*/ 396284 w 445567"/>
                  <a:gd name="connsiteY2" fmla="*/ 96694 h 553705"/>
                  <a:gd name="connsiteX3" fmla="*/ 443613 w 445567"/>
                  <a:gd name="connsiteY3" fmla="*/ 218609 h 553705"/>
                  <a:gd name="connsiteX4" fmla="*/ 432151 w 445567"/>
                  <a:gd name="connsiteY4" fmla="*/ 336649 h 553705"/>
                  <a:gd name="connsiteX5" fmla="*/ 392125 w 445567"/>
                  <a:gd name="connsiteY5" fmla="*/ 447948 h 553705"/>
                  <a:gd name="connsiteX6" fmla="*/ 311311 w 445567"/>
                  <a:gd name="connsiteY6" fmla="*/ 521929 h 553705"/>
                  <a:gd name="connsiteX7" fmla="*/ 236874 w 445567"/>
                  <a:gd name="connsiteY7" fmla="*/ 535314 h 553705"/>
                  <a:gd name="connsiteX8" fmla="*/ 134467 w 445567"/>
                  <a:gd name="connsiteY8" fmla="*/ 552455 h 553705"/>
                  <a:gd name="connsiteX9" fmla="*/ 61442 w 445567"/>
                  <a:gd name="connsiteY9" fmla="*/ 498480 h 553705"/>
                  <a:gd name="connsiteX10" fmla="*/ 7467 w 445567"/>
                  <a:gd name="connsiteY10" fmla="*/ 384180 h 553705"/>
                  <a:gd name="connsiteX11" fmla="*/ 1117 w 445567"/>
                  <a:gd name="connsiteY11" fmla="*/ 266705 h 553705"/>
                  <a:gd name="connsiteX12" fmla="*/ 13817 w 445567"/>
                  <a:gd name="connsiteY12" fmla="*/ 174630 h 553705"/>
                  <a:gd name="connsiteX13" fmla="*/ 64617 w 445567"/>
                  <a:gd name="connsiteY13" fmla="*/ 85730 h 553705"/>
                  <a:gd name="connsiteX14" fmla="*/ 140817 w 445567"/>
                  <a:gd name="connsiteY14" fmla="*/ 25405 h 553705"/>
                  <a:gd name="connsiteX15" fmla="*/ 213842 w 445567"/>
                  <a:gd name="connsiteY15" fmla="*/ 5 h 553705"/>
                  <a:gd name="connsiteX0" fmla="*/ 221552 w 445567"/>
                  <a:gd name="connsiteY0" fmla="*/ 2 h 562165"/>
                  <a:gd name="connsiteX1" fmla="*/ 317286 w 445567"/>
                  <a:gd name="connsiteY1" fmla="*/ 32532 h 562165"/>
                  <a:gd name="connsiteX2" fmla="*/ 396284 w 445567"/>
                  <a:gd name="connsiteY2" fmla="*/ 105154 h 562165"/>
                  <a:gd name="connsiteX3" fmla="*/ 443613 w 445567"/>
                  <a:gd name="connsiteY3" fmla="*/ 227069 h 562165"/>
                  <a:gd name="connsiteX4" fmla="*/ 432151 w 445567"/>
                  <a:gd name="connsiteY4" fmla="*/ 345109 h 562165"/>
                  <a:gd name="connsiteX5" fmla="*/ 392125 w 445567"/>
                  <a:gd name="connsiteY5" fmla="*/ 456408 h 562165"/>
                  <a:gd name="connsiteX6" fmla="*/ 311311 w 445567"/>
                  <a:gd name="connsiteY6" fmla="*/ 530389 h 562165"/>
                  <a:gd name="connsiteX7" fmla="*/ 236874 w 445567"/>
                  <a:gd name="connsiteY7" fmla="*/ 543774 h 562165"/>
                  <a:gd name="connsiteX8" fmla="*/ 134467 w 445567"/>
                  <a:gd name="connsiteY8" fmla="*/ 560915 h 562165"/>
                  <a:gd name="connsiteX9" fmla="*/ 61442 w 445567"/>
                  <a:gd name="connsiteY9" fmla="*/ 506940 h 562165"/>
                  <a:gd name="connsiteX10" fmla="*/ 7467 w 445567"/>
                  <a:gd name="connsiteY10" fmla="*/ 392640 h 562165"/>
                  <a:gd name="connsiteX11" fmla="*/ 1117 w 445567"/>
                  <a:gd name="connsiteY11" fmla="*/ 275165 h 562165"/>
                  <a:gd name="connsiteX12" fmla="*/ 13817 w 445567"/>
                  <a:gd name="connsiteY12" fmla="*/ 183090 h 562165"/>
                  <a:gd name="connsiteX13" fmla="*/ 64617 w 445567"/>
                  <a:gd name="connsiteY13" fmla="*/ 94190 h 562165"/>
                  <a:gd name="connsiteX14" fmla="*/ 140817 w 445567"/>
                  <a:gd name="connsiteY14" fmla="*/ 33865 h 562165"/>
                  <a:gd name="connsiteX15" fmla="*/ 221552 w 445567"/>
                  <a:gd name="connsiteY15" fmla="*/ 2 h 562165"/>
                  <a:gd name="connsiteX0" fmla="*/ 221552 w 445567"/>
                  <a:gd name="connsiteY0" fmla="*/ 266 h 562429"/>
                  <a:gd name="connsiteX1" fmla="*/ 317286 w 445567"/>
                  <a:gd name="connsiteY1" fmla="*/ 32796 h 562429"/>
                  <a:gd name="connsiteX2" fmla="*/ 396284 w 445567"/>
                  <a:gd name="connsiteY2" fmla="*/ 105418 h 562429"/>
                  <a:gd name="connsiteX3" fmla="*/ 443613 w 445567"/>
                  <a:gd name="connsiteY3" fmla="*/ 227333 h 562429"/>
                  <a:gd name="connsiteX4" fmla="*/ 432151 w 445567"/>
                  <a:gd name="connsiteY4" fmla="*/ 345373 h 562429"/>
                  <a:gd name="connsiteX5" fmla="*/ 392125 w 445567"/>
                  <a:gd name="connsiteY5" fmla="*/ 456672 h 562429"/>
                  <a:gd name="connsiteX6" fmla="*/ 311311 w 445567"/>
                  <a:gd name="connsiteY6" fmla="*/ 530653 h 562429"/>
                  <a:gd name="connsiteX7" fmla="*/ 236874 w 445567"/>
                  <a:gd name="connsiteY7" fmla="*/ 544038 h 562429"/>
                  <a:gd name="connsiteX8" fmla="*/ 134467 w 445567"/>
                  <a:gd name="connsiteY8" fmla="*/ 561179 h 562429"/>
                  <a:gd name="connsiteX9" fmla="*/ 61442 w 445567"/>
                  <a:gd name="connsiteY9" fmla="*/ 507204 h 562429"/>
                  <a:gd name="connsiteX10" fmla="*/ 7467 w 445567"/>
                  <a:gd name="connsiteY10" fmla="*/ 392904 h 562429"/>
                  <a:gd name="connsiteX11" fmla="*/ 1117 w 445567"/>
                  <a:gd name="connsiteY11" fmla="*/ 275429 h 562429"/>
                  <a:gd name="connsiteX12" fmla="*/ 13817 w 445567"/>
                  <a:gd name="connsiteY12" fmla="*/ 183354 h 562429"/>
                  <a:gd name="connsiteX13" fmla="*/ 64617 w 445567"/>
                  <a:gd name="connsiteY13" fmla="*/ 94454 h 562429"/>
                  <a:gd name="connsiteX14" fmla="*/ 137749 w 445567"/>
                  <a:gd name="connsiteY14" fmla="*/ 21805 h 562429"/>
                  <a:gd name="connsiteX15" fmla="*/ 221552 w 445567"/>
                  <a:gd name="connsiteY15" fmla="*/ 266 h 562429"/>
                  <a:gd name="connsiteX0" fmla="*/ 222613 w 446628"/>
                  <a:gd name="connsiteY0" fmla="*/ 266 h 562429"/>
                  <a:gd name="connsiteX1" fmla="*/ 318347 w 446628"/>
                  <a:gd name="connsiteY1" fmla="*/ 32796 h 562429"/>
                  <a:gd name="connsiteX2" fmla="*/ 397345 w 446628"/>
                  <a:gd name="connsiteY2" fmla="*/ 105418 h 562429"/>
                  <a:gd name="connsiteX3" fmla="*/ 444674 w 446628"/>
                  <a:gd name="connsiteY3" fmla="*/ 227333 h 562429"/>
                  <a:gd name="connsiteX4" fmla="*/ 433212 w 446628"/>
                  <a:gd name="connsiteY4" fmla="*/ 345373 h 562429"/>
                  <a:gd name="connsiteX5" fmla="*/ 393186 w 446628"/>
                  <a:gd name="connsiteY5" fmla="*/ 456672 h 562429"/>
                  <a:gd name="connsiteX6" fmla="*/ 312372 w 446628"/>
                  <a:gd name="connsiteY6" fmla="*/ 530653 h 562429"/>
                  <a:gd name="connsiteX7" fmla="*/ 237935 w 446628"/>
                  <a:gd name="connsiteY7" fmla="*/ 544038 h 562429"/>
                  <a:gd name="connsiteX8" fmla="*/ 135528 w 446628"/>
                  <a:gd name="connsiteY8" fmla="*/ 561179 h 562429"/>
                  <a:gd name="connsiteX9" fmla="*/ 62503 w 446628"/>
                  <a:gd name="connsiteY9" fmla="*/ 507204 h 562429"/>
                  <a:gd name="connsiteX10" fmla="*/ 8528 w 446628"/>
                  <a:gd name="connsiteY10" fmla="*/ 392904 h 562429"/>
                  <a:gd name="connsiteX11" fmla="*/ 2178 w 446628"/>
                  <a:gd name="connsiteY11" fmla="*/ 275429 h 562429"/>
                  <a:gd name="connsiteX12" fmla="*/ 29503 w 446628"/>
                  <a:gd name="connsiteY12" fmla="*/ 189530 h 562429"/>
                  <a:gd name="connsiteX13" fmla="*/ 65678 w 446628"/>
                  <a:gd name="connsiteY13" fmla="*/ 94454 h 562429"/>
                  <a:gd name="connsiteX14" fmla="*/ 138810 w 446628"/>
                  <a:gd name="connsiteY14" fmla="*/ 21805 h 562429"/>
                  <a:gd name="connsiteX15" fmla="*/ 222613 w 446628"/>
                  <a:gd name="connsiteY15" fmla="*/ 266 h 562429"/>
                  <a:gd name="connsiteX0" fmla="*/ 216517 w 440532"/>
                  <a:gd name="connsiteY0" fmla="*/ 266 h 562429"/>
                  <a:gd name="connsiteX1" fmla="*/ 312251 w 440532"/>
                  <a:gd name="connsiteY1" fmla="*/ 32796 h 562429"/>
                  <a:gd name="connsiteX2" fmla="*/ 391249 w 440532"/>
                  <a:gd name="connsiteY2" fmla="*/ 105418 h 562429"/>
                  <a:gd name="connsiteX3" fmla="*/ 438578 w 440532"/>
                  <a:gd name="connsiteY3" fmla="*/ 227333 h 562429"/>
                  <a:gd name="connsiteX4" fmla="*/ 427116 w 440532"/>
                  <a:gd name="connsiteY4" fmla="*/ 345373 h 562429"/>
                  <a:gd name="connsiteX5" fmla="*/ 387090 w 440532"/>
                  <a:gd name="connsiteY5" fmla="*/ 456672 h 562429"/>
                  <a:gd name="connsiteX6" fmla="*/ 306276 w 440532"/>
                  <a:gd name="connsiteY6" fmla="*/ 530653 h 562429"/>
                  <a:gd name="connsiteX7" fmla="*/ 231839 w 440532"/>
                  <a:gd name="connsiteY7" fmla="*/ 544038 h 562429"/>
                  <a:gd name="connsiteX8" fmla="*/ 129432 w 440532"/>
                  <a:gd name="connsiteY8" fmla="*/ 561179 h 562429"/>
                  <a:gd name="connsiteX9" fmla="*/ 56407 w 440532"/>
                  <a:gd name="connsiteY9" fmla="*/ 507204 h 562429"/>
                  <a:gd name="connsiteX10" fmla="*/ 2432 w 440532"/>
                  <a:gd name="connsiteY10" fmla="*/ 392904 h 562429"/>
                  <a:gd name="connsiteX11" fmla="*/ 10706 w 440532"/>
                  <a:gd name="connsiteY11" fmla="*/ 281604 h 562429"/>
                  <a:gd name="connsiteX12" fmla="*/ 23407 w 440532"/>
                  <a:gd name="connsiteY12" fmla="*/ 189530 h 562429"/>
                  <a:gd name="connsiteX13" fmla="*/ 59582 w 440532"/>
                  <a:gd name="connsiteY13" fmla="*/ 94454 h 562429"/>
                  <a:gd name="connsiteX14" fmla="*/ 132714 w 440532"/>
                  <a:gd name="connsiteY14" fmla="*/ 21805 h 562429"/>
                  <a:gd name="connsiteX15" fmla="*/ 216517 w 440532"/>
                  <a:gd name="connsiteY15" fmla="*/ 266 h 562429"/>
                  <a:gd name="connsiteX0" fmla="*/ 205849 w 429864"/>
                  <a:gd name="connsiteY0" fmla="*/ 266 h 562429"/>
                  <a:gd name="connsiteX1" fmla="*/ 301583 w 429864"/>
                  <a:gd name="connsiteY1" fmla="*/ 32796 h 562429"/>
                  <a:gd name="connsiteX2" fmla="*/ 380581 w 429864"/>
                  <a:gd name="connsiteY2" fmla="*/ 105418 h 562429"/>
                  <a:gd name="connsiteX3" fmla="*/ 427910 w 429864"/>
                  <a:gd name="connsiteY3" fmla="*/ 227333 h 562429"/>
                  <a:gd name="connsiteX4" fmla="*/ 416448 w 429864"/>
                  <a:gd name="connsiteY4" fmla="*/ 345373 h 562429"/>
                  <a:gd name="connsiteX5" fmla="*/ 376422 w 429864"/>
                  <a:gd name="connsiteY5" fmla="*/ 456672 h 562429"/>
                  <a:gd name="connsiteX6" fmla="*/ 295608 w 429864"/>
                  <a:gd name="connsiteY6" fmla="*/ 530653 h 562429"/>
                  <a:gd name="connsiteX7" fmla="*/ 221171 w 429864"/>
                  <a:gd name="connsiteY7" fmla="*/ 544038 h 562429"/>
                  <a:gd name="connsiteX8" fmla="*/ 118764 w 429864"/>
                  <a:gd name="connsiteY8" fmla="*/ 561179 h 562429"/>
                  <a:gd name="connsiteX9" fmla="*/ 45739 w 429864"/>
                  <a:gd name="connsiteY9" fmla="*/ 507204 h 562429"/>
                  <a:gd name="connsiteX10" fmla="*/ 10250 w 429864"/>
                  <a:gd name="connsiteY10" fmla="*/ 388303 h 562429"/>
                  <a:gd name="connsiteX11" fmla="*/ 38 w 429864"/>
                  <a:gd name="connsiteY11" fmla="*/ 281604 h 562429"/>
                  <a:gd name="connsiteX12" fmla="*/ 12739 w 429864"/>
                  <a:gd name="connsiteY12" fmla="*/ 189530 h 562429"/>
                  <a:gd name="connsiteX13" fmla="*/ 48914 w 429864"/>
                  <a:gd name="connsiteY13" fmla="*/ 94454 h 562429"/>
                  <a:gd name="connsiteX14" fmla="*/ 122046 w 429864"/>
                  <a:gd name="connsiteY14" fmla="*/ 21805 h 562429"/>
                  <a:gd name="connsiteX15" fmla="*/ 205849 w 429864"/>
                  <a:gd name="connsiteY15" fmla="*/ 266 h 562429"/>
                  <a:gd name="connsiteX0" fmla="*/ 205884 w 429899"/>
                  <a:gd name="connsiteY0" fmla="*/ 266 h 563512"/>
                  <a:gd name="connsiteX1" fmla="*/ 301618 w 429899"/>
                  <a:gd name="connsiteY1" fmla="*/ 32796 h 563512"/>
                  <a:gd name="connsiteX2" fmla="*/ 380616 w 429899"/>
                  <a:gd name="connsiteY2" fmla="*/ 105418 h 563512"/>
                  <a:gd name="connsiteX3" fmla="*/ 427945 w 429899"/>
                  <a:gd name="connsiteY3" fmla="*/ 227333 h 563512"/>
                  <a:gd name="connsiteX4" fmla="*/ 416483 w 429899"/>
                  <a:gd name="connsiteY4" fmla="*/ 345373 h 563512"/>
                  <a:gd name="connsiteX5" fmla="*/ 376457 w 429899"/>
                  <a:gd name="connsiteY5" fmla="*/ 456672 h 563512"/>
                  <a:gd name="connsiteX6" fmla="*/ 295643 w 429899"/>
                  <a:gd name="connsiteY6" fmla="*/ 530653 h 563512"/>
                  <a:gd name="connsiteX7" fmla="*/ 221206 w 429899"/>
                  <a:gd name="connsiteY7" fmla="*/ 544038 h 563512"/>
                  <a:gd name="connsiteX8" fmla="*/ 118799 w 429899"/>
                  <a:gd name="connsiteY8" fmla="*/ 561179 h 563512"/>
                  <a:gd name="connsiteX9" fmla="*/ 57345 w 429899"/>
                  <a:gd name="connsiteY9" fmla="*/ 487965 h 563512"/>
                  <a:gd name="connsiteX10" fmla="*/ 10285 w 429899"/>
                  <a:gd name="connsiteY10" fmla="*/ 388303 h 563512"/>
                  <a:gd name="connsiteX11" fmla="*/ 73 w 429899"/>
                  <a:gd name="connsiteY11" fmla="*/ 281604 h 563512"/>
                  <a:gd name="connsiteX12" fmla="*/ 12774 w 429899"/>
                  <a:gd name="connsiteY12" fmla="*/ 189530 h 563512"/>
                  <a:gd name="connsiteX13" fmla="*/ 48949 w 429899"/>
                  <a:gd name="connsiteY13" fmla="*/ 94454 h 563512"/>
                  <a:gd name="connsiteX14" fmla="*/ 122081 w 429899"/>
                  <a:gd name="connsiteY14" fmla="*/ 21805 h 563512"/>
                  <a:gd name="connsiteX15" fmla="*/ 205884 w 429899"/>
                  <a:gd name="connsiteY15" fmla="*/ 266 h 563512"/>
                  <a:gd name="connsiteX0" fmla="*/ 205884 w 429899"/>
                  <a:gd name="connsiteY0" fmla="*/ 266 h 546795"/>
                  <a:gd name="connsiteX1" fmla="*/ 301618 w 429899"/>
                  <a:gd name="connsiteY1" fmla="*/ 32796 h 546795"/>
                  <a:gd name="connsiteX2" fmla="*/ 380616 w 429899"/>
                  <a:gd name="connsiteY2" fmla="*/ 105418 h 546795"/>
                  <a:gd name="connsiteX3" fmla="*/ 427945 w 429899"/>
                  <a:gd name="connsiteY3" fmla="*/ 227333 h 546795"/>
                  <a:gd name="connsiteX4" fmla="*/ 416483 w 429899"/>
                  <a:gd name="connsiteY4" fmla="*/ 345373 h 546795"/>
                  <a:gd name="connsiteX5" fmla="*/ 376457 w 429899"/>
                  <a:gd name="connsiteY5" fmla="*/ 456672 h 546795"/>
                  <a:gd name="connsiteX6" fmla="*/ 295643 w 429899"/>
                  <a:gd name="connsiteY6" fmla="*/ 530653 h 546795"/>
                  <a:gd name="connsiteX7" fmla="*/ 221206 w 429899"/>
                  <a:gd name="connsiteY7" fmla="*/ 544038 h 546795"/>
                  <a:gd name="connsiteX8" fmla="*/ 133450 w 429899"/>
                  <a:gd name="connsiteY8" fmla="*/ 541173 h 546795"/>
                  <a:gd name="connsiteX9" fmla="*/ 57345 w 429899"/>
                  <a:gd name="connsiteY9" fmla="*/ 487965 h 546795"/>
                  <a:gd name="connsiteX10" fmla="*/ 10285 w 429899"/>
                  <a:gd name="connsiteY10" fmla="*/ 388303 h 546795"/>
                  <a:gd name="connsiteX11" fmla="*/ 73 w 429899"/>
                  <a:gd name="connsiteY11" fmla="*/ 281604 h 546795"/>
                  <a:gd name="connsiteX12" fmla="*/ 12774 w 429899"/>
                  <a:gd name="connsiteY12" fmla="*/ 189530 h 546795"/>
                  <a:gd name="connsiteX13" fmla="*/ 48949 w 429899"/>
                  <a:gd name="connsiteY13" fmla="*/ 94454 h 546795"/>
                  <a:gd name="connsiteX14" fmla="*/ 122081 w 429899"/>
                  <a:gd name="connsiteY14" fmla="*/ 21805 h 546795"/>
                  <a:gd name="connsiteX15" fmla="*/ 205884 w 429899"/>
                  <a:gd name="connsiteY15" fmla="*/ 266 h 546795"/>
                  <a:gd name="connsiteX0" fmla="*/ 205884 w 429899"/>
                  <a:gd name="connsiteY0" fmla="*/ 266 h 544407"/>
                  <a:gd name="connsiteX1" fmla="*/ 301618 w 429899"/>
                  <a:gd name="connsiteY1" fmla="*/ 32796 h 544407"/>
                  <a:gd name="connsiteX2" fmla="*/ 380616 w 429899"/>
                  <a:gd name="connsiteY2" fmla="*/ 105418 h 544407"/>
                  <a:gd name="connsiteX3" fmla="*/ 427945 w 429899"/>
                  <a:gd name="connsiteY3" fmla="*/ 227333 h 544407"/>
                  <a:gd name="connsiteX4" fmla="*/ 416483 w 429899"/>
                  <a:gd name="connsiteY4" fmla="*/ 345373 h 544407"/>
                  <a:gd name="connsiteX5" fmla="*/ 376457 w 429899"/>
                  <a:gd name="connsiteY5" fmla="*/ 456672 h 544407"/>
                  <a:gd name="connsiteX6" fmla="*/ 295643 w 429899"/>
                  <a:gd name="connsiteY6" fmla="*/ 530653 h 544407"/>
                  <a:gd name="connsiteX7" fmla="*/ 221206 w 429899"/>
                  <a:gd name="connsiteY7" fmla="*/ 544038 h 544407"/>
                  <a:gd name="connsiteX8" fmla="*/ 132697 w 429899"/>
                  <a:gd name="connsiteY8" fmla="*/ 525001 h 544407"/>
                  <a:gd name="connsiteX9" fmla="*/ 57345 w 429899"/>
                  <a:gd name="connsiteY9" fmla="*/ 487965 h 544407"/>
                  <a:gd name="connsiteX10" fmla="*/ 10285 w 429899"/>
                  <a:gd name="connsiteY10" fmla="*/ 388303 h 544407"/>
                  <a:gd name="connsiteX11" fmla="*/ 73 w 429899"/>
                  <a:gd name="connsiteY11" fmla="*/ 281604 h 544407"/>
                  <a:gd name="connsiteX12" fmla="*/ 12774 w 429899"/>
                  <a:gd name="connsiteY12" fmla="*/ 189530 h 544407"/>
                  <a:gd name="connsiteX13" fmla="*/ 48949 w 429899"/>
                  <a:gd name="connsiteY13" fmla="*/ 94454 h 544407"/>
                  <a:gd name="connsiteX14" fmla="*/ 122081 w 429899"/>
                  <a:gd name="connsiteY14" fmla="*/ 21805 h 544407"/>
                  <a:gd name="connsiteX15" fmla="*/ 205884 w 429899"/>
                  <a:gd name="connsiteY15" fmla="*/ 266 h 544407"/>
                  <a:gd name="connsiteX0" fmla="*/ 205884 w 429899"/>
                  <a:gd name="connsiteY0" fmla="*/ 266 h 544275"/>
                  <a:gd name="connsiteX1" fmla="*/ 301618 w 429899"/>
                  <a:gd name="connsiteY1" fmla="*/ 32796 h 544275"/>
                  <a:gd name="connsiteX2" fmla="*/ 380616 w 429899"/>
                  <a:gd name="connsiteY2" fmla="*/ 105418 h 544275"/>
                  <a:gd name="connsiteX3" fmla="*/ 427945 w 429899"/>
                  <a:gd name="connsiteY3" fmla="*/ 227333 h 544275"/>
                  <a:gd name="connsiteX4" fmla="*/ 416483 w 429899"/>
                  <a:gd name="connsiteY4" fmla="*/ 345373 h 544275"/>
                  <a:gd name="connsiteX5" fmla="*/ 376457 w 429899"/>
                  <a:gd name="connsiteY5" fmla="*/ 456672 h 544275"/>
                  <a:gd name="connsiteX6" fmla="*/ 295643 w 429899"/>
                  <a:gd name="connsiteY6" fmla="*/ 530653 h 544275"/>
                  <a:gd name="connsiteX7" fmla="*/ 221206 w 429899"/>
                  <a:gd name="connsiteY7" fmla="*/ 544038 h 544275"/>
                  <a:gd name="connsiteX8" fmla="*/ 131916 w 429899"/>
                  <a:gd name="connsiteY8" fmla="*/ 535011 h 544275"/>
                  <a:gd name="connsiteX9" fmla="*/ 57345 w 429899"/>
                  <a:gd name="connsiteY9" fmla="*/ 487965 h 544275"/>
                  <a:gd name="connsiteX10" fmla="*/ 10285 w 429899"/>
                  <a:gd name="connsiteY10" fmla="*/ 388303 h 544275"/>
                  <a:gd name="connsiteX11" fmla="*/ 73 w 429899"/>
                  <a:gd name="connsiteY11" fmla="*/ 281604 h 544275"/>
                  <a:gd name="connsiteX12" fmla="*/ 12774 w 429899"/>
                  <a:gd name="connsiteY12" fmla="*/ 189530 h 544275"/>
                  <a:gd name="connsiteX13" fmla="*/ 48949 w 429899"/>
                  <a:gd name="connsiteY13" fmla="*/ 94454 h 544275"/>
                  <a:gd name="connsiteX14" fmla="*/ 122081 w 429899"/>
                  <a:gd name="connsiteY14" fmla="*/ 21805 h 544275"/>
                  <a:gd name="connsiteX15" fmla="*/ 205884 w 429899"/>
                  <a:gd name="connsiteY15" fmla="*/ 266 h 544275"/>
                  <a:gd name="connsiteX0" fmla="*/ 205951 w 429966"/>
                  <a:gd name="connsiteY0" fmla="*/ 266 h 544449"/>
                  <a:gd name="connsiteX1" fmla="*/ 301685 w 429966"/>
                  <a:gd name="connsiteY1" fmla="*/ 32796 h 544449"/>
                  <a:gd name="connsiteX2" fmla="*/ 380683 w 429966"/>
                  <a:gd name="connsiteY2" fmla="*/ 105418 h 544449"/>
                  <a:gd name="connsiteX3" fmla="*/ 428012 w 429966"/>
                  <a:gd name="connsiteY3" fmla="*/ 227333 h 544449"/>
                  <a:gd name="connsiteX4" fmla="*/ 416550 w 429966"/>
                  <a:gd name="connsiteY4" fmla="*/ 345373 h 544449"/>
                  <a:gd name="connsiteX5" fmla="*/ 376524 w 429966"/>
                  <a:gd name="connsiteY5" fmla="*/ 456672 h 544449"/>
                  <a:gd name="connsiteX6" fmla="*/ 295710 w 429966"/>
                  <a:gd name="connsiteY6" fmla="*/ 530653 h 544449"/>
                  <a:gd name="connsiteX7" fmla="*/ 221273 w 429966"/>
                  <a:gd name="connsiteY7" fmla="*/ 544038 h 544449"/>
                  <a:gd name="connsiteX8" fmla="*/ 131983 w 429966"/>
                  <a:gd name="connsiteY8" fmla="*/ 535011 h 544449"/>
                  <a:gd name="connsiteX9" fmla="*/ 65122 w 429966"/>
                  <a:gd name="connsiteY9" fmla="*/ 479502 h 544449"/>
                  <a:gd name="connsiteX10" fmla="*/ 10352 w 429966"/>
                  <a:gd name="connsiteY10" fmla="*/ 388303 h 544449"/>
                  <a:gd name="connsiteX11" fmla="*/ 140 w 429966"/>
                  <a:gd name="connsiteY11" fmla="*/ 281604 h 544449"/>
                  <a:gd name="connsiteX12" fmla="*/ 12841 w 429966"/>
                  <a:gd name="connsiteY12" fmla="*/ 189530 h 544449"/>
                  <a:gd name="connsiteX13" fmla="*/ 49016 w 429966"/>
                  <a:gd name="connsiteY13" fmla="*/ 94454 h 544449"/>
                  <a:gd name="connsiteX14" fmla="*/ 122148 w 429966"/>
                  <a:gd name="connsiteY14" fmla="*/ 21805 h 544449"/>
                  <a:gd name="connsiteX15" fmla="*/ 205951 w 429966"/>
                  <a:gd name="connsiteY15" fmla="*/ 266 h 544449"/>
                  <a:gd name="connsiteX0" fmla="*/ 205953 w 429968"/>
                  <a:gd name="connsiteY0" fmla="*/ 266 h 544449"/>
                  <a:gd name="connsiteX1" fmla="*/ 301687 w 429968"/>
                  <a:gd name="connsiteY1" fmla="*/ 32796 h 544449"/>
                  <a:gd name="connsiteX2" fmla="*/ 380685 w 429968"/>
                  <a:gd name="connsiteY2" fmla="*/ 105418 h 544449"/>
                  <a:gd name="connsiteX3" fmla="*/ 428014 w 429968"/>
                  <a:gd name="connsiteY3" fmla="*/ 227333 h 544449"/>
                  <a:gd name="connsiteX4" fmla="*/ 416552 w 429968"/>
                  <a:gd name="connsiteY4" fmla="*/ 345373 h 544449"/>
                  <a:gd name="connsiteX5" fmla="*/ 376526 w 429968"/>
                  <a:gd name="connsiteY5" fmla="*/ 456672 h 544449"/>
                  <a:gd name="connsiteX6" fmla="*/ 295712 w 429968"/>
                  <a:gd name="connsiteY6" fmla="*/ 530653 h 544449"/>
                  <a:gd name="connsiteX7" fmla="*/ 221275 w 429968"/>
                  <a:gd name="connsiteY7" fmla="*/ 544038 h 544449"/>
                  <a:gd name="connsiteX8" fmla="*/ 131985 w 429968"/>
                  <a:gd name="connsiteY8" fmla="*/ 535011 h 544449"/>
                  <a:gd name="connsiteX9" fmla="*/ 65124 w 429968"/>
                  <a:gd name="connsiteY9" fmla="*/ 479502 h 544449"/>
                  <a:gd name="connsiteX10" fmla="*/ 19597 w 429968"/>
                  <a:gd name="connsiteY10" fmla="*/ 386002 h 544449"/>
                  <a:gd name="connsiteX11" fmla="*/ 142 w 429968"/>
                  <a:gd name="connsiteY11" fmla="*/ 281604 h 544449"/>
                  <a:gd name="connsiteX12" fmla="*/ 12843 w 429968"/>
                  <a:gd name="connsiteY12" fmla="*/ 189530 h 544449"/>
                  <a:gd name="connsiteX13" fmla="*/ 49018 w 429968"/>
                  <a:gd name="connsiteY13" fmla="*/ 94454 h 544449"/>
                  <a:gd name="connsiteX14" fmla="*/ 122150 w 429968"/>
                  <a:gd name="connsiteY14" fmla="*/ 21805 h 544449"/>
                  <a:gd name="connsiteX15" fmla="*/ 205953 w 429968"/>
                  <a:gd name="connsiteY15" fmla="*/ 266 h 544449"/>
                  <a:gd name="connsiteX0" fmla="*/ 204439 w 428454"/>
                  <a:gd name="connsiteY0" fmla="*/ 266 h 544449"/>
                  <a:gd name="connsiteX1" fmla="*/ 300173 w 428454"/>
                  <a:gd name="connsiteY1" fmla="*/ 32796 h 544449"/>
                  <a:gd name="connsiteX2" fmla="*/ 379171 w 428454"/>
                  <a:gd name="connsiteY2" fmla="*/ 105418 h 544449"/>
                  <a:gd name="connsiteX3" fmla="*/ 426500 w 428454"/>
                  <a:gd name="connsiteY3" fmla="*/ 227333 h 544449"/>
                  <a:gd name="connsiteX4" fmla="*/ 415038 w 428454"/>
                  <a:gd name="connsiteY4" fmla="*/ 345373 h 544449"/>
                  <a:gd name="connsiteX5" fmla="*/ 375012 w 428454"/>
                  <a:gd name="connsiteY5" fmla="*/ 456672 h 544449"/>
                  <a:gd name="connsiteX6" fmla="*/ 294198 w 428454"/>
                  <a:gd name="connsiteY6" fmla="*/ 530653 h 544449"/>
                  <a:gd name="connsiteX7" fmla="*/ 219761 w 428454"/>
                  <a:gd name="connsiteY7" fmla="*/ 544038 h 544449"/>
                  <a:gd name="connsiteX8" fmla="*/ 130471 w 428454"/>
                  <a:gd name="connsiteY8" fmla="*/ 535011 h 544449"/>
                  <a:gd name="connsiteX9" fmla="*/ 63610 w 428454"/>
                  <a:gd name="connsiteY9" fmla="*/ 479502 h 544449"/>
                  <a:gd name="connsiteX10" fmla="*/ 18083 w 428454"/>
                  <a:gd name="connsiteY10" fmla="*/ 386002 h 544449"/>
                  <a:gd name="connsiteX11" fmla="*/ 175 w 428454"/>
                  <a:gd name="connsiteY11" fmla="*/ 274675 h 544449"/>
                  <a:gd name="connsiteX12" fmla="*/ 11329 w 428454"/>
                  <a:gd name="connsiteY12" fmla="*/ 189530 h 544449"/>
                  <a:gd name="connsiteX13" fmla="*/ 47504 w 428454"/>
                  <a:gd name="connsiteY13" fmla="*/ 94454 h 544449"/>
                  <a:gd name="connsiteX14" fmla="*/ 120636 w 428454"/>
                  <a:gd name="connsiteY14" fmla="*/ 21805 h 544449"/>
                  <a:gd name="connsiteX15" fmla="*/ 204439 w 428454"/>
                  <a:gd name="connsiteY15" fmla="*/ 266 h 544449"/>
                  <a:gd name="connsiteX0" fmla="*/ 204450 w 428465"/>
                  <a:gd name="connsiteY0" fmla="*/ 311 h 544494"/>
                  <a:gd name="connsiteX1" fmla="*/ 300184 w 428465"/>
                  <a:gd name="connsiteY1" fmla="*/ 32841 h 544494"/>
                  <a:gd name="connsiteX2" fmla="*/ 379182 w 428465"/>
                  <a:gd name="connsiteY2" fmla="*/ 105463 h 544494"/>
                  <a:gd name="connsiteX3" fmla="*/ 426511 w 428465"/>
                  <a:gd name="connsiteY3" fmla="*/ 227378 h 544494"/>
                  <a:gd name="connsiteX4" fmla="*/ 415049 w 428465"/>
                  <a:gd name="connsiteY4" fmla="*/ 345418 h 544494"/>
                  <a:gd name="connsiteX5" fmla="*/ 375023 w 428465"/>
                  <a:gd name="connsiteY5" fmla="*/ 456717 h 544494"/>
                  <a:gd name="connsiteX6" fmla="*/ 294209 w 428465"/>
                  <a:gd name="connsiteY6" fmla="*/ 530698 h 544494"/>
                  <a:gd name="connsiteX7" fmla="*/ 219772 w 428465"/>
                  <a:gd name="connsiteY7" fmla="*/ 544083 h 544494"/>
                  <a:gd name="connsiteX8" fmla="*/ 130482 w 428465"/>
                  <a:gd name="connsiteY8" fmla="*/ 535056 h 544494"/>
                  <a:gd name="connsiteX9" fmla="*/ 63621 w 428465"/>
                  <a:gd name="connsiteY9" fmla="*/ 479547 h 544494"/>
                  <a:gd name="connsiteX10" fmla="*/ 18094 w 428465"/>
                  <a:gd name="connsiteY10" fmla="*/ 386047 h 544494"/>
                  <a:gd name="connsiteX11" fmla="*/ 186 w 428465"/>
                  <a:gd name="connsiteY11" fmla="*/ 274720 h 544494"/>
                  <a:gd name="connsiteX12" fmla="*/ 11340 w 428465"/>
                  <a:gd name="connsiteY12" fmla="*/ 189575 h 544494"/>
                  <a:gd name="connsiteX13" fmla="*/ 49816 w 428465"/>
                  <a:gd name="connsiteY13" fmla="*/ 103742 h 544494"/>
                  <a:gd name="connsiteX14" fmla="*/ 120647 w 428465"/>
                  <a:gd name="connsiteY14" fmla="*/ 21850 h 544494"/>
                  <a:gd name="connsiteX15" fmla="*/ 204450 w 428465"/>
                  <a:gd name="connsiteY15" fmla="*/ 311 h 544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28465" h="544494">
                    <a:moveTo>
                      <a:pt x="204450" y="311"/>
                    </a:moveTo>
                    <a:cubicBezTo>
                      <a:pt x="234373" y="2143"/>
                      <a:pt x="271062" y="15316"/>
                      <a:pt x="300184" y="32841"/>
                    </a:cubicBezTo>
                    <a:cubicBezTo>
                      <a:pt x="329306" y="50366"/>
                      <a:pt x="358128" y="73040"/>
                      <a:pt x="379182" y="105463"/>
                    </a:cubicBezTo>
                    <a:cubicBezTo>
                      <a:pt x="400237" y="137886"/>
                      <a:pt x="420533" y="187385"/>
                      <a:pt x="426511" y="227378"/>
                    </a:cubicBezTo>
                    <a:cubicBezTo>
                      <a:pt x="432489" y="267371"/>
                      <a:pt x="423630" y="307195"/>
                      <a:pt x="415049" y="345418"/>
                    </a:cubicBezTo>
                    <a:cubicBezTo>
                      <a:pt x="406468" y="383641"/>
                      <a:pt x="395163" y="425837"/>
                      <a:pt x="375023" y="456717"/>
                    </a:cubicBezTo>
                    <a:cubicBezTo>
                      <a:pt x="354883" y="487597"/>
                      <a:pt x="320084" y="516137"/>
                      <a:pt x="294209" y="530698"/>
                    </a:cubicBezTo>
                    <a:cubicBezTo>
                      <a:pt x="268334" y="545259"/>
                      <a:pt x="247060" y="543357"/>
                      <a:pt x="219772" y="544083"/>
                    </a:cubicBezTo>
                    <a:cubicBezTo>
                      <a:pt x="192484" y="544809"/>
                      <a:pt x="156507" y="545812"/>
                      <a:pt x="130482" y="535056"/>
                    </a:cubicBezTo>
                    <a:cubicBezTo>
                      <a:pt x="104457" y="524300"/>
                      <a:pt x="82352" y="504382"/>
                      <a:pt x="63621" y="479547"/>
                    </a:cubicBezTo>
                    <a:cubicBezTo>
                      <a:pt x="44890" y="454712"/>
                      <a:pt x="28666" y="420185"/>
                      <a:pt x="18094" y="386047"/>
                    </a:cubicBezTo>
                    <a:cubicBezTo>
                      <a:pt x="7522" y="351909"/>
                      <a:pt x="1312" y="307465"/>
                      <a:pt x="186" y="274720"/>
                    </a:cubicBezTo>
                    <a:cubicBezTo>
                      <a:pt x="-940" y="241975"/>
                      <a:pt x="3068" y="218071"/>
                      <a:pt x="11340" y="189575"/>
                    </a:cubicBezTo>
                    <a:cubicBezTo>
                      <a:pt x="19612" y="161079"/>
                      <a:pt x="32353" y="128084"/>
                      <a:pt x="49816" y="103742"/>
                    </a:cubicBezTo>
                    <a:cubicBezTo>
                      <a:pt x="67279" y="79400"/>
                      <a:pt x="94875" y="39089"/>
                      <a:pt x="120647" y="21850"/>
                    </a:cubicBezTo>
                    <a:cubicBezTo>
                      <a:pt x="146419" y="4612"/>
                      <a:pt x="174527" y="-1521"/>
                      <a:pt x="204450" y="31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任意多边形 69"/>
              <p:cNvSpPr/>
              <p:nvPr/>
            </p:nvSpPr>
            <p:spPr>
              <a:xfrm>
                <a:off x="3676870" y="-377896"/>
                <a:ext cx="428146" cy="534545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3842 w 435388"/>
                  <a:gd name="connsiteY0" fmla="*/ 273 h 559517"/>
                  <a:gd name="connsiteX1" fmla="*/ 299567 w 435388"/>
                  <a:gd name="connsiteY1" fmla="*/ 19323 h 559517"/>
                  <a:gd name="connsiteX2" fmla="*/ 391642 w 435388"/>
                  <a:gd name="connsiteY2" fmla="*/ 105048 h 559517"/>
                  <a:gd name="connsiteX3" fmla="*/ 429742 w 435388"/>
                  <a:gd name="connsiteY3" fmla="*/ 216173 h 559517"/>
                  <a:gd name="connsiteX4" fmla="*/ 432917 w 435388"/>
                  <a:gd name="connsiteY4" fmla="*/ 327298 h 559517"/>
                  <a:gd name="connsiteX5" fmla="*/ 407517 w 435388"/>
                  <a:gd name="connsiteY5" fmla="*/ 444773 h 559517"/>
                  <a:gd name="connsiteX6" fmla="*/ 331317 w 435388"/>
                  <a:gd name="connsiteY6" fmla="*/ 524148 h 559517"/>
                  <a:gd name="connsiteX7" fmla="*/ 236067 w 435388"/>
                  <a:gd name="connsiteY7" fmla="*/ 559073 h 559517"/>
                  <a:gd name="connsiteX8" fmla="*/ 134467 w 435388"/>
                  <a:gd name="connsiteY8" fmla="*/ 540023 h 559517"/>
                  <a:gd name="connsiteX9" fmla="*/ 61442 w 435388"/>
                  <a:gd name="connsiteY9" fmla="*/ 486048 h 559517"/>
                  <a:gd name="connsiteX10" fmla="*/ 7467 w 435388"/>
                  <a:gd name="connsiteY10" fmla="*/ 371748 h 559517"/>
                  <a:gd name="connsiteX11" fmla="*/ 1117 w 435388"/>
                  <a:gd name="connsiteY11" fmla="*/ 254273 h 559517"/>
                  <a:gd name="connsiteX12" fmla="*/ 13817 w 435388"/>
                  <a:gd name="connsiteY12" fmla="*/ 162198 h 559517"/>
                  <a:gd name="connsiteX13" fmla="*/ 64617 w 435388"/>
                  <a:gd name="connsiteY13" fmla="*/ 73298 h 559517"/>
                  <a:gd name="connsiteX14" fmla="*/ 140817 w 435388"/>
                  <a:gd name="connsiteY14" fmla="*/ 12973 h 559517"/>
                  <a:gd name="connsiteX15" fmla="*/ 213842 w 435388"/>
                  <a:gd name="connsiteY15" fmla="*/ 273 h 559517"/>
                  <a:gd name="connsiteX0" fmla="*/ 213842 w 435388"/>
                  <a:gd name="connsiteY0" fmla="*/ 273 h 559073"/>
                  <a:gd name="connsiteX1" fmla="*/ 299567 w 435388"/>
                  <a:gd name="connsiteY1" fmla="*/ 19323 h 559073"/>
                  <a:gd name="connsiteX2" fmla="*/ 391642 w 435388"/>
                  <a:gd name="connsiteY2" fmla="*/ 105048 h 559073"/>
                  <a:gd name="connsiteX3" fmla="*/ 429742 w 435388"/>
                  <a:gd name="connsiteY3" fmla="*/ 216173 h 559073"/>
                  <a:gd name="connsiteX4" fmla="*/ 432917 w 435388"/>
                  <a:gd name="connsiteY4" fmla="*/ 327298 h 559073"/>
                  <a:gd name="connsiteX5" fmla="*/ 407517 w 435388"/>
                  <a:gd name="connsiteY5" fmla="*/ 444773 h 559073"/>
                  <a:gd name="connsiteX6" fmla="*/ 331317 w 435388"/>
                  <a:gd name="connsiteY6" fmla="*/ 524148 h 559073"/>
                  <a:gd name="connsiteX7" fmla="*/ 236067 w 435388"/>
                  <a:gd name="connsiteY7" fmla="*/ 559073 h 559073"/>
                  <a:gd name="connsiteX8" fmla="*/ 134467 w 435388"/>
                  <a:gd name="connsiteY8" fmla="*/ 524148 h 559073"/>
                  <a:gd name="connsiteX9" fmla="*/ 61442 w 435388"/>
                  <a:gd name="connsiteY9" fmla="*/ 486048 h 559073"/>
                  <a:gd name="connsiteX10" fmla="*/ 7467 w 435388"/>
                  <a:gd name="connsiteY10" fmla="*/ 371748 h 559073"/>
                  <a:gd name="connsiteX11" fmla="*/ 1117 w 435388"/>
                  <a:gd name="connsiteY11" fmla="*/ 254273 h 559073"/>
                  <a:gd name="connsiteX12" fmla="*/ 13817 w 435388"/>
                  <a:gd name="connsiteY12" fmla="*/ 162198 h 559073"/>
                  <a:gd name="connsiteX13" fmla="*/ 64617 w 435388"/>
                  <a:gd name="connsiteY13" fmla="*/ 73298 h 559073"/>
                  <a:gd name="connsiteX14" fmla="*/ 140817 w 435388"/>
                  <a:gd name="connsiteY14" fmla="*/ 12973 h 559073"/>
                  <a:gd name="connsiteX15" fmla="*/ 213842 w 435388"/>
                  <a:gd name="connsiteY15" fmla="*/ 273 h 559073"/>
                  <a:gd name="connsiteX0" fmla="*/ 213842 w 435388"/>
                  <a:gd name="connsiteY0" fmla="*/ 273 h 534591"/>
                  <a:gd name="connsiteX1" fmla="*/ 299567 w 435388"/>
                  <a:gd name="connsiteY1" fmla="*/ 19323 h 534591"/>
                  <a:gd name="connsiteX2" fmla="*/ 391642 w 435388"/>
                  <a:gd name="connsiteY2" fmla="*/ 105048 h 534591"/>
                  <a:gd name="connsiteX3" fmla="*/ 429742 w 435388"/>
                  <a:gd name="connsiteY3" fmla="*/ 216173 h 534591"/>
                  <a:gd name="connsiteX4" fmla="*/ 432917 w 435388"/>
                  <a:gd name="connsiteY4" fmla="*/ 327298 h 534591"/>
                  <a:gd name="connsiteX5" fmla="*/ 407517 w 435388"/>
                  <a:gd name="connsiteY5" fmla="*/ 444773 h 534591"/>
                  <a:gd name="connsiteX6" fmla="*/ 331317 w 435388"/>
                  <a:gd name="connsiteY6" fmla="*/ 524148 h 534591"/>
                  <a:gd name="connsiteX7" fmla="*/ 239242 w 435388"/>
                  <a:gd name="connsiteY7" fmla="*/ 533673 h 534591"/>
                  <a:gd name="connsiteX8" fmla="*/ 134467 w 435388"/>
                  <a:gd name="connsiteY8" fmla="*/ 524148 h 534591"/>
                  <a:gd name="connsiteX9" fmla="*/ 61442 w 435388"/>
                  <a:gd name="connsiteY9" fmla="*/ 486048 h 534591"/>
                  <a:gd name="connsiteX10" fmla="*/ 7467 w 435388"/>
                  <a:gd name="connsiteY10" fmla="*/ 371748 h 534591"/>
                  <a:gd name="connsiteX11" fmla="*/ 1117 w 435388"/>
                  <a:gd name="connsiteY11" fmla="*/ 254273 h 534591"/>
                  <a:gd name="connsiteX12" fmla="*/ 13817 w 435388"/>
                  <a:gd name="connsiteY12" fmla="*/ 162198 h 534591"/>
                  <a:gd name="connsiteX13" fmla="*/ 64617 w 435388"/>
                  <a:gd name="connsiteY13" fmla="*/ 73298 h 534591"/>
                  <a:gd name="connsiteX14" fmla="*/ 140817 w 435388"/>
                  <a:gd name="connsiteY14" fmla="*/ 12973 h 534591"/>
                  <a:gd name="connsiteX15" fmla="*/ 213842 w 435388"/>
                  <a:gd name="connsiteY15" fmla="*/ 273 h 534591"/>
                  <a:gd name="connsiteX0" fmla="*/ 213842 w 435388"/>
                  <a:gd name="connsiteY0" fmla="*/ 273 h 535094"/>
                  <a:gd name="connsiteX1" fmla="*/ 299567 w 435388"/>
                  <a:gd name="connsiteY1" fmla="*/ 19323 h 535094"/>
                  <a:gd name="connsiteX2" fmla="*/ 391642 w 435388"/>
                  <a:gd name="connsiteY2" fmla="*/ 105048 h 535094"/>
                  <a:gd name="connsiteX3" fmla="*/ 429742 w 435388"/>
                  <a:gd name="connsiteY3" fmla="*/ 216173 h 535094"/>
                  <a:gd name="connsiteX4" fmla="*/ 432917 w 435388"/>
                  <a:gd name="connsiteY4" fmla="*/ 327298 h 535094"/>
                  <a:gd name="connsiteX5" fmla="*/ 407517 w 435388"/>
                  <a:gd name="connsiteY5" fmla="*/ 444773 h 535094"/>
                  <a:gd name="connsiteX6" fmla="*/ 324967 w 435388"/>
                  <a:gd name="connsiteY6" fmla="*/ 498748 h 535094"/>
                  <a:gd name="connsiteX7" fmla="*/ 239242 w 435388"/>
                  <a:gd name="connsiteY7" fmla="*/ 533673 h 535094"/>
                  <a:gd name="connsiteX8" fmla="*/ 134467 w 435388"/>
                  <a:gd name="connsiteY8" fmla="*/ 524148 h 535094"/>
                  <a:gd name="connsiteX9" fmla="*/ 61442 w 435388"/>
                  <a:gd name="connsiteY9" fmla="*/ 486048 h 535094"/>
                  <a:gd name="connsiteX10" fmla="*/ 7467 w 435388"/>
                  <a:gd name="connsiteY10" fmla="*/ 371748 h 535094"/>
                  <a:gd name="connsiteX11" fmla="*/ 1117 w 435388"/>
                  <a:gd name="connsiteY11" fmla="*/ 254273 h 535094"/>
                  <a:gd name="connsiteX12" fmla="*/ 13817 w 435388"/>
                  <a:gd name="connsiteY12" fmla="*/ 162198 h 535094"/>
                  <a:gd name="connsiteX13" fmla="*/ 64617 w 435388"/>
                  <a:gd name="connsiteY13" fmla="*/ 73298 h 535094"/>
                  <a:gd name="connsiteX14" fmla="*/ 140817 w 435388"/>
                  <a:gd name="connsiteY14" fmla="*/ 12973 h 535094"/>
                  <a:gd name="connsiteX15" fmla="*/ 213842 w 435388"/>
                  <a:gd name="connsiteY15" fmla="*/ 273 h 535094"/>
                  <a:gd name="connsiteX0" fmla="*/ 213842 w 435388"/>
                  <a:gd name="connsiteY0" fmla="*/ 273 h 534879"/>
                  <a:gd name="connsiteX1" fmla="*/ 299567 w 435388"/>
                  <a:gd name="connsiteY1" fmla="*/ 19323 h 534879"/>
                  <a:gd name="connsiteX2" fmla="*/ 391642 w 435388"/>
                  <a:gd name="connsiteY2" fmla="*/ 105048 h 534879"/>
                  <a:gd name="connsiteX3" fmla="*/ 429742 w 435388"/>
                  <a:gd name="connsiteY3" fmla="*/ 216173 h 534879"/>
                  <a:gd name="connsiteX4" fmla="*/ 432917 w 435388"/>
                  <a:gd name="connsiteY4" fmla="*/ 327298 h 534879"/>
                  <a:gd name="connsiteX5" fmla="*/ 407517 w 435388"/>
                  <a:gd name="connsiteY5" fmla="*/ 444773 h 534879"/>
                  <a:gd name="connsiteX6" fmla="*/ 334492 w 435388"/>
                  <a:gd name="connsiteY6" fmla="*/ 501923 h 534879"/>
                  <a:gd name="connsiteX7" fmla="*/ 239242 w 435388"/>
                  <a:gd name="connsiteY7" fmla="*/ 533673 h 534879"/>
                  <a:gd name="connsiteX8" fmla="*/ 134467 w 435388"/>
                  <a:gd name="connsiteY8" fmla="*/ 524148 h 534879"/>
                  <a:gd name="connsiteX9" fmla="*/ 61442 w 435388"/>
                  <a:gd name="connsiteY9" fmla="*/ 486048 h 534879"/>
                  <a:gd name="connsiteX10" fmla="*/ 7467 w 435388"/>
                  <a:gd name="connsiteY10" fmla="*/ 371748 h 534879"/>
                  <a:gd name="connsiteX11" fmla="*/ 1117 w 435388"/>
                  <a:gd name="connsiteY11" fmla="*/ 254273 h 534879"/>
                  <a:gd name="connsiteX12" fmla="*/ 13817 w 435388"/>
                  <a:gd name="connsiteY12" fmla="*/ 162198 h 534879"/>
                  <a:gd name="connsiteX13" fmla="*/ 64617 w 435388"/>
                  <a:gd name="connsiteY13" fmla="*/ 73298 h 534879"/>
                  <a:gd name="connsiteX14" fmla="*/ 140817 w 435388"/>
                  <a:gd name="connsiteY14" fmla="*/ 12973 h 534879"/>
                  <a:gd name="connsiteX15" fmla="*/ 213842 w 435388"/>
                  <a:gd name="connsiteY15" fmla="*/ 273 h 534879"/>
                  <a:gd name="connsiteX0" fmla="*/ 213842 w 436524"/>
                  <a:gd name="connsiteY0" fmla="*/ 273 h 534879"/>
                  <a:gd name="connsiteX1" fmla="*/ 299567 w 436524"/>
                  <a:gd name="connsiteY1" fmla="*/ 19323 h 534879"/>
                  <a:gd name="connsiteX2" fmla="*/ 391642 w 436524"/>
                  <a:gd name="connsiteY2" fmla="*/ 105048 h 534879"/>
                  <a:gd name="connsiteX3" fmla="*/ 429742 w 436524"/>
                  <a:gd name="connsiteY3" fmla="*/ 216173 h 534879"/>
                  <a:gd name="connsiteX4" fmla="*/ 432917 w 436524"/>
                  <a:gd name="connsiteY4" fmla="*/ 327298 h 534879"/>
                  <a:gd name="connsiteX5" fmla="*/ 391642 w 436524"/>
                  <a:gd name="connsiteY5" fmla="*/ 432073 h 534879"/>
                  <a:gd name="connsiteX6" fmla="*/ 334492 w 436524"/>
                  <a:gd name="connsiteY6" fmla="*/ 501923 h 534879"/>
                  <a:gd name="connsiteX7" fmla="*/ 239242 w 436524"/>
                  <a:gd name="connsiteY7" fmla="*/ 533673 h 534879"/>
                  <a:gd name="connsiteX8" fmla="*/ 134467 w 436524"/>
                  <a:gd name="connsiteY8" fmla="*/ 524148 h 534879"/>
                  <a:gd name="connsiteX9" fmla="*/ 61442 w 436524"/>
                  <a:gd name="connsiteY9" fmla="*/ 486048 h 534879"/>
                  <a:gd name="connsiteX10" fmla="*/ 7467 w 436524"/>
                  <a:gd name="connsiteY10" fmla="*/ 371748 h 534879"/>
                  <a:gd name="connsiteX11" fmla="*/ 1117 w 436524"/>
                  <a:gd name="connsiteY11" fmla="*/ 254273 h 534879"/>
                  <a:gd name="connsiteX12" fmla="*/ 13817 w 436524"/>
                  <a:gd name="connsiteY12" fmla="*/ 162198 h 534879"/>
                  <a:gd name="connsiteX13" fmla="*/ 64617 w 436524"/>
                  <a:gd name="connsiteY13" fmla="*/ 73298 h 534879"/>
                  <a:gd name="connsiteX14" fmla="*/ 140817 w 436524"/>
                  <a:gd name="connsiteY14" fmla="*/ 12973 h 534879"/>
                  <a:gd name="connsiteX15" fmla="*/ 213842 w 436524"/>
                  <a:gd name="connsiteY15" fmla="*/ 273 h 534879"/>
                  <a:gd name="connsiteX0" fmla="*/ 213842 w 435613"/>
                  <a:gd name="connsiteY0" fmla="*/ 273 h 534879"/>
                  <a:gd name="connsiteX1" fmla="*/ 299567 w 435613"/>
                  <a:gd name="connsiteY1" fmla="*/ 19323 h 534879"/>
                  <a:gd name="connsiteX2" fmla="*/ 391642 w 435613"/>
                  <a:gd name="connsiteY2" fmla="*/ 105048 h 534879"/>
                  <a:gd name="connsiteX3" fmla="*/ 429742 w 435613"/>
                  <a:gd name="connsiteY3" fmla="*/ 216173 h 534879"/>
                  <a:gd name="connsiteX4" fmla="*/ 432917 w 435613"/>
                  <a:gd name="connsiteY4" fmla="*/ 327298 h 534879"/>
                  <a:gd name="connsiteX5" fmla="*/ 404342 w 435613"/>
                  <a:gd name="connsiteY5" fmla="*/ 428898 h 534879"/>
                  <a:gd name="connsiteX6" fmla="*/ 334492 w 435613"/>
                  <a:gd name="connsiteY6" fmla="*/ 501923 h 534879"/>
                  <a:gd name="connsiteX7" fmla="*/ 239242 w 435613"/>
                  <a:gd name="connsiteY7" fmla="*/ 533673 h 534879"/>
                  <a:gd name="connsiteX8" fmla="*/ 134467 w 435613"/>
                  <a:gd name="connsiteY8" fmla="*/ 524148 h 534879"/>
                  <a:gd name="connsiteX9" fmla="*/ 61442 w 435613"/>
                  <a:gd name="connsiteY9" fmla="*/ 486048 h 534879"/>
                  <a:gd name="connsiteX10" fmla="*/ 7467 w 435613"/>
                  <a:gd name="connsiteY10" fmla="*/ 371748 h 534879"/>
                  <a:gd name="connsiteX11" fmla="*/ 1117 w 435613"/>
                  <a:gd name="connsiteY11" fmla="*/ 254273 h 534879"/>
                  <a:gd name="connsiteX12" fmla="*/ 13817 w 435613"/>
                  <a:gd name="connsiteY12" fmla="*/ 162198 h 534879"/>
                  <a:gd name="connsiteX13" fmla="*/ 64617 w 435613"/>
                  <a:gd name="connsiteY13" fmla="*/ 73298 h 534879"/>
                  <a:gd name="connsiteX14" fmla="*/ 140817 w 435613"/>
                  <a:gd name="connsiteY14" fmla="*/ 12973 h 534879"/>
                  <a:gd name="connsiteX15" fmla="*/ 213842 w 435613"/>
                  <a:gd name="connsiteY15" fmla="*/ 273 h 534879"/>
                  <a:gd name="connsiteX0" fmla="*/ 213431 w 435202"/>
                  <a:gd name="connsiteY0" fmla="*/ 273 h 535672"/>
                  <a:gd name="connsiteX1" fmla="*/ 299156 w 435202"/>
                  <a:gd name="connsiteY1" fmla="*/ 19323 h 535672"/>
                  <a:gd name="connsiteX2" fmla="*/ 391231 w 435202"/>
                  <a:gd name="connsiteY2" fmla="*/ 105048 h 535672"/>
                  <a:gd name="connsiteX3" fmla="*/ 429331 w 435202"/>
                  <a:gd name="connsiteY3" fmla="*/ 216173 h 535672"/>
                  <a:gd name="connsiteX4" fmla="*/ 432506 w 435202"/>
                  <a:gd name="connsiteY4" fmla="*/ 327298 h 535672"/>
                  <a:gd name="connsiteX5" fmla="*/ 403931 w 435202"/>
                  <a:gd name="connsiteY5" fmla="*/ 428898 h 535672"/>
                  <a:gd name="connsiteX6" fmla="*/ 334081 w 435202"/>
                  <a:gd name="connsiteY6" fmla="*/ 501923 h 535672"/>
                  <a:gd name="connsiteX7" fmla="*/ 238831 w 435202"/>
                  <a:gd name="connsiteY7" fmla="*/ 533673 h 535672"/>
                  <a:gd name="connsiteX8" fmla="*/ 134056 w 435202"/>
                  <a:gd name="connsiteY8" fmla="*/ 524148 h 535672"/>
                  <a:gd name="connsiteX9" fmla="*/ 51506 w 435202"/>
                  <a:gd name="connsiteY9" fmla="*/ 457473 h 535672"/>
                  <a:gd name="connsiteX10" fmla="*/ 7056 w 435202"/>
                  <a:gd name="connsiteY10" fmla="*/ 371748 h 535672"/>
                  <a:gd name="connsiteX11" fmla="*/ 706 w 435202"/>
                  <a:gd name="connsiteY11" fmla="*/ 254273 h 535672"/>
                  <a:gd name="connsiteX12" fmla="*/ 13406 w 435202"/>
                  <a:gd name="connsiteY12" fmla="*/ 162198 h 535672"/>
                  <a:gd name="connsiteX13" fmla="*/ 64206 w 435202"/>
                  <a:gd name="connsiteY13" fmla="*/ 73298 h 535672"/>
                  <a:gd name="connsiteX14" fmla="*/ 140406 w 435202"/>
                  <a:gd name="connsiteY14" fmla="*/ 12973 h 535672"/>
                  <a:gd name="connsiteX15" fmla="*/ 213431 w 435202"/>
                  <a:gd name="connsiteY15" fmla="*/ 273 h 535672"/>
                  <a:gd name="connsiteX0" fmla="*/ 213431 w 435202"/>
                  <a:gd name="connsiteY0" fmla="*/ 273 h 533730"/>
                  <a:gd name="connsiteX1" fmla="*/ 299156 w 435202"/>
                  <a:gd name="connsiteY1" fmla="*/ 19323 h 533730"/>
                  <a:gd name="connsiteX2" fmla="*/ 391231 w 435202"/>
                  <a:gd name="connsiteY2" fmla="*/ 105048 h 533730"/>
                  <a:gd name="connsiteX3" fmla="*/ 429331 w 435202"/>
                  <a:gd name="connsiteY3" fmla="*/ 216173 h 533730"/>
                  <a:gd name="connsiteX4" fmla="*/ 432506 w 435202"/>
                  <a:gd name="connsiteY4" fmla="*/ 327298 h 533730"/>
                  <a:gd name="connsiteX5" fmla="*/ 403931 w 435202"/>
                  <a:gd name="connsiteY5" fmla="*/ 428898 h 533730"/>
                  <a:gd name="connsiteX6" fmla="*/ 334081 w 435202"/>
                  <a:gd name="connsiteY6" fmla="*/ 501923 h 533730"/>
                  <a:gd name="connsiteX7" fmla="*/ 238831 w 435202"/>
                  <a:gd name="connsiteY7" fmla="*/ 533673 h 533730"/>
                  <a:gd name="connsiteX8" fmla="*/ 134056 w 435202"/>
                  <a:gd name="connsiteY8" fmla="*/ 508273 h 533730"/>
                  <a:gd name="connsiteX9" fmla="*/ 51506 w 435202"/>
                  <a:gd name="connsiteY9" fmla="*/ 457473 h 533730"/>
                  <a:gd name="connsiteX10" fmla="*/ 7056 w 435202"/>
                  <a:gd name="connsiteY10" fmla="*/ 371748 h 533730"/>
                  <a:gd name="connsiteX11" fmla="*/ 706 w 435202"/>
                  <a:gd name="connsiteY11" fmla="*/ 254273 h 533730"/>
                  <a:gd name="connsiteX12" fmla="*/ 13406 w 435202"/>
                  <a:gd name="connsiteY12" fmla="*/ 162198 h 533730"/>
                  <a:gd name="connsiteX13" fmla="*/ 64206 w 435202"/>
                  <a:gd name="connsiteY13" fmla="*/ 73298 h 533730"/>
                  <a:gd name="connsiteX14" fmla="*/ 140406 w 435202"/>
                  <a:gd name="connsiteY14" fmla="*/ 12973 h 533730"/>
                  <a:gd name="connsiteX15" fmla="*/ 213431 w 435202"/>
                  <a:gd name="connsiteY15" fmla="*/ 273 h 533730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71748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46348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62223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07765 w 429536"/>
                  <a:gd name="connsiteY0" fmla="*/ 273 h 534818"/>
                  <a:gd name="connsiteX1" fmla="*/ 293490 w 429536"/>
                  <a:gd name="connsiteY1" fmla="*/ 19323 h 534818"/>
                  <a:gd name="connsiteX2" fmla="*/ 385565 w 429536"/>
                  <a:gd name="connsiteY2" fmla="*/ 105048 h 534818"/>
                  <a:gd name="connsiteX3" fmla="*/ 423665 w 429536"/>
                  <a:gd name="connsiteY3" fmla="*/ 216173 h 534818"/>
                  <a:gd name="connsiteX4" fmla="*/ 426840 w 429536"/>
                  <a:gd name="connsiteY4" fmla="*/ 327298 h 534818"/>
                  <a:gd name="connsiteX5" fmla="*/ 398265 w 429536"/>
                  <a:gd name="connsiteY5" fmla="*/ 428898 h 534818"/>
                  <a:gd name="connsiteX6" fmla="*/ 328415 w 429536"/>
                  <a:gd name="connsiteY6" fmla="*/ 501923 h 534818"/>
                  <a:gd name="connsiteX7" fmla="*/ 233165 w 429536"/>
                  <a:gd name="connsiteY7" fmla="*/ 533673 h 534818"/>
                  <a:gd name="connsiteX8" fmla="*/ 128390 w 429536"/>
                  <a:gd name="connsiteY8" fmla="*/ 520973 h 534818"/>
                  <a:gd name="connsiteX9" fmla="*/ 45840 w 429536"/>
                  <a:gd name="connsiteY9" fmla="*/ 457473 h 534818"/>
                  <a:gd name="connsiteX10" fmla="*/ 1390 w 429536"/>
                  <a:gd name="connsiteY10" fmla="*/ 362223 h 534818"/>
                  <a:gd name="connsiteX11" fmla="*/ 10915 w 429536"/>
                  <a:gd name="connsiteY11" fmla="*/ 257448 h 534818"/>
                  <a:gd name="connsiteX12" fmla="*/ 7740 w 429536"/>
                  <a:gd name="connsiteY12" fmla="*/ 162198 h 534818"/>
                  <a:gd name="connsiteX13" fmla="*/ 58540 w 429536"/>
                  <a:gd name="connsiteY13" fmla="*/ 73298 h 534818"/>
                  <a:gd name="connsiteX14" fmla="*/ 134740 w 429536"/>
                  <a:gd name="connsiteY14" fmla="*/ 12973 h 534818"/>
                  <a:gd name="connsiteX15" fmla="*/ 207765 w 429536"/>
                  <a:gd name="connsiteY15" fmla="*/ 273 h 534818"/>
                  <a:gd name="connsiteX0" fmla="*/ 209915 w 431686"/>
                  <a:gd name="connsiteY0" fmla="*/ 273 h 534818"/>
                  <a:gd name="connsiteX1" fmla="*/ 295640 w 431686"/>
                  <a:gd name="connsiteY1" fmla="*/ 19323 h 534818"/>
                  <a:gd name="connsiteX2" fmla="*/ 387715 w 431686"/>
                  <a:gd name="connsiteY2" fmla="*/ 105048 h 534818"/>
                  <a:gd name="connsiteX3" fmla="*/ 425815 w 431686"/>
                  <a:gd name="connsiteY3" fmla="*/ 216173 h 534818"/>
                  <a:gd name="connsiteX4" fmla="*/ 428990 w 431686"/>
                  <a:gd name="connsiteY4" fmla="*/ 327298 h 534818"/>
                  <a:gd name="connsiteX5" fmla="*/ 400415 w 431686"/>
                  <a:gd name="connsiteY5" fmla="*/ 428898 h 534818"/>
                  <a:gd name="connsiteX6" fmla="*/ 330565 w 431686"/>
                  <a:gd name="connsiteY6" fmla="*/ 501923 h 534818"/>
                  <a:gd name="connsiteX7" fmla="*/ 235315 w 431686"/>
                  <a:gd name="connsiteY7" fmla="*/ 533673 h 534818"/>
                  <a:gd name="connsiteX8" fmla="*/ 130540 w 431686"/>
                  <a:gd name="connsiteY8" fmla="*/ 520973 h 534818"/>
                  <a:gd name="connsiteX9" fmla="*/ 47990 w 431686"/>
                  <a:gd name="connsiteY9" fmla="*/ 457473 h 534818"/>
                  <a:gd name="connsiteX10" fmla="*/ 3540 w 431686"/>
                  <a:gd name="connsiteY10" fmla="*/ 362223 h 534818"/>
                  <a:gd name="connsiteX11" fmla="*/ 3540 w 431686"/>
                  <a:gd name="connsiteY11" fmla="*/ 257448 h 534818"/>
                  <a:gd name="connsiteX12" fmla="*/ 9890 w 431686"/>
                  <a:gd name="connsiteY12" fmla="*/ 162198 h 534818"/>
                  <a:gd name="connsiteX13" fmla="*/ 60690 w 431686"/>
                  <a:gd name="connsiteY13" fmla="*/ 73298 h 534818"/>
                  <a:gd name="connsiteX14" fmla="*/ 136890 w 431686"/>
                  <a:gd name="connsiteY14" fmla="*/ 12973 h 534818"/>
                  <a:gd name="connsiteX15" fmla="*/ 209915 w 431686"/>
                  <a:gd name="connsiteY15" fmla="*/ 273 h 534818"/>
                  <a:gd name="connsiteX0" fmla="*/ 210337 w 432108"/>
                  <a:gd name="connsiteY0" fmla="*/ 273 h 534818"/>
                  <a:gd name="connsiteX1" fmla="*/ 296062 w 432108"/>
                  <a:gd name="connsiteY1" fmla="*/ 19323 h 534818"/>
                  <a:gd name="connsiteX2" fmla="*/ 388137 w 432108"/>
                  <a:gd name="connsiteY2" fmla="*/ 105048 h 534818"/>
                  <a:gd name="connsiteX3" fmla="*/ 426237 w 432108"/>
                  <a:gd name="connsiteY3" fmla="*/ 216173 h 534818"/>
                  <a:gd name="connsiteX4" fmla="*/ 429412 w 432108"/>
                  <a:gd name="connsiteY4" fmla="*/ 327298 h 534818"/>
                  <a:gd name="connsiteX5" fmla="*/ 400837 w 432108"/>
                  <a:gd name="connsiteY5" fmla="*/ 428898 h 534818"/>
                  <a:gd name="connsiteX6" fmla="*/ 330987 w 432108"/>
                  <a:gd name="connsiteY6" fmla="*/ 501923 h 534818"/>
                  <a:gd name="connsiteX7" fmla="*/ 235737 w 432108"/>
                  <a:gd name="connsiteY7" fmla="*/ 533673 h 534818"/>
                  <a:gd name="connsiteX8" fmla="*/ 130962 w 432108"/>
                  <a:gd name="connsiteY8" fmla="*/ 520973 h 534818"/>
                  <a:gd name="connsiteX9" fmla="*/ 48412 w 432108"/>
                  <a:gd name="connsiteY9" fmla="*/ 457473 h 534818"/>
                  <a:gd name="connsiteX10" fmla="*/ 3962 w 432108"/>
                  <a:gd name="connsiteY10" fmla="*/ 362223 h 534818"/>
                  <a:gd name="connsiteX11" fmla="*/ 3962 w 432108"/>
                  <a:gd name="connsiteY11" fmla="*/ 257448 h 534818"/>
                  <a:gd name="connsiteX12" fmla="*/ 19837 w 432108"/>
                  <a:gd name="connsiteY12" fmla="*/ 162198 h 534818"/>
                  <a:gd name="connsiteX13" fmla="*/ 61112 w 432108"/>
                  <a:gd name="connsiteY13" fmla="*/ 73298 h 534818"/>
                  <a:gd name="connsiteX14" fmla="*/ 137312 w 432108"/>
                  <a:gd name="connsiteY14" fmla="*/ 12973 h 534818"/>
                  <a:gd name="connsiteX15" fmla="*/ 210337 w 432108"/>
                  <a:gd name="connsiteY15" fmla="*/ 273 h 534818"/>
                  <a:gd name="connsiteX0" fmla="*/ 210337 w 432108"/>
                  <a:gd name="connsiteY0" fmla="*/ 202 h 534747"/>
                  <a:gd name="connsiteX1" fmla="*/ 296062 w 432108"/>
                  <a:gd name="connsiteY1" fmla="*/ 19252 h 534747"/>
                  <a:gd name="connsiteX2" fmla="*/ 388137 w 432108"/>
                  <a:gd name="connsiteY2" fmla="*/ 104977 h 534747"/>
                  <a:gd name="connsiteX3" fmla="*/ 426237 w 432108"/>
                  <a:gd name="connsiteY3" fmla="*/ 216102 h 534747"/>
                  <a:gd name="connsiteX4" fmla="*/ 429412 w 432108"/>
                  <a:gd name="connsiteY4" fmla="*/ 327227 h 534747"/>
                  <a:gd name="connsiteX5" fmla="*/ 400837 w 432108"/>
                  <a:gd name="connsiteY5" fmla="*/ 428827 h 534747"/>
                  <a:gd name="connsiteX6" fmla="*/ 330987 w 432108"/>
                  <a:gd name="connsiteY6" fmla="*/ 501852 h 534747"/>
                  <a:gd name="connsiteX7" fmla="*/ 235737 w 432108"/>
                  <a:gd name="connsiteY7" fmla="*/ 533602 h 534747"/>
                  <a:gd name="connsiteX8" fmla="*/ 130962 w 432108"/>
                  <a:gd name="connsiteY8" fmla="*/ 520902 h 534747"/>
                  <a:gd name="connsiteX9" fmla="*/ 48412 w 432108"/>
                  <a:gd name="connsiteY9" fmla="*/ 457402 h 534747"/>
                  <a:gd name="connsiteX10" fmla="*/ 3962 w 432108"/>
                  <a:gd name="connsiteY10" fmla="*/ 362152 h 534747"/>
                  <a:gd name="connsiteX11" fmla="*/ 3962 w 432108"/>
                  <a:gd name="connsiteY11" fmla="*/ 257377 h 534747"/>
                  <a:gd name="connsiteX12" fmla="*/ 19837 w 432108"/>
                  <a:gd name="connsiteY12" fmla="*/ 162127 h 534747"/>
                  <a:gd name="connsiteX13" fmla="*/ 61112 w 432108"/>
                  <a:gd name="connsiteY13" fmla="*/ 73227 h 534747"/>
                  <a:gd name="connsiteX14" fmla="*/ 127787 w 432108"/>
                  <a:gd name="connsiteY14" fmla="*/ 25602 h 534747"/>
                  <a:gd name="connsiteX15" fmla="*/ 210337 w 432108"/>
                  <a:gd name="connsiteY15" fmla="*/ 202 h 534747"/>
                  <a:gd name="connsiteX0" fmla="*/ 210337 w 432108"/>
                  <a:gd name="connsiteY0" fmla="*/ 0 h 534545"/>
                  <a:gd name="connsiteX1" fmla="*/ 296062 w 432108"/>
                  <a:gd name="connsiteY1" fmla="*/ 19050 h 534545"/>
                  <a:gd name="connsiteX2" fmla="*/ 388137 w 432108"/>
                  <a:gd name="connsiteY2" fmla="*/ 104775 h 534545"/>
                  <a:gd name="connsiteX3" fmla="*/ 426237 w 432108"/>
                  <a:gd name="connsiteY3" fmla="*/ 215900 h 534545"/>
                  <a:gd name="connsiteX4" fmla="*/ 429412 w 432108"/>
                  <a:gd name="connsiteY4" fmla="*/ 327025 h 534545"/>
                  <a:gd name="connsiteX5" fmla="*/ 400837 w 432108"/>
                  <a:gd name="connsiteY5" fmla="*/ 428625 h 534545"/>
                  <a:gd name="connsiteX6" fmla="*/ 330987 w 432108"/>
                  <a:gd name="connsiteY6" fmla="*/ 501650 h 534545"/>
                  <a:gd name="connsiteX7" fmla="*/ 235737 w 432108"/>
                  <a:gd name="connsiteY7" fmla="*/ 533400 h 534545"/>
                  <a:gd name="connsiteX8" fmla="*/ 130962 w 432108"/>
                  <a:gd name="connsiteY8" fmla="*/ 520700 h 534545"/>
                  <a:gd name="connsiteX9" fmla="*/ 48412 w 432108"/>
                  <a:gd name="connsiteY9" fmla="*/ 457200 h 534545"/>
                  <a:gd name="connsiteX10" fmla="*/ 3962 w 432108"/>
                  <a:gd name="connsiteY10" fmla="*/ 361950 h 534545"/>
                  <a:gd name="connsiteX11" fmla="*/ 3962 w 432108"/>
                  <a:gd name="connsiteY11" fmla="*/ 257175 h 534545"/>
                  <a:gd name="connsiteX12" fmla="*/ 19837 w 432108"/>
                  <a:gd name="connsiteY12" fmla="*/ 161925 h 534545"/>
                  <a:gd name="connsiteX13" fmla="*/ 61112 w 432108"/>
                  <a:gd name="connsiteY13" fmla="*/ 73025 h 534545"/>
                  <a:gd name="connsiteX14" fmla="*/ 118262 w 432108"/>
                  <a:gd name="connsiteY14" fmla="*/ 19050 h 534545"/>
                  <a:gd name="connsiteX15" fmla="*/ 210337 w 432108"/>
                  <a:gd name="connsiteY15" fmla="*/ 0 h 534545"/>
                  <a:gd name="connsiteX0" fmla="*/ 206404 w 428175"/>
                  <a:gd name="connsiteY0" fmla="*/ 0 h 534545"/>
                  <a:gd name="connsiteX1" fmla="*/ 292129 w 428175"/>
                  <a:gd name="connsiteY1" fmla="*/ 19050 h 534545"/>
                  <a:gd name="connsiteX2" fmla="*/ 384204 w 428175"/>
                  <a:gd name="connsiteY2" fmla="*/ 104775 h 534545"/>
                  <a:gd name="connsiteX3" fmla="*/ 422304 w 428175"/>
                  <a:gd name="connsiteY3" fmla="*/ 215900 h 534545"/>
                  <a:gd name="connsiteX4" fmla="*/ 425479 w 428175"/>
                  <a:gd name="connsiteY4" fmla="*/ 327025 h 534545"/>
                  <a:gd name="connsiteX5" fmla="*/ 396904 w 428175"/>
                  <a:gd name="connsiteY5" fmla="*/ 428625 h 534545"/>
                  <a:gd name="connsiteX6" fmla="*/ 327054 w 428175"/>
                  <a:gd name="connsiteY6" fmla="*/ 501650 h 534545"/>
                  <a:gd name="connsiteX7" fmla="*/ 231804 w 428175"/>
                  <a:gd name="connsiteY7" fmla="*/ 533400 h 534545"/>
                  <a:gd name="connsiteX8" fmla="*/ 127029 w 428175"/>
                  <a:gd name="connsiteY8" fmla="*/ 520700 h 534545"/>
                  <a:gd name="connsiteX9" fmla="*/ 44479 w 428175"/>
                  <a:gd name="connsiteY9" fmla="*/ 457200 h 534545"/>
                  <a:gd name="connsiteX10" fmla="*/ 19079 w 428175"/>
                  <a:gd name="connsiteY10" fmla="*/ 361950 h 534545"/>
                  <a:gd name="connsiteX11" fmla="*/ 29 w 428175"/>
                  <a:gd name="connsiteY11" fmla="*/ 257175 h 534545"/>
                  <a:gd name="connsiteX12" fmla="*/ 15904 w 428175"/>
                  <a:gd name="connsiteY12" fmla="*/ 161925 h 534545"/>
                  <a:gd name="connsiteX13" fmla="*/ 57179 w 428175"/>
                  <a:gd name="connsiteY13" fmla="*/ 73025 h 534545"/>
                  <a:gd name="connsiteX14" fmla="*/ 114329 w 428175"/>
                  <a:gd name="connsiteY14" fmla="*/ 19050 h 534545"/>
                  <a:gd name="connsiteX15" fmla="*/ 206404 w 428175"/>
                  <a:gd name="connsiteY15" fmla="*/ 0 h 534545"/>
                  <a:gd name="connsiteX0" fmla="*/ 206375 w 428146"/>
                  <a:gd name="connsiteY0" fmla="*/ 0 h 534545"/>
                  <a:gd name="connsiteX1" fmla="*/ 292100 w 428146"/>
                  <a:gd name="connsiteY1" fmla="*/ 19050 h 534545"/>
                  <a:gd name="connsiteX2" fmla="*/ 384175 w 428146"/>
                  <a:gd name="connsiteY2" fmla="*/ 104775 h 534545"/>
                  <a:gd name="connsiteX3" fmla="*/ 422275 w 428146"/>
                  <a:gd name="connsiteY3" fmla="*/ 215900 h 534545"/>
                  <a:gd name="connsiteX4" fmla="*/ 425450 w 428146"/>
                  <a:gd name="connsiteY4" fmla="*/ 327025 h 534545"/>
                  <a:gd name="connsiteX5" fmla="*/ 396875 w 428146"/>
                  <a:gd name="connsiteY5" fmla="*/ 428625 h 534545"/>
                  <a:gd name="connsiteX6" fmla="*/ 327025 w 428146"/>
                  <a:gd name="connsiteY6" fmla="*/ 501650 h 534545"/>
                  <a:gd name="connsiteX7" fmla="*/ 231775 w 428146"/>
                  <a:gd name="connsiteY7" fmla="*/ 533400 h 534545"/>
                  <a:gd name="connsiteX8" fmla="*/ 127000 w 428146"/>
                  <a:gd name="connsiteY8" fmla="*/ 520700 h 534545"/>
                  <a:gd name="connsiteX9" fmla="*/ 44450 w 428146"/>
                  <a:gd name="connsiteY9" fmla="*/ 457200 h 534545"/>
                  <a:gd name="connsiteX10" fmla="*/ 9525 w 428146"/>
                  <a:gd name="connsiteY10" fmla="*/ 358775 h 534545"/>
                  <a:gd name="connsiteX11" fmla="*/ 0 w 428146"/>
                  <a:gd name="connsiteY11" fmla="*/ 257175 h 534545"/>
                  <a:gd name="connsiteX12" fmla="*/ 15875 w 428146"/>
                  <a:gd name="connsiteY12" fmla="*/ 161925 h 534545"/>
                  <a:gd name="connsiteX13" fmla="*/ 57150 w 428146"/>
                  <a:gd name="connsiteY13" fmla="*/ 73025 h 534545"/>
                  <a:gd name="connsiteX14" fmla="*/ 114300 w 428146"/>
                  <a:gd name="connsiteY14" fmla="*/ 19050 h 534545"/>
                  <a:gd name="connsiteX15" fmla="*/ 206375 w 428146"/>
                  <a:gd name="connsiteY15" fmla="*/ 0 h 534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28146" h="534545">
                    <a:moveTo>
                      <a:pt x="206375" y="0"/>
                    </a:moveTo>
                    <a:cubicBezTo>
                      <a:pt x="236008" y="0"/>
                      <a:pt x="262467" y="1588"/>
                      <a:pt x="292100" y="19050"/>
                    </a:cubicBezTo>
                    <a:cubicBezTo>
                      <a:pt x="321733" y="36512"/>
                      <a:pt x="362479" y="71967"/>
                      <a:pt x="384175" y="104775"/>
                    </a:cubicBezTo>
                    <a:cubicBezTo>
                      <a:pt x="405871" y="137583"/>
                      <a:pt x="415396" y="178858"/>
                      <a:pt x="422275" y="215900"/>
                    </a:cubicBezTo>
                    <a:cubicBezTo>
                      <a:pt x="429154" y="252942"/>
                      <a:pt x="429683" y="291571"/>
                      <a:pt x="425450" y="327025"/>
                    </a:cubicBezTo>
                    <a:cubicBezTo>
                      <a:pt x="421217" y="362479"/>
                      <a:pt x="413279" y="399521"/>
                      <a:pt x="396875" y="428625"/>
                    </a:cubicBezTo>
                    <a:cubicBezTo>
                      <a:pt x="380471" y="457729"/>
                      <a:pt x="354542" y="484188"/>
                      <a:pt x="327025" y="501650"/>
                    </a:cubicBezTo>
                    <a:cubicBezTo>
                      <a:pt x="299508" y="519113"/>
                      <a:pt x="265112" y="530225"/>
                      <a:pt x="231775" y="533400"/>
                    </a:cubicBezTo>
                    <a:cubicBezTo>
                      <a:pt x="198438" y="536575"/>
                      <a:pt x="158221" y="533400"/>
                      <a:pt x="127000" y="520700"/>
                    </a:cubicBezTo>
                    <a:cubicBezTo>
                      <a:pt x="95779" y="508000"/>
                      <a:pt x="64029" y="484187"/>
                      <a:pt x="44450" y="457200"/>
                    </a:cubicBezTo>
                    <a:cubicBezTo>
                      <a:pt x="24871" y="430213"/>
                      <a:pt x="16933" y="392112"/>
                      <a:pt x="9525" y="358775"/>
                    </a:cubicBezTo>
                    <a:cubicBezTo>
                      <a:pt x="2117" y="325438"/>
                      <a:pt x="-1058" y="289983"/>
                      <a:pt x="0" y="257175"/>
                    </a:cubicBezTo>
                    <a:cubicBezTo>
                      <a:pt x="1058" y="224367"/>
                      <a:pt x="6350" y="192617"/>
                      <a:pt x="15875" y="161925"/>
                    </a:cubicBezTo>
                    <a:cubicBezTo>
                      <a:pt x="25400" y="131233"/>
                      <a:pt x="39687" y="97367"/>
                      <a:pt x="57150" y="73025"/>
                    </a:cubicBezTo>
                    <a:cubicBezTo>
                      <a:pt x="74613" y="48683"/>
                      <a:pt x="89429" y="31221"/>
                      <a:pt x="114300" y="19050"/>
                    </a:cubicBezTo>
                    <a:cubicBezTo>
                      <a:pt x="139171" y="6879"/>
                      <a:pt x="176742" y="0"/>
                      <a:pt x="2063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5" name="TextBox 64"/>
            <p:cNvSpPr txBox="1"/>
            <p:nvPr/>
          </p:nvSpPr>
          <p:spPr>
            <a:xfrm>
              <a:off x="3112221" y="123857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rgbClr val="FF0000"/>
                  </a:solidFill>
                </a:rPr>
                <a:t>来</a:t>
              </a:r>
            </a:p>
          </p:txBody>
        </p:sp>
      </p:grpSp>
      <p:sp>
        <p:nvSpPr>
          <p:cNvPr id="73" name="TextBox 72"/>
          <p:cNvSpPr txBox="1"/>
          <p:nvPr/>
        </p:nvSpPr>
        <p:spPr>
          <a:xfrm>
            <a:off x="35496" y="1550515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</a:rPr>
              <a:t>悠悠地唱着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-29281" y="1925674"/>
            <a:ext cx="35702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400" dirty="0">
                <a:solidFill>
                  <a:srgbClr val="FFCC00"/>
                </a:solidFill>
                <a:latin typeface="德彪钢笔行书字库" pitchFamily="2" charset="-122"/>
                <a:ea typeface="德彪钢笔行书字库" pitchFamily="2" charset="-122"/>
              </a:rPr>
              <a:t>最炫的民族风</a:t>
            </a:r>
          </a:p>
        </p:txBody>
      </p:sp>
      <p:sp>
        <p:nvSpPr>
          <p:cNvPr id="75" name="椭圆 10"/>
          <p:cNvSpPr/>
          <p:nvPr/>
        </p:nvSpPr>
        <p:spPr>
          <a:xfrm>
            <a:off x="2342395" y="1608546"/>
            <a:ext cx="537083" cy="468711"/>
          </a:xfrm>
          <a:custGeom>
            <a:avLst/>
            <a:gdLst/>
            <a:ahLst/>
            <a:cxnLst/>
            <a:rect l="l" t="t" r="r" b="b"/>
            <a:pathLst>
              <a:path w="4229587" h="3691146">
                <a:moveTo>
                  <a:pt x="1791816" y="0"/>
                </a:moveTo>
                <a:cubicBezTo>
                  <a:pt x="2570538" y="71317"/>
                  <a:pt x="3501664" y="676036"/>
                  <a:pt x="4229587" y="785452"/>
                </a:cubicBezTo>
                <a:cubicBezTo>
                  <a:pt x="3529801" y="859737"/>
                  <a:pt x="2624758" y="579956"/>
                  <a:pt x="1952755" y="625370"/>
                </a:cubicBezTo>
                <a:lnTo>
                  <a:pt x="1727292" y="3086023"/>
                </a:lnTo>
                <a:lnTo>
                  <a:pt x="1722086" y="3085546"/>
                </a:lnTo>
                <a:cubicBezTo>
                  <a:pt x="1673347" y="3426427"/>
                  <a:pt x="1307771" y="3691146"/>
                  <a:pt x="864096" y="3691146"/>
                </a:cubicBezTo>
                <a:cubicBezTo>
                  <a:pt x="386869" y="3691146"/>
                  <a:pt x="0" y="3384875"/>
                  <a:pt x="0" y="3007070"/>
                </a:cubicBezTo>
                <a:cubicBezTo>
                  <a:pt x="0" y="2629265"/>
                  <a:pt x="386869" y="2322994"/>
                  <a:pt x="864096" y="2322994"/>
                </a:cubicBezTo>
                <a:cubicBezTo>
                  <a:pt x="1147634" y="2322994"/>
                  <a:pt x="1399275" y="2431107"/>
                  <a:pt x="1554903" y="2599923"/>
                </a:cubicBezTo>
                <a:lnTo>
                  <a:pt x="1770213" y="2500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10"/>
          <p:cNvSpPr/>
          <p:nvPr/>
        </p:nvSpPr>
        <p:spPr>
          <a:xfrm>
            <a:off x="2342395" y="1608546"/>
            <a:ext cx="537083" cy="468711"/>
          </a:xfrm>
          <a:custGeom>
            <a:avLst/>
            <a:gdLst/>
            <a:ahLst/>
            <a:cxnLst/>
            <a:rect l="l" t="t" r="r" b="b"/>
            <a:pathLst>
              <a:path w="4229587" h="3691146">
                <a:moveTo>
                  <a:pt x="1791816" y="0"/>
                </a:moveTo>
                <a:cubicBezTo>
                  <a:pt x="2570538" y="71317"/>
                  <a:pt x="3501664" y="676036"/>
                  <a:pt x="4229587" y="785452"/>
                </a:cubicBezTo>
                <a:cubicBezTo>
                  <a:pt x="3529801" y="859737"/>
                  <a:pt x="2624758" y="579956"/>
                  <a:pt x="1952755" y="625370"/>
                </a:cubicBezTo>
                <a:lnTo>
                  <a:pt x="1727292" y="3086023"/>
                </a:lnTo>
                <a:lnTo>
                  <a:pt x="1722086" y="3085546"/>
                </a:lnTo>
                <a:cubicBezTo>
                  <a:pt x="1673347" y="3426427"/>
                  <a:pt x="1307771" y="3691146"/>
                  <a:pt x="864096" y="3691146"/>
                </a:cubicBezTo>
                <a:cubicBezTo>
                  <a:pt x="386869" y="3691146"/>
                  <a:pt x="0" y="3384875"/>
                  <a:pt x="0" y="3007070"/>
                </a:cubicBezTo>
                <a:cubicBezTo>
                  <a:pt x="0" y="2629265"/>
                  <a:pt x="386869" y="2322994"/>
                  <a:pt x="864096" y="2322994"/>
                </a:cubicBezTo>
                <a:cubicBezTo>
                  <a:pt x="1147634" y="2322994"/>
                  <a:pt x="1399275" y="2431107"/>
                  <a:pt x="1554903" y="2599923"/>
                </a:cubicBezTo>
                <a:lnTo>
                  <a:pt x="1770213" y="2500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10"/>
          <p:cNvSpPr/>
          <p:nvPr/>
        </p:nvSpPr>
        <p:spPr>
          <a:xfrm>
            <a:off x="2339752" y="1595486"/>
            <a:ext cx="537083" cy="468711"/>
          </a:xfrm>
          <a:custGeom>
            <a:avLst/>
            <a:gdLst/>
            <a:ahLst/>
            <a:cxnLst/>
            <a:rect l="l" t="t" r="r" b="b"/>
            <a:pathLst>
              <a:path w="4229587" h="3691146">
                <a:moveTo>
                  <a:pt x="1791816" y="0"/>
                </a:moveTo>
                <a:cubicBezTo>
                  <a:pt x="2570538" y="71317"/>
                  <a:pt x="3501664" y="676036"/>
                  <a:pt x="4229587" y="785452"/>
                </a:cubicBezTo>
                <a:cubicBezTo>
                  <a:pt x="3529801" y="859737"/>
                  <a:pt x="2624758" y="579956"/>
                  <a:pt x="1952755" y="625370"/>
                </a:cubicBezTo>
                <a:lnTo>
                  <a:pt x="1727292" y="3086023"/>
                </a:lnTo>
                <a:lnTo>
                  <a:pt x="1722086" y="3085546"/>
                </a:lnTo>
                <a:cubicBezTo>
                  <a:pt x="1673347" y="3426427"/>
                  <a:pt x="1307771" y="3691146"/>
                  <a:pt x="864096" y="3691146"/>
                </a:cubicBezTo>
                <a:cubicBezTo>
                  <a:pt x="386869" y="3691146"/>
                  <a:pt x="0" y="3384875"/>
                  <a:pt x="0" y="3007070"/>
                </a:cubicBezTo>
                <a:cubicBezTo>
                  <a:pt x="0" y="2629265"/>
                  <a:pt x="386869" y="2322994"/>
                  <a:pt x="864096" y="2322994"/>
                </a:cubicBezTo>
                <a:cubicBezTo>
                  <a:pt x="1147634" y="2322994"/>
                  <a:pt x="1399275" y="2431107"/>
                  <a:pt x="1554903" y="2599923"/>
                </a:cubicBezTo>
                <a:lnTo>
                  <a:pt x="1770213" y="2500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10"/>
          <p:cNvSpPr/>
          <p:nvPr/>
        </p:nvSpPr>
        <p:spPr>
          <a:xfrm>
            <a:off x="2339752" y="1608545"/>
            <a:ext cx="537083" cy="468711"/>
          </a:xfrm>
          <a:custGeom>
            <a:avLst/>
            <a:gdLst/>
            <a:ahLst/>
            <a:cxnLst/>
            <a:rect l="l" t="t" r="r" b="b"/>
            <a:pathLst>
              <a:path w="4229587" h="3691146">
                <a:moveTo>
                  <a:pt x="1791816" y="0"/>
                </a:moveTo>
                <a:cubicBezTo>
                  <a:pt x="2570538" y="71317"/>
                  <a:pt x="3501664" y="676036"/>
                  <a:pt x="4229587" y="785452"/>
                </a:cubicBezTo>
                <a:cubicBezTo>
                  <a:pt x="3529801" y="859737"/>
                  <a:pt x="2624758" y="579956"/>
                  <a:pt x="1952755" y="625370"/>
                </a:cubicBezTo>
                <a:lnTo>
                  <a:pt x="1727292" y="3086023"/>
                </a:lnTo>
                <a:lnTo>
                  <a:pt x="1722086" y="3085546"/>
                </a:lnTo>
                <a:cubicBezTo>
                  <a:pt x="1673347" y="3426427"/>
                  <a:pt x="1307771" y="3691146"/>
                  <a:pt x="864096" y="3691146"/>
                </a:cubicBezTo>
                <a:cubicBezTo>
                  <a:pt x="386869" y="3691146"/>
                  <a:pt x="0" y="3384875"/>
                  <a:pt x="0" y="3007070"/>
                </a:cubicBezTo>
                <a:cubicBezTo>
                  <a:pt x="0" y="2629265"/>
                  <a:pt x="386869" y="2322994"/>
                  <a:pt x="864096" y="2322994"/>
                </a:cubicBezTo>
                <a:cubicBezTo>
                  <a:pt x="1147634" y="2322994"/>
                  <a:pt x="1399275" y="2431107"/>
                  <a:pt x="1554903" y="2599923"/>
                </a:cubicBezTo>
                <a:lnTo>
                  <a:pt x="1770213" y="2500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>
            <a:off x="-36512" y="1921396"/>
            <a:ext cx="35702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400" dirty="0">
                <a:solidFill>
                  <a:srgbClr val="FFCC00"/>
                </a:solidFill>
                <a:latin typeface="德彪钢笔行书字库" pitchFamily="2" charset="-122"/>
                <a:ea typeface="德彪钢笔行书字库" pitchFamily="2" charset="-122"/>
              </a:rPr>
              <a:t>最炫的民族风</a:t>
            </a:r>
          </a:p>
        </p:txBody>
      </p:sp>
      <p:sp>
        <p:nvSpPr>
          <p:cNvPr id="80" name="椭圆 10"/>
          <p:cNvSpPr/>
          <p:nvPr/>
        </p:nvSpPr>
        <p:spPr>
          <a:xfrm>
            <a:off x="2342395" y="1586292"/>
            <a:ext cx="537083" cy="468711"/>
          </a:xfrm>
          <a:custGeom>
            <a:avLst/>
            <a:gdLst/>
            <a:ahLst/>
            <a:cxnLst/>
            <a:rect l="l" t="t" r="r" b="b"/>
            <a:pathLst>
              <a:path w="4229587" h="3691146">
                <a:moveTo>
                  <a:pt x="1791816" y="0"/>
                </a:moveTo>
                <a:cubicBezTo>
                  <a:pt x="2570538" y="71317"/>
                  <a:pt x="3501664" y="676036"/>
                  <a:pt x="4229587" y="785452"/>
                </a:cubicBezTo>
                <a:cubicBezTo>
                  <a:pt x="3529801" y="859737"/>
                  <a:pt x="2624758" y="579956"/>
                  <a:pt x="1952755" y="625370"/>
                </a:cubicBezTo>
                <a:lnTo>
                  <a:pt x="1727292" y="3086023"/>
                </a:lnTo>
                <a:lnTo>
                  <a:pt x="1722086" y="3085546"/>
                </a:lnTo>
                <a:cubicBezTo>
                  <a:pt x="1673347" y="3426427"/>
                  <a:pt x="1307771" y="3691146"/>
                  <a:pt x="864096" y="3691146"/>
                </a:cubicBezTo>
                <a:cubicBezTo>
                  <a:pt x="386869" y="3691146"/>
                  <a:pt x="0" y="3384875"/>
                  <a:pt x="0" y="3007070"/>
                </a:cubicBezTo>
                <a:cubicBezTo>
                  <a:pt x="0" y="2629265"/>
                  <a:pt x="386869" y="2322994"/>
                  <a:pt x="864096" y="2322994"/>
                </a:cubicBezTo>
                <a:cubicBezTo>
                  <a:pt x="1147634" y="2322994"/>
                  <a:pt x="1399275" y="2431107"/>
                  <a:pt x="1554903" y="2599923"/>
                </a:cubicBezTo>
                <a:lnTo>
                  <a:pt x="1770213" y="2500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TextBox 80"/>
          <p:cNvSpPr txBox="1"/>
          <p:nvPr/>
        </p:nvSpPr>
        <p:spPr>
          <a:xfrm>
            <a:off x="35496" y="2668399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</a:rPr>
              <a:t>让爱卷走所有的尘埃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grpSp>
        <p:nvGrpSpPr>
          <p:cNvPr id="114" name="组合 113"/>
          <p:cNvGrpSpPr/>
          <p:nvPr/>
        </p:nvGrpSpPr>
        <p:grpSpPr>
          <a:xfrm>
            <a:off x="4207678" y="1665376"/>
            <a:ext cx="724362" cy="681238"/>
            <a:chOff x="1124298" y="5043583"/>
            <a:chExt cx="724362" cy="681238"/>
          </a:xfrm>
        </p:grpSpPr>
        <p:sp>
          <p:nvSpPr>
            <p:cNvPr id="106" name="心形 39"/>
            <p:cNvSpPr/>
            <p:nvPr/>
          </p:nvSpPr>
          <p:spPr>
            <a:xfrm>
              <a:off x="1124298" y="5043583"/>
              <a:ext cx="724362" cy="681238"/>
            </a:xfrm>
            <a:custGeom>
              <a:avLst/>
              <a:gdLst>
                <a:gd name="connsiteX0" fmla="*/ 228357 w 456713"/>
                <a:gd name="connsiteY0" fmla="*/ 114178 h 456713"/>
                <a:gd name="connsiteX1" fmla="*/ 228357 w 456713"/>
                <a:gd name="connsiteY1" fmla="*/ 456713 h 456713"/>
                <a:gd name="connsiteX2" fmla="*/ 228357 w 456713"/>
                <a:gd name="connsiteY2" fmla="*/ 114178 h 456713"/>
                <a:gd name="connsiteX0" fmla="*/ 230021 w 478948"/>
                <a:gd name="connsiteY0" fmla="*/ 108521 h 451056"/>
                <a:gd name="connsiteX1" fmla="*/ 230021 w 478948"/>
                <a:gd name="connsiteY1" fmla="*/ 451056 h 451056"/>
                <a:gd name="connsiteX2" fmla="*/ 230021 w 478948"/>
                <a:gd name="connsiteY2" fmla="*/ 108521 h 451056"/>
                <a:gd name="connsiteX0" fmla="*/ 238421 w 487348"/>
                <a:gd name="connsiteY0" fmla="*/ 103709 h 446244"/>
                <a:gd name="connsiteX1" fmla="*/ 238421 w 487348"/>
                <a:gd name="connsiteY1" fmla="*/ 446244 h 446244"/>
                <a:gd name="connsiteX2" fmla="*/ 238421 w 487348"/>
                <a:gd name="connsiteY2" fmla="*/ 103709 h 446244"/>
                <a:gd name="connsiteX0" fmla="*/ 238421 w 487348"/>
                <a:gd name="connsiteY0" fmla="*/ 102174 h 444709"/>
                <a:gd name="connsiteX1" fmla="*/ 238421 w 487348"/>
                <a:gd name="connsiteY1" fmla="*/ 444709 h 444709"/>
                <a:gd name="connsiteX2" fmla="*/ 238421 w 487348"/>
                <a:gd name="connsiteY2" fmla="*/ 102174 h 444709"/>
                <a:gd name="connsiteX0" fmla="*/ 238421 w 492721"/>
                <a:gd name="connsiteY0" fmla="*/ 101419 h 443954"/>
                <a:gd name="connsiteX1" fmla="*/ 238421 w 492721"/>
                <a:gd name="connsiteY1" fmla="*/ 443954 h 443954"/>
                <a:gd name="connsiteX2" fmla="*/ 238421 w 492721"/>
                <a:gd name="connsiteY2" fmla="*/ 101419 h 443954"/>
                <a:gd name="connsiteX0" fmla="*/ 243790 w 498090"/>
                <a:gd name="connsiteY0" fmla="*/ 96910 h 439445"/>
                <a:gd name="connsiteX1" fmla="*/ 243790 w 498090"/>
                <a:gd name="connsiteY1" fmla="*/ 439445 h 439445"/>
                <a:gd name="connsiteX2" fmla="*/ 243790 w 498090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42000 w 496300"/>
                <a:gd name="connsiteY0" fmla="*/ 96910 h 439445"/>
                <a:gd name="connsiteX1" fmla="*/ 242000 w 496300"/>
                <a:gd name="connsiteY1" fmla="*/ 439445 h 439445"/>
                <a:gd name="connsiteX2" fmla="*/ 242000 w 496300"/>
                <a:gd name="connsiteY2" fmla="*/ 96910 h 439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6300" h="439445">
                  <a:moveTo>
                    <a:pt x="242000" y="96910"/>
                  </a:moveTo>
                  <a:cubicBezTo>
                    <a:pt x="337148" y="-169506"/>
                    <a:pt x="763259" y="169387"/>
                    <a:pt x="242000" y="439445"/>
                  </a:cubicBezTo>
                  <a:cubicBezTo>
                    <a:pt x="-251392" y="177969"/>
                    <a:pt x="146851" y="-169506"/>
                    <a:pt x="242000" y="969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1163314" y="5061037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rgbClr val="FF0000"/>
                  </a:solidFill>
                </a:rPr>
                <a:t>我</a:t>
              </a: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4189029" y="2419721"/>
            <a:ext cx="724362" cy="681238"/>
            <a:chOff x="2039014" y="5061607"/>
            <a:chExt cx="724362" cy="681238"/>
          </a:xfrm>
        </p:grpSpPr>
        <p:sp>
          <p:nvSpPr>
            <p:cNvPr id="107" name="心形 39"/>
            <p:cNvSpPr/>
            <p:nvPr/>
          </p:nvSpPr>
          <p:spPr>
            <a:xfrm>
              <a:off x="2039014" y="5061607"/>
              <a:ext cx="724362" cy="681238"/>
            </a:xfrm>
            <a:custGeom>
              <a:avLst/>
              <a:gdLst>
                <a:gd name="connsiteX0" fmla="*/ 228357 w 456713"/>
                <a:gd name="connsiteY0" fmla="*/ 114178 h 456713"/>
                <a:gd name="connsiteX1" fmla="*/ 228357 w 456713"/>
                <a:gd name="connsiteY1" fmla="*/ 456713 h 456713"/>
                <a:gd name="connsiteX2" fmla="*/ 228357 w 456713"/>
                <a:gd name="connsiteY2" fmla="*/ 114178 h 456713"/>
                <a:gd name="connsiteX0" fmla="*/ 230021 w 478948"/>
                <a:gd name="connsiteY0" fmla="*/ 108521 h 451056"/>
                <a:gd name="connsiteX1" fmla="*/ 230021 w 478948"/>
                <a:gd name="connsiteY1" fmla="*/ 451056 h 451056"/>
                <a:gd name="connsiteX2" fmla="*/ 230021 w 478948"/>
                <a:gd name="connsiteY2" fmla="*/ 108521 h 451056"/>
                <a:gd name="connsiteX0" fmla="*/ 238421 w 487348"/>
                <a:gd name="connsiteY0" fmla="*/ 103709 h 446244"/>
                <a:gd name="connsiteX1" fmla="*/ 238421 w 487348"/>
                <a:gd name="connsiteY1" fmla="*/ 446244 h 446244"/>
                <a:gd name="connsiteX2" fmla="*/ 238421 w 487348"/>
                <a:gd name="connsiteY2" fmla="*/ 103709 h 446244"/>
                <a:gd name="connsiteX0" fmla="*/ 238421 w 487348"/>
                <a:gd name="connsiteY0" fmla="*/ 102174 h 444709"/>
                <a:gd name="connsiteX1" fmla="*/ 238421 w 487348"/>
                <a:gd name="connsiteY1" fmla="*/ 444709 h 444709"/>
                <a:gd name="connsiteX2" fmla="*/ 238421 w 487348"/>
                <a:gd name="connsiteY2" fmla="*/ 102174 h 444709"/>
                <a:gd name="connsiteX0" fmla="*/ 238421 w 492721"/>
                <a:gd name="connsiteY0" fmla="*/ 101419 h 443954"/>
                <a:gd name="connsiteX1" fmla="*/ 238421 w 492721"/>
                <a:gd name="connsiteY1" fmla="*/ 443954 h 443954"/>
                <a:gd name="connsiteX2" fmla="*/ 238421 w 492721"/>
                <a:gd name="connsiteY2" fmla="*/ 101419 h 443954"/>
                <a:gd name="connsiteX0" fmla="*/ 243790 w 498090"/>
                <a:gd name="connsiteY0" fmla="*/ 96910 h 439445"/>
                <a:gd name="connsiteX1" fmla="*/ 243790 w 498090"/>
                <a:gd name="connsiteY1" fmla="*/ 439445 h 439445"/>
                <a:gd name="connsiteX2" fmla="*/ 243790 w 498090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42000 w 496300"/>
                <a:gd name="connsiteY0" fmla="*/ 96910 h 439445"/>
                <a:gd name="connsiteX1" fmla="*/ 242000 w 496300"/>
                <a:gd name="connsiteY1" fmla="*/ 439445 h 439445"/>
                <a:gd name="connsiteX2" fmla="*/ 242000 w 496300"/>
                <a:gd name="connsiteY2" fmla="*/ 96910 h 439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6300" h="439445">
                  <a:moveTo>
                    <a:pt x="242000" y="96910"/>
                  </a:moveTo>
                  <a:cubicBezTo>
                    <a:pt x="337148" y="-169506"/>
                    <a:pt x="763259" y="169387"/>
                    <a:pt x="242000" y="439445"/>
                  </a:cubicBezTo>
                  <a:cubicBezTo>
                    <a:pt x="-251392" y="177969"/>
                    <a:pt x="146851" y="-169506"/>
                    <a:pt x="242000" y="969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2078030" y="5079061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solidFill>
                    <a:srgbClr val="FF0000"/>
                  </a:solidFill>
                </a:rPr>
                <a:t>知</a:t>
              </a:r>
              <a:endParaRPr lang="zh-CN" altLang="en-US" sz="36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4196877" y="3173534"/>
            <a:ext cx="724362" cy="681238"/>
            <a:chOff x="3199577" y="4935184"/>
            <a:chExt cx="724362" cy="681238"/>
          </a:xfrm>
        </p:grpSpPr>
        <p:sp>
          <p:nvSpPr>
            <p:cNvPr id="108" name="心形 39"/>
            <p:cNvSpPr/>
            <p:nvPr/>
          </p:nvSpPr>
          <p:spPr>
            <a:xfrm>
              <a:off x="3199577" y="4935184"/>
              <a:ext cx="724362" cy="681238"/>
            </a:xfrm>
            <a:custGeom>
              <a:avLst/>
              <a:gdLst>
                <a:gd name="connsiteX0" fmla="*/ 228357 w 456713"/>
                <a:gd name="connsiteY0" fmla="*/ 114178 h 456713"/>
                <a:gd name="connsiteX1" fmla="*/ 228357 w 456713"/>
                <a:gd name="connsiteY1" fmla="*/ 456713 h 456713"/>
                <a:gd name="connsiteX2" fmla="*/ 228357 w 456713"/>
                <a:gd name="connsiteY2" fmla="*/ 114178 h 456713"/>
                <a:gd name="connsiteX0" fmla="*/ 230021 w 478948"/>
                <a:gd name="connsiteY0" fmla="*/ 108521 h 451056"/>
                <a:gd name="connsiteX1" fmla="*/ 230021 w 478948"/>
                <a:gd name="connsiteY1" fmla="*/ 451056 h 451056"/>
                <a:gd name="connsiteX2" fmla="*/ 230021 w 478948"/>
                <a:gd name="connsiteY2" fmla="*/ 108521 h 451056"/>
                <a:gd name="connsiteX0" fmla="*/ 238421 w 487348"/>
                <a:gd name="connsiteY0" fmla="*/ 103709 h 446244"/>
                <a:gd name="connsiteX1" fmla="*/ 238421 w 487348"/>
                <a:gd name="connsiteY1" fmla="*/ 446244 h 446244"/>
                <a:gd name="connsiteX2" fmla="*/ 238421 w 487348"/>
                <a:gd name="connsiteY2" fmla="*/ 103709 h 446244"/>
                <a:gd name="connsiteX0" fmla="*/ 238421 w 487348"/>
                <a:gd name="connsiteY0" fmla="*/ 102174 h 444709"/>
                <a:gd name="connsiteX1" fmla="*/ 238421 w 487348"/>
                <a:gd name="connsiteY1" fmla="*/ 444709 h 444709"/>
                <a:gd name="connsiteX2" fmla="*/ 238421 w 487348"/>
                <a:gd name="connsiteY2" fmla="*/ 102174 h 444709"/>
                <a:gd name="connsiteX0" fmla="*/ 238421 w 492721"/>
                <a:gd name="connsiteY0" fmla="*/ 101419 h 443954"/>
                <a:gd name="connsiteX1" fmla="*/ 238421 w 492721"/>
                <a:gd name="connsiteY1" fmla="*/ 443954 h 443954"/>
                <a:gd name="connsiteX2" fmla="*/ 238421 w 492721"/>
                <a:gd name="connsiteY2" fmla="*/ 101419 h 443954"/>
                <a:gd name="connsiteX0" fmla="*/ 243790 w 498090"/>
                <a:gd name="connsiteY0" fmla="*/ 96910 h 439445"/>
                <a:gd name="connsiteX1" fmla="*/ 243790 w 498090"/>
                <a:gd name="connsiteY1" fmla="*/ 439445 h 439445"/>
                <a:gd name="connsiteX2" fmla="*/ 243790 w 498090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42000 w 496300"/>
                <a:gd name="connsiteY0" fmla="*/ 96910 h 439445"/>
                <a:gd name="connsiteX1" fmla="*/ 242000 w 496300"/>
                <a:gd name="connsiteY1" fmla="*/ 439445 h 439445"/>
                <a:gd name="connsiteX2" fmla="*/ 242000 w 496300"/>
                <a:gd name="connsiteY2" fmla="*/ 96910 h 439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6300" h="439445">
                  <a:moveTo>
                    <a:pt x="242000" y="96910"/>
                  </a:moveTo>
                  <a:cubicBezTo>
                    <a:pt x="337148" y="-169506"/>
                    <a:pt x="763259" y="169387"/>
                    <a:pt x="242000" y="439445"/>
                  </a:cubicBezTo>
                  <a:cubicBezTo>
                    <a:pt x="-251392" y="177969"/>
                    <a:pt x="146851" y="-169506"/>
                    <a:pt x="242000" y="969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3238593" y="4952638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rgbClr val="FF0000"/>
                  </a:solidFill>
                </a:rPr>
                <a:t>道</a:t>
              </a:r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135133" y="2782722"/>
            <a:ext cx="4173290" cy="461665"/>
            <a:chOff x="136561" y="4414162"/>
            <a:chExt cx="4173290" cy="461665"/>
          </a:xfrm>
        </p:grpSpPr>
        <p:sp>
          <p:nvSpPr>
            <p:cNvPr id="120" name="心形 39"/>
            <p:cNvSpPr/>
            <p:nvPr/>
          </p:nvSpPr>
          <p:spPr>
            <a:xfrm>
              <a:off x="136561" y="4414162"/>
              <a:ext cx="490890" cy="461665"/>
            </a:xfrm>
            <a:custGeom>
              <a:avLst/>
              <a:gdLst>
                <a:gd name="connsiteX0" fmla="*/ 228357 w 456713"/>
                <a:gd name="connsiteY0" fmla="*/ 114178 h 456713"/>
                <a:gd name="connsiteX1" fmla="*/ 228357 w 456713"/>
                <a:gd name="connsiteY1" fmla="*/ 456713 h 456713"/>
                <a:gd name="connsiteX2" fmla="*/ 228357 w 456713"/>
                <a:gd name="connsiteY2" fmla="*/ 114178 h 456713"/>
                <a:gd name="connsiteX0" fmla="*/ 230021 w 478948"/>
                <a:gd name="connsiteY0" fmla="*/ 108521 h 451056"/>
                <a:gd name="connsiteX1" fmla="*/ 230021 w 478948"/>
                <a:gd name="connsiteY1" fmla="*/ 451056 h 451056"/>
                <a:gd name="connsiteX2" fmla="*/ 230021 w 478948"/>
                <a:gd name="connsiteY2" fmla="*/ 108521 h 451056"/>
                <a:gd name="connsiteX0" fmla="*/ 238421 w 487348"/>
                <a:gd name="connsiteY0" fmla="*/ 103709 h 446244"/>
                <a:gd name="connsiteX1" fmla="*/ 238421 w 487348"/>
                <a:gd name="connsiteY1" fmla="*/ 446244 h 446244"/>
                <a:gd name="connsiteX2" fmla="*/ 238421 w 487348"/>
                <a:gd name="connsiteY2" fmla="*/ 103709 h 446244"/>
                <a:gd name="connsiteX0" fmla="*/ 238421 w 487348"/>
                <a:gd name="connsiteY0" fmla="*/ 102174 h 444709"/>
                <a:gd name="connsiteX1" fmla="*/ 238421 w 487348"/>
                <a:gd name="connsiteY1" fmla="*/ 444709 h 444709"/>
                <a:gd name="connsiteX2" fmla="*/ 238421 w 487348"/>
                <a:gd name="connsiteY2" fmla="*/ 102174 h 444709"/>
                <a:gd name="connsiteX0" fmla="*/ 238421 w 492721"/>
                <a:gd name="connsiteY0" fmla="*/ 101419 h 443954"/>
                <a:gd name="connsiteX1" fmla="*/ 238421 w 492721"/>
                <a:gd name="connsiteY1" fmla="*/ 443954 h 443954"/>
                <a:gd name="connsiteX2" fmla="*/ 238421 w 492721"/>
                <a:gd name="connsiteY2" fmla="*/ 101419 h 443954"/>
                <a:gd name="connsiteX0" fmla="*/ 243790 w 498090"/>
                <a:gd name="connsiteY0" fmla="*/ 96910 h 439445"/>
                <a:gd name="connsiteX1" fmla="*/ 243790 w 498090"/>
                <a:gd name="connsiteY1" fmla="*/ 439445 h 439445"/>
                <a:gd name="connsiteX2" fmla="*/ 243790 w 498090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42000 w 496300"/>
                <a:gd name="connsiteY0" fmla="*/ 96910 h 439445"/>
                <a:gd name="connsiteX1" fmla="*/ 242000 w 496300"/>
                <a:gd name="connsiteY1" fmla="*/ 439445 h 439445"/>
                <a:gd name="connsiteX2" fmla="*/ 242000 w 496300"/>
                <a:gd name="connsiteY2" fmla="*/ 96910 h 439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6300" h="439445">
                  <a:moveTo>
                    <a:pt x="242000" y="96910"/>
                  </a:moveTo>
                  <a:cubicBezTo>
                    <a:pt x="337148" y="-169506"/>
                    <a:pt x="763259" y="169387"/>
                    <a:pt x="242000" y="439445"/>
                  </a:cubicBezTo>
                  <a:cubicBezTo>
                    <a:pt x="-251392" y="177969"/>
                    <a:pt x="146851" y="-169506"/>
                    <a:pt x="242000" y="969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心形 39"/>
            <p:cNvSpPr/>
            <p:nvPr/>
          </p:nvSpPr>
          <p:spPr>
            <a:xfrm>
              <a:off x="545717" y="4414162"/>
              <a:ext cx="490890" cy="461665"/>
            </a:xfrm>
            <a:custGeom>
              <a:avLst/>
              <a:gdLst>
                <a:gd name="connsiteX0" fmla="*/ 228357 w 456713"/>
                <a:gd name="connsiteY0" fmla="*/ 114178 h 456713"/>
                <a:gd name="connsiteX1" fmla="*/ 228357 w 456713"/>
                <a:gd name="connsiteY1" fmla="*/ 456713 h 456713"/>
                <a:gd name="connsiteX2" fmla="*/ 228357 w 456713"/>
                <a:gd name="connsiteY2" fmla="*/ 114178 h 456713"/>
                <a:gd name="connsiteX0" fmla="*/ 230021 w 478948"/>
                <a:gd name="connsiteY0" fmla="*/ 108521 h 451056"/>
                <a:gd name="connsiteX1" fmla="*/ 230021 w 478948"/>
                <a:gd name="connsiteY1" fmla="*/ 451056 h 451056"/>
                <a:gd name="connsiteX2" fmla="*/ 230021 w 478948"/>
                <a:gd name="connsiteY2" fmla="*/ 108521 h 451056"/>
                <a:gd name="connsiteX0" fmla="*/ 238421 w 487348"/>
                <a:gd name="connsiteY0" fmla="*/ 103709 h 446244"/>
                <a:gd name="connsiteX1" fmla="*/ 238421 w 487348"/>
                <a:gd name="connsiteY1" fmla="*/ 446244 h 446244"/>
                <a:gd name="connsiteX2" fmla="*/ 238421 w 487348"/>
                <a:gd name="connsiteY2" fmla="*/ 103709 h 446244"/>
                <a:gd name="connsiteX0" fmla="*/ 238421 w 487348"/>
                <a:gd name="connsiteY0" fmla="*/ 102174 h 444709"/>
                <a:gd name="connsiteX1" fmla="*/ 238421 w 487348"/>
                <a:gd name="connsiteY1" fmla="*/ 444709 h 444709"/>
                <a:gd name="connsiteX2" fmla="*/ 238421 w 487348"/>
                <a:gd name="connsiteY2" fmla="*/ 102174 h 444709"/>
                <a:gd name="connsiteX0" fmla="*/ 238421 w 492721"/>
                <a:gd name="connsiteY0" fmla="*/ 101419 h 443954"/>
                <a:gd name="connsiteX1" fmla="*/ 238421 w 492721"/>
                <a:gd name="connsiteY1" fmla="*/ 443954 h 443954"/>
                <a:gd name="connsiteX2" fmla="*/ 238421 w 492721"/>
                <a:gd name="connsiteY2" fmla="*/ 101419 h 443954"/>
                <a:gd name="connsiteX0" fmla="*/ 243790 w 498090"/>
                <a:gd name="connsiteY0" fmla="*/ 96910 h 439445"/>
                <a:gd name="connsiteX1" fmla="*/ 243790 w 498090"/>
                <a:gd name="connsiteY1" fmla="*/ 439445 h 439445"/>
                <a:gd name="connsiteX2" fmla="*/ 243790 w 498090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42000 w 496300"/>
                <a:gd name="connsiteY0" fmla="*/ 96910 h 439445"/>
                <a:gd name="connsiteX1" fmla="*/ 242000 w 496300"/>
                <a:gd name="connsiteY1" fmla="*/ 439445 h 439445"/>
                <a:gd name="connsiteX2" fmla="*/ 242000 w 496300"/>
                <a:gd name="connsiteY2" fmla="*/ 96910 h 439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6300" h="439445">
                  <a:moveTo>
                    <a:pt x="242000" y="96910"/>
                  </a:moveTo>
                  <a:cubicBezTo>
                    <a:pt x="337148" y="-169506"/>
                    <a:pt x="763259" y="169387"/>
                    <a:pt x="242000" y="439445"/>
                  </a:cubicBezTo>
                  <a:cubicBezTo>
                    <a:pt x="-251392" y="177969"/>
                    <a:pt x="146851" y="-169506"/>
                    <a:pt x="242000" y="969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心形 39"/>
            <p:cNvSpPr/>
            <p:nvPr/>
          </p:nvSpPr>
          <p:spPr>
            <a:xfrm>
              <a:off x="954873" y="4414162"/>
              <a:ext cx="490890" cy="461665"/>
            </a:xfrm>
            <a:custGeom>
              <a:avLst/>
              <a:gdLst>
                <a:gd name="connsiteX0" fmla="*/ 228357 w 456713"/>
                <a:gd name="connsiteY0" fmla="*/ 114178 h 456713"/>
                <a:gd name="connsiteX1" fmla="*/ 228357 w 456713"/>
                <a:gd name="connsiteY1" fmla="*/ 456713 h 456713"/>
                <a:gd name="connsiteX2" fmla="*/ 228357 w 456713"/>
                <a:gd name="connsiteY2" fmla="*/ 114178 h 456713"/>
                <a:gd name="connsiteX0" fmla="*/ 230021 w 478948"/>
                <a:gd name="connsiteY0" fmla="*/ 108521 h 451056"/>
                <a:gd name="connsiteX1" fmla="*/ 230021 w 478948"/>
                <a:gd name="connsiteY1" fmla="*/ 451056 h 451056"/>
                <a:gd name="connsiteX2" fmla="*/ 230021 w 478948"/>
                <a:gd name="connsiteY2" fmla="*/ 108521 h 451056"/>
                <a:gd name="connsiteX0" fmla="*/ 238421 w 487348"/>
                <a:gd name="connsiteY0" fmla="*/ 103709 h 446244"/>
                <a:gd name="connsiteX1" fmla="*/ 238421 w 487348"/>
                <a:gd name="connsiteY1" fmla="*/ 446244 h 446244"/>
                <a:gd name="connsiteX2" fmla="*/ 238421 w 487348"/>
                <a:gd name="connsiteY2" fmla="*/ 103709 h 446244"/>
                <a:gd name="connsiteX0" fmla="*/ 238421 w 487348"/>
                <a:gd name="connsiteY0" fmla="*/ 102174 h 444709"/>
                <a:gd name="connsiteX1" fmla="*/ 238421 w 487348"/>
                <a:gd name="connsiteY1" fmla="*/ 444709 h 444709"/>
                <a:gd name="connsiteX2" fmla="*/ 238421 w 487348"/>
                <a:gd name="connsiteY2" fmla="*/ 102174 h 444709"/>
                <a:gd name="connsiteX0" fmla="*/ 238421 w 492721"/>
                <a:gd name="connsiteY0" fmla="*/ 101419 h 443954"/>
                <a:gd name="connsiteX1" fmla="*/ 238421 w 492721"/>
                <a:gd name="connsiteY1" fmla="*/ 443954 h 443954"/>
                <a:gd name="connsiteX2" fmla="*/ 238421 w 492721"/>
                <a:gd name="connsiteY2" fmla="*/ 101419 h 443954"/>
                <a:gd name="connsiteX0" fmla="*/ 243790 w 498090"/>
                <a:gd name="connsiteY0" fmla="*/ 96910 h 439445"/>
                <a:gd name="connsiteX1" fmla="*/ 243790 w 498090"/>
                <a:gd name="connsiteY1" fmla="*/ 439445 h 439445"/>
                <a:gd name="connsiteX2" fmla="*/ 243790 w 498090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42000 w 496300"/>
                <a:gd name="connsiteY0" fmla="*/ 96910 h 439445"/>
                <a:gd name="connsiteX1" fmla="*/ 242000 w 496300"/>
                <a:gd name="connsiteY1" fmla="*/ 439445 h 439445"/>
                <a:gd name="connsiteX2" fmla="*/ 242000 w 496300"/>
                <a:gd name="connsiteY2" fmla="*/ 96910 h 439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6300" h="439445">
                  <a:moveTo>
                    <a:pt x="242000" y="96910"/>
                  </a:moveTo>
                  <a:cubicBezTo>
                    <a:pt x="337148" y="-169506"/>
                    <a:pt x="763259" y="169387"/>
                    <a:pt x="242000" y="439445"/>
                  </a:cubicBezTo>
                  <a:cubicBezTo>
                    <a:pt x="-251392" y="177969"/>
                    <a:pt x="146851" y="-169506"/>
                    <a:pt x="242000" y="969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心形 39"/>
            <p:cNvSpPr/>
            <p:nvPr/>
          </p:nvSpPr>
          <p:spPr>
            <a:xfrm>
              <a:off x="1364029" y="4414162"/>
              <a:ext cx="490890" cy="461665"/>
            </a:xfrm>
            <a:custGeom>
              <a:avLst/>
              <a:gdLst>
                <a:gd name="connsiteX0" fmla="*/ 228357 w 456713"/>
                <a:gd name="connsiteY0" fmla="*/ 114178 h 456713"/>
                <a:gd name="connsiteX1" fmla="*/ 228357 w 456713"/>
                <a:gd name="connsiteY1" fmla="*/ 456713 h 456713"/>
                <a:gd name="connsiteX2" fmla="*/ 228357 w 456713"/>
                <a:gd name="connsiteY2" fmla="*/ 114178 h 456713"/>
                <a:gd name="connsiteX0" fmla="*/ 230021 w 478948"/>
                <a:gd name="connsiteY0" fmla="*/ 108521 h 451056"/>
                <a:gd name="connsiteX1" fmla="*/ 230021 w 478948"/>
                <a:gd name="connsiteY1" fmla="*/ 451056 h 451056"/>
                <a:gd name="connsiteX2" fmla="*/ 230021 w 478948"/>
                <a:gd name="connsiteY2" fmla="*/ 108521 h 451056"/>
                <a:gd name="connsiteX0" fmla="*/ 238421 w 487348"/>
                <a:gd name="connsiteY0" fmla="*/ 103709 h 446244"/>
                <a:gd name="connsiteX1" fmla="*/ 238421 w 487348"/>
                <a:gd name="connsiteY1" fmla="*/ 446244 h 446244"/>
                <a:gd name="connsiteX2" fmla="*/ 238421 w 487348"/>
                <a:gd name="connsiteY2" fmla="*/ 103709 h 446244"/>
                <a:gd name="connsiteX0" fmla="*/ 238421 w 487348"/>
                <a:gd name="connsiteY0" fmla="*/ 102174 h 444709"/>
                <a:gd name="connsiteX1" fmla="*/ 238421 w 487348"/>
                <a:gd name="connsiteY1" fmla="*/ 444709 h 444709"/>
                <a:gd name="connsiteX2" fmla="*/ 238421 w 487348"/>
                <a:gd name="connsiteY2" fmla="*/ 102174 h 444709"/>
                <a:gd name="connsiteX0" fmla="*/ 238421 w 492721"/>
                <a:gd name="connsiteY0" fmla="*/ 101419 h 443954"/>
                <a:gd name="connsiteX1" fmla="*/ 238421 w 492721"/>
                <a:gd name="connsiteY1" fmla="*/ 443954 h 443954"/>
                <a:gd name="connsiteX2" fmla="*/ 238421 w 492721"/>
                <a:gd name="connsiteY2" fmla="*/ 101419 h 443954"/>
                <a:gd name="connsiteX0" fmla="*/ 243790 w 498090"/>
                <a:gd name="connsiteY0" fmla="*/ 96910 h 439445"/>
                <a:gd name="connsiteX1" fmla="*/ 243790 w 498090"/>
                <a:gd name="connsiteY1" fmla="*/ 439445 h 439445"/>
                <a:gd name="connsiteX2" fmla="*/ 243790 w 498090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42000 w 496300"/>
                <a:gd name="connsiteY0" fmla="*/ 96910 h 439445"/>
                <a:gd name="connsiteX1" fmla="*/ 242000 w 496300"/>
                <a:gd name="connsiteY1" fmla="*/ 439445 h 439445"/>
                <a:gd name="connsiteX2" fmla="*/ 242000 w 496300"/>
                <a:gd name="connsiteY2" fmla="*/ 96910 h 439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6300" h="439445">
                  <a:moveTo>
                    <a:pt x="242000" y="96910"/>
                  </a:moveTo>
                  <a:cubicBezTo>
                    <a:pt x="337148" y="-169506"/>
                    <a:pt x="763259" y="169387"/>
                    <a:pt x="242000" y="439445"/>
                  </a:cubicBezTo>
                  <a:cubicBezTo>
                    <a:pt x="-251392" y="177969"/>
                    <a:pt x="146851" y="-169506"/>
                    <a:pt x="242000" y="969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心形 39"/>
            <p:cNvSpPr/>
            <p:nvPr/>
          </p:nvSpPr>
          <p:spPr>
            <a:xfrm>
              <a:off x="1773185" y="4414162"/>
              <a:ext cx="490890" cy="461665"/>
            </a:xfrm>
            <a:custGeom>
              <a:avLst/>
              <a:gdLst>
                <a:gd name="connsiteX0" fmla="*/ 228357 w 456713"/>
                <a:gd name="connsiteY0" fmla="*/ 114178 h 456713"/>
                <a:gd name="connsiteX1" fmla="*/ 228357 w 456713"/>
                <a:gd name="connsiteY1" fmla="*/ 456713 h 456713"/>
                <a:gd name="connsiteX2" fmla="*/ 228357 w 456713"/>
                <a:gd name="connsiteY2" fmla="*/ 114178 h 456713"/>
                <a:gd name="connsiteX0" fmla="*/ 230021 w 478948"/>
                <a:gd name="connsiteY0" fmla="*/ 108521 h 451056"/>
                <a:gd name="connsiteX1" fmla="*/ 230021 w 478948"/>
                <a:gd name="connsiteY1" fmla="*/ 451056 h 451056"/>
                <a:gd name="connsiteX2" fmla="*/ 230021 w 478948"/>
                <a:gd name="connsiteY2" fmla="*/ 108521 h 451056"/>
                <a:gd name="connsiteX0" fmla="*/ 238421 w 487348"/>
                <a:gd name="connsiteY0" fmla="*/ 103709 h 446244"/>
                <a:gd name="connsiteX1" fmla="*/ 238421 w 487348"/>
                <a:gd name="connsiteY1" fmla="*/ 446244 h 446244"/>
                <a:gd name="connsiteX2" fmla="*/ 238421 w 487348"/>
                <a:gd name="connsiteY2" fmla="*/ 103709 h 446244"/>
                <a:gd name="connsiteX0" fmla="*/ 238421 w 487348"/>
                <a:gd name="connsiteY0" fmla="*/ 102174 h 444709"/>
                <a:gd name="connsiteX1" fmla="*/ 238421 w 487348"/>
                <a:gd name="connsiteY1" fmla="*/ 444709 h 444709"/>
                <a:gd name="connsiteX2" fmla="*/ 238421 w 487348"/>
                <a:gd name="connsiteY2" fmla="*/ 102174 h 444709"/>
                <a:gd name="connsiteX0" fmla="*/ 238421 w 492721"/>
                <a:gd name="connsiteY0" fmla="*/ 101419 h 443954"/>
                <a:gd name="connsiteX1" fmla="*/ 238421 w 492721"/>
                <a:gd name="connsiteY1" fmla="*/ 443954 h 443954"/>
                <a:gd name="connsiteX2" fmla="*/ 238421 w 492721"/>
                <a:gd name="connsiteY2" fmla="*/ 101419 h 443954"/>
                <a:gd name="connsiteX0" fmla="*/ 243790 w 498090"/>
                <a:gd name="connsiteY0" fmla="*/ 96910 h 439445"/>
                <a:gd name="connsiteX1" fmla="*/ 243790 w 498090"/>
                <a:gd name="connsiteY1" fmla="*/ 439445 h 439445"/>
                <a:gd name="connsiteX2" fmla="*/ 243790 w 498090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42000 w 496300"/>
                <a:gd name="connsiteY0" fmla="*/ 96910 h 439445"/>
                <a:gd name="connsiteX1" fmla="*/ 242000 w 496300"/>
                <a:gd name="connsiteY1" fmla="*/ 439445 h 439445"/>
                <a:gd name="connsiteX2" fmla="*/ 242000 w 496300"/>
                <a:gd name="connsiteY2" fmla="*/ 96910 h 439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6300" h="439445">
                  <a:moveTo>
                    <a:pt x="242000" y="96910"/>
                  </a:moveTo>
                  <a:cubicBezTo>
                    <a:pt x="337148" y="-169506"/>
                    <a:pt x="763259" y="169387"/>
                    <a:pt x="242000" y="439445"/>
                  </a:cubicBezTo>
                  <a:cubicBezTo>
                    <a:pt x="-251392" y="177969"/>
                    <a:pt x="146851" y="-169506"/>
                    <a:pt x="242000" y="969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心形 39"/>
            <p:cNvSpPr/>
            <p:nvPr/>
          </p:nvSpPr>
          <p:spPr>
            <a:xfrm>
              <a:off x="2182341" y="4414162"/>
              <a:ext cx="490890" cy="461665"/>
            </a:xfrm>
            <a:custGeom>
              <a:avLst/>
              <a:gdLst>
                <a:gd name="connsiteX0" fmla="*/ 228357 w 456713"/>
                <a:gd name="connsiteY0" fmla="*/ 114178 h 456713"/>
                <a:gd name="connsiteX1" fmla="*/ 228357 w 456713"/>
                <a:gd name="connsiteY1" fmla="*/ 456713 h 456713"/>
                <a:gd name="connsiteX2" fmla="*/ 228357 w 456713"/>
                <a:gd name="connsiteY2" fmla="*/ 114178 h 456713"/>
                <a:gd name="connsiteX0" fmla="*/ 230021 w 478948"/>
                <a:gd name="connsiteY0" fmla="*/ 108521 h 451056"/>
                <a:gd name="connsiteX1" fmla="*/ 230021 w 478948"/>
                <a:gd name="connsiteY1" fmla="*/ 451056 h 451056"/>
                <a:gd name="connsiteX2" fmla="*/ 230021 w 478948"/>
                <a:gd name="connsiteY2" fmla="*/ 108521 h 451056"/>
                <a:gd name="connsiteX0" fmla="*/ 238421 w 487348"/>
                <a:gd name="connsiteY0" fmla="*/ 103709 h 446244"/>
                <a:gd name="connsiteX1" fmla="*/ 238421 w 487348"/>
                <a:gd name="connsiteY1" fmla="*/ 446244 h 446244"/>
                <a:gd name="connsiteX2" fmla="*/ 238421 w 487348"/>
                <a:gd name="connsiteY2" fmla="*/ 103709 h 446244"/>
                <a:gd name="connsiteX0" fmla="*/ 238421 w 487348"/>
                <a:gd name="connsiteY0" fmla="*/ 102174 h 444709"/>
                <a:gd name="connsiteX1" fmla="*/ 238421 w 487348"/>
                <a:gd name="connsiteY1" fmla="*/ 444709 h 444709"/>
                <a:gd name="connsiteX2" fmla="*/ 238421 w 487348"/>
                <a:gd name="connsiteY2" fmla="*/ 102174 h 444709"/>
                <a:gd name="connsiteX0" fmla="*/ 238421 w 492721"/>
                <a:gd name="connsiteY0" fmla="*/ 101419 h 443954"/>
                <a:gd name="connsiteX1" fmla="*/ 238421 w 492721"/>
                <a:gd name="connsiteY1" fmla="*/ 443954 h 443954"/>
                <a:gd name="connsiteX2" fmla="*/ 238421 w 492721"/>
                <a:gd name="connsiteY2" fmla="*/ 101419 h 443954"/>
                <a:gd name="connsiteX0" fmla="*/ 243790 w 498090"/>
                <a:gd name="connsiteY0" fmla="*/ 96910 h 439445"/>
                <a:gd name="connsiteX1" fmla="*/ 243790 w 498090"/>
                <a:gd name="connsiteY1" fmla="*/ 439445 h 439445"/>
                <a:gd name="connsiteX2" fmla="*/ 243790 w 498090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42000 w 496300"/>
                <a:gd name="connsiteY0" fmla="*/ 96910 h 439445"/>
                <a:gd name="connsiteX1" fmla="*/ 242000 w 496300"/>
                <a:gd name="connsiteY1" fmla="*/ 439445 h 439445"/>
                <a:gd name="connsiteX2" fmla="*/ 242000 w 496300"/>
                <a:gd name="connsiteY2" fmla="*/ 96910 h 439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6300" h="439445">
                  <a:moveTo>
                    <a:pt x="242000" y="96910"/>
                  </a:moveTo>
                  <a:cubicBezTo>
                    <a:pt x="337148" y="-169506"/>
                    <a:pt x="763259" y="169387"/>
                    <a:pt x="242000" y="439445"/>
                  </a:cubicBezTo>
                  <a:cubicBezTo>
                    <a:pt x="-251392" y="177969"/>
                    <a:pt x="146851" y="-169506"/>
                    <a:pt x="242000" y="969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心形 39"/>
            <p:cNvSpPr/>
            <p:nvPr/>
          </p:nvSpPr>
          <p:spPr>
            <a:xfrm>
              <a:off x="2591497" y="4414162"/>
              <a:ext cx="490890" cy="461665"/>
            </a:xfrm>
            <a:custGeom>
              <a:avLst/>
              <a:gdLst>
                <a:gd name="connsiteX0" fmla="*/ 228357 w 456713"/>
                <a:gd name="connsiteY0" fmla="*/ 114178 h 456713"/>
                <a:gd name="connsiteX1" fmla="*/ 228357 w 456713"/>
                <a:gd name="connsiteY1" fmla="*/ 456713 h 456713"/>
                <a:gd name="connsiteX2" fmla="*/ 228357 w 456713"/>
                <a:gd name="connsiteY2" fmla="*/ 114178 h 456713"/>
                <a:gd name="connsiteX0" fmla="*/ 230021 w 478948"/>
                <a:gd name="connsiteY0" fmla="*/ 108521 h 451056"/>
                <a:gd name="connsiteX1" fmla="*/ 230021 w 478948"/>
                <a:gd name="connsiteY1" fmla="*/ 451056 h 451056"/>
                <a:gd name="connsiteX2" fmla="*/ 230021 w 478948"/>
                <a:gd name="connsiteY2" fmla="*/ 108521 h 451056"/>
                <a:gd name="connsiteX0" fmla="*/ 238421 w 487348"/>
                <a:gd name="connsiteY0" fmla="*/ 103709 h 446244"/>
                <a:gd name="connsiteX1" fmla="*/ 238421 w 487348"/>
                <a:gd name="connsiteY1" fmla="*/ 446244 h 446244"/>
                <a:gd name="connsiteX2" fmla="*/ 238421 w 487348"/>
                <a:gd name="connsiteY2" fmla="*/ 103709 h 446244"/>
                <a:gd name="connsiteX0" fmla="*/ 238421 w 487348"/>
                <a:gd name="connsiteY0" fmla="*/ 102174 h 444709"/>
                <a:gd name="connsiteX1" fmla="*/ 238421 w 487348"/>
                <a:gd name="connsiteY1" fmla="*/ 444709 h 444709"/>
                <a:gd name="connsiteX2" fmla="*/ 238421 w 487348"/>
                <a:gd name="connsiteY2" fmla="*/ 102174 h 444709"/>
                <a:gd name="connsiteX0" fmla="*/ 238421 w 492721"/>
                <a:gd name="connsiteY0" fmla="*/ 101419 h 443954"/>
                <a:gd name="connsiteX1" fmla="*/ 238421 w 492721"/>
                <a:gd name="connsiteY1" fmla="*/ 443954 h 443954"/>
                <a:gd name="connsiteX2" fmla="*/ 238421 w 492721"/>
                <a:gd name="connsiteY2" fmla="*/ 101419 h 443954"/>
                <a:gd name="connsiteX0" fmla="*/ 243790 w 498090"/>
                <a:gd name="connsiteY0" fmla="*/ 96910 h 439445"/>
                <a:gd name="connsiteX1" fmla="*/ 243790 w 498090"/>
                <a:gd name="connsiteY1" fmla="*/ 439445 h 439445"/>
                <a:gd name="connsiteX2" fmla="*/ 243790 w 498090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42000 w 496300"/>
                <a:gd name="connsiteY0" fmla="*/ 96910 h 439445"/>
                <a:gd name="connsiteX1" fmla="*/ 242000 w 496300"/>
                <a:gd name="connsiteY1" fmla="*/ 439445 h 439445"/>
                <a:gd name="connsiteX2" fmla="*/ 242000 w 496300"/>
                <a:gd name="connsiteY2" fmla="*/ 96910 h 439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6300" h="439445">
                  <a:moveTo>
                    <a:pt x="242000" y="96910"/>
                  </a:moveTo>
                  <a:cubicBezTo>
                    <a:pt x="337148" y="-169506"/>
                    <a:pt x="763259" y="169387"/>
                    <a:pt x="242000" y="439445"/>
                  </a:cubicBezTo>
                  <a:cubicBezTo>
                    <a:pt x="-251392" y="177969"/>
                    <a:pt x="146851" y="-169506"/>
                    <a:pt x="242000" y="969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心形 39"/>
            <p:cNvSpPr/>
            <p:nvPr/>
          </p:nvSpPr>
          <p:spPr>
            <a:xfrm>
              <a:off x="3000653" y="4414162"/>
              <a:ext cx="490890" cy="461665"/>
            </a:xfrm>
            <a:custGeom>
              <a:avLst/>
              <a:gdLst>
                <a:gd name="connsiteX0" fmla="*/ 228357 w 456713"/>
                <a:gd name="connsiteY0" fmla="*/ 114178 h 456713"/>
                <a:gd name="connsiteX1" fmla="*/ 228357 w 456713"/>
                <a:gd name="connsiteY1" fmla="*/ 456713 h 456713"/>
                <a:gd name="connsiteX2" fmla="*/ 228357 w 456713"/>
                <a:gd name="connsiteY2" fmla="*/ 114178 h 456713"/>
                <a:gd name="connsiteX0" fmla="*/ 230021 w 478948"/>
                <a:gd name="connsiteY0" fmla="*/ 108521 h 451056"/>
                <a:gd name="connsiteX1" fmla="*/ 230021 w 478948"/>
                <a:gd name="connsiteY1" fmla="*/ 451056 h 451056"/>
                <a:gd name="connsiteX2" fmla="*/ 230021 w 478948"/>
                <a:gd name="connsiteY2" fmla="*/ 108521 h 451056"/>
                <a:gd name="connsiteX0" fmla="*/ 238421 w 487348"/>
                <a:gd name="connsiteY0" fmla="*/ 103709 h 446244"/>
                <a:gd name="connsiteX1" fmla="*/ 238421 w 487348"/>
                <a:gd name="connsiteY1" fmla="*/ 446244 h 446244"/>
                <a:gd name="connsiteX2" fmla="*/ 238421 w 487348"/>
                <a:gd name="connsiteY2" fmla="*/ 103709 h 446244"/>
                <a:gd name="connsiteX0" fmla="*/ 238421 w 487348"/>
                <a:gd name="connsiteY0" fmla="*/ 102174 h 444709"/>
                <a:gd name="connsiteX1" fmla="*/ 238421 w 487348"/>
                <a:gd name="connsiteY1" fmla="*/ 444709 h 444709"/>
                <a:gd name="connsiteX2" fmla="*/ 238421 w 487348"/>
                <a:gd name="connsiteY2" fmla="*/ 102174 h 444709"/>
                <a:gd name="connsiteX0" fmla="*/ 238421 w 492721"/>
                <a:gd name="connsiteY0" fmla="*/ 101419 h 443954"/>
                <a:gd name="connsiteX1" fmla="*/ 238421 w 492721"/>
                <a:gd name="connsiteY1" fmla="*/ 443954 h 443954"/>
                <a:gd name="connsiteX2" fmla="*/ 238421 w 492721"/>
                <a:gd name="connsiteY2" fmla="*/ 101419 h 443954"/>
                <a:gd name="connsiteX0" fmla="*/ 243790 w 498090"/>
                <a:gd name="connsiteY0" fmla="*/ 96910 h 439445"/>
                <a:gd name="connsiteX1" fmla="*/ 243790 w 498090"/>
                <a:gd name="connsiteY1" fmla="*/ 439445 h 439445"/>
                <a:gd name="connsiteX2" fmla="*/ 243790 w 498090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42000 w 496300"/>
                <a:gd name="connsiteY0" fmla="*/ 96910 h 439445"/>
                <a:gd name="connsiteX1" fmla="*/ 242000 w 496300"/>
                <a:gd name="connsiteY1" fmla="*/ 439445 h 439445"/>
                <a:gd name="connsiteX2" fmla="*/ 242000 w 496300"/>
                <a:gd name="connsiteY2" fmla="*/ 96910 h 439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6300" h="439445">
                  <a:moveTo>
                    <a:pt x="242000" y="96910"/>
                  </a:moveTo>
                  <a:cubicBezTo>
                    <a:pt x="337148" y="-169506"/>
                    <a:pt x="763259" y="169387"/>
                    <a:pt x="242000" y="439445"/>
                  </a:cubicBezTo>
                  <a:cubicBezTo>
                    <a:pt x="-251392" y="177969"/>
                    <a:pt x="146851" y="-169506"/>
                    <a:pt x="242000" y="969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心形 39"/>
            <p:cNvSpPr/>
            <p:nvPr/>
          </p:nvSpPr>
          <p:spPr>
            <a:xfrm>
              <a:off x="3409809" y="4414162"/>
              <a:ext cx="490890" cy="461665"/>
            </a:xfrm>
            <a:custGeom>
              <a:avLst/>
              <a:gdLst>
                <a:gd name="connsiteX0" fmla="*/ 228357 w 456713"/>
                <a:gd name="connsiteY0" fmla="*/ 114178 h 456713"/>
                <a:gd name="connsiteX1" fmla="*/ 228357 w 456713"/>
                <a:gd name="connsiteY1" fmla="*/ 456713 h 456713"/>
                <a:gd name="connsiteX2" fmla="*/ 228357 w 456713"/>
                <a:gd name="connsiteY2" fmla="*/ 114178 h 456713"/>
                <a:gd name="connsiteX0" fmla="*/ 230021 w 478948"/>
                <a:gd name="connsiteY0" fmla="*/ 108521 h 451056"/>
                <a:gd name="connsiteX1" fmla="*/ 230021 w 478948"/>
                <a:gd name="connsiteY1" fmla="*/ 451056 h 451056"/>
                <a:gd name="connsiteX2" fmla="*/ 230021 w 478948"/>
                <a:gd name="connsiteY2" fmla="*/ 108521 h 451056"/>
                <a:gd name="connsiteX0" fmla="*/ 238421 w 487348"/>
                <a:gd name="connsiteY0" fmla="*/ 103709 h 446244"/>
                <a:gd name="connsiteX1" fmla="*/ 238421 w 487348"/>
                <a:gd name="connsiteY1" fmla="*/ 446244 h 446244"/>
                <a:gd name="connsiteX2" fmla="*/ 238421 w 487348"/>
                <a:gd name="connsiteY2" fmla="*/ 103709 h 446244"/>
                <a:gd name="connsiteX0" fmla="*/ 238421 w 487348"/>
                <a:gd name="connsiteY0" fmla="*/ 102174 h 444709"/>
                <a:gd name="connsiteX1" fmla="*/ 238421 w 487348"/>
                <a:gd name="connsiteY1" fmla="*/ 444709 h 444709"/>
                <a:gd name="connsiteX2" fmla="*/ 238421 w 487348"/>
                <a:gd name="connsiteY2" fmla="*/ 102174 h 444709"/>
                <a:gd name="connsiteX0" fmla="*/ 238421 w 492721"/>
                <a:gd name="connsiteY0" fmla="*/ 101419 h 443954"/>
                <a:gd name="connsiteX1" fmla="*/ 238421 w 492721"/>
                <a:gd name="connsiteY1" fmla="*/ 443954 h 443954"/>
                <a:gd name="connsiteX2" fmla="*/ 238421 w 492721"/>
                <a:gd name="connsiteY2" fmla="*/ 101419 h 443954"/>
                <a:gd name="connsiteX0" fmla="*/ 243790 w 498090"/>
                <a:gd name="connsiteY0" fmla="*/ 96910 h 439445"/>
                <a:gd name="connsiteX1" fmla="*/ 243790 w 498090"/>
                <a:gd name="connsiteY1" fmla="*/ 439445 h 439445"/>
                <a:gd name="connsiteX2" fmla="*/ 243790 w 498090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42000 w 496300"/>
                <a:gd name="connsiteY0" fmla="*/ 96910 h 439445"/>
                <a:gd name="connsiteX1" fmla="*/ 242000 w 496300"/>
                <a:gd name="connsiteY1" fmla="*/ 439445 h 439445"/>
                <a:gd name="connsiteX2" fmla="*/ 242000 w 496300"/>
                <a:gd name="connsiteY2" fmla="*/ 96910 h 439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6300" h="439445">
                  <a:moveTo>
                    <a:pt x="242000" y="96910"/>
                  </a:moveTo>
                  <a:cubicBezTo>
                    <a:pt x="337148" y="-169506"/>
                    <a:pt x="763259" y="169387"/>
                    <a:pt x="242000" y="439445"/>
                  </a:cubicBezTo>
                  <a:cubicBezTo>
                    <a:pt x="-251392" y="177969"/>
                    <a:pt x="146851" y="-169506"/>
                    <a:pt x="242000" y="969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心形 39"/>
            <p:cNvSpPr/>
            <p:nvPr/>
          </p:nvSpPr>
          <p:spPr>
            <a:xfrm>
              <a:off x="3818961" y="4414162"/>
              <a:ext cx="490890" cy="461665"/>
            </a:xfrm>
            <a:custGeom>
              <a:avLst/>
              <a:gdLst>
                <a:gd name="connsiteX0" fmla="*/ 228357 w 456713"/>
                <a:gd name="connsiteY0" fmla="*/ 114178 h 456713"/>
                <a:gd name="connsiteX1" fmla="*/ 228357 w 456713"/>
                <a:gd name="connsiteY1" fmla="*/ 456713 h 456713"/>
                <a:gd name="connsiteX2" fmla="*/ 228357 w 456713"/>
                <a:gd name="connsiteY2" fmla="*/ 114178 h 456713"/>
                <a:gd name="connsiteX0" fmla="*/ 230021 w 478948"/>
                <a:gd name="connsiteY0" fmla="*/ 108521 h 451056"/>
                <a:gd name="connsiteX1" fmla="*/ 230021 w 478948"/>
                <a:gd name="connsiteY1" fmla="*/ 451056 h 451056"/>
                <a:gd name="connsiteX2" fmla="*/ 230021 w 478948"/>
                <a:gd name="connsiteY2" fmla="*/ 108521 h 451056"/>
                <a:gd name="connsiteX0" fmla="*/ 238421 w 487348"/>
                <a:gd name="connsiteY0" fmla="*/ 103709 h 446244"/>
                <a:gd name="connsiteX1" fmla="*/ 238421 w 487348"/>
                <a:gd name="connsiteY1" fmla="*/ 446244 h 446244"/>
                <a:gd name="connsiteX2" fmla="*/ 238421 w 487348"/>
                <a:gd name="connsiteY2" fmla="*/ 103709 h 446244"/>
                <a:gd name="connsiteX0" fmla="*/ 238421 w 487348"/>
                <a:gd name="connsiteY0" fmla="*/ 102174 h 444709"/>
                <a:gd name="connsiteX1" fmla="*/ 238421 w 487348"/>
                <a:gd name="connsiteY1" fmla="*/ 444709 h 444709"/>
                <a:gd name="connsiteX2" fmla="*/ 238421 w 487348"/>
                <a:gd name="connsiteY2" fmla="*/ 102174 h 444709"/>
                <a:gd name="connsiteX0" fmla="*/ 238421 w 492721"/>
                <a:gd name="connsiteY0" fmla="*/ 101419 h 443954"/>
                <a:gd name="connsiteX1" fmla="*/ 238421 w 492721"/>
                <a:gd name="connsiteY1" fmla="*/ 443954 h 443954"/>
                <a:gd name="connsiteX2" fmla="*/ 238421 w 492721"/>
                <a:gd name="connsiteY2" fmla="*/ 101419 h 443954"/>
                <a:gd name="connsiteX0" fmla="*/ 243790 w 498090"/>
                <a:gd name="connsiteY0" fmla="*/ 96910 h 439445"/>
                <a:gd name="connsiteX1" fmla="*/ 243790 w 498090"/>
                <a:gd name="connsiteY1" fmla="*/ 439445 h 439445"/>
                <a:gd name="connsiteX2" fmla="*/ 243790 w 498090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42000 w 496300"/>
                <a:gd name="connsiteY0" fmla="*/ 96910 h 439445"/>
                <a:gd name="connsiteX1" fmla="*/ 242000 w 496300"/>
                <a:gd name="connsiteY1" fmla="*/ 439445 h 439445"/>
                <a:gd name="connsiteX2" fmla="*/ 242000 w 496300"/>
                <a:gd name="connsiteY2" fmla="*/ 96910 h 439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6300" h="439445">
                  <a:moveTo>
                    <a:pt x="242000" y="96910"/>
                  </a:moveTo>
                  <a:cubicBezTo>
                    <a:pt x="337148" y="-169506"/>
                    <a:pt x="763259" y="169387"/>
                    <a:pt x="242000" y="439445"/>
                  </a:cubicBezTo>
                  <a:cubicBezTo>
                    <a:pt x="-251392" y="177969"/>
                    <a:pt x="146851" y="-169506"/>
                    <a:pt x="242000" y="969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8" name="TextBox 117"/>
          <p:cNvSpPr txBox="1"/>
          <p:nvPr/>
        </p:nvSpPr>
        <p:spPr>
          <a:xfrm>
            <a:off x="77602" y="2721167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你是我心中最美的云彩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grpSp>
        <p:nvGrpSpPr>
          <p:cNvPr id="153" name="组合 152"/>
          <p:cNvGrpSpPr/>
          <p:nvPr/>
        </p:nvGrpSpPr>
        <p:grpSpPr>
          <a:xfrm>
            <a:off x="77601" y="3294119"/>
            <a:ext cx="3665359" cy="634346"/>
            <a:chOff x="107503" y="4933909"/>
            <a:chExt cx="3665359" cy="634346"/>
          </a:xfrm>
        </p:grpSpPr>
        <p:sp>
          <p:nvSpPr>
            <p:cNvPr id="144" name="任意多边形 143"/>
            <p:cNvSpPr/>
            <p:nvPr/>
          </p:nvSpPr>
          <p:spPr>
            <a:xfrm>
              <a:off x="508084" y="4933910"/>
              <a:ext cx="460708" cy="634345"/>
            </a:xfrm>
            <a:custGeom>
              <a:avLst/>
              <a:gdLst>
                <a:gd name="connsiteX0" fmla="*/ 937899 w 3721243"/>
                <a:gd name="connsiteY0" fmla="*/ 320377 h 4045289"/>
                <a:gd name="connsiteX1" fmla="*/ 1347474 w 3721243"/>
                <a:gd name="connsiteY1" fmla="*/ 1672927 h 4045289"/>
                <a:gd name="connsiteX2" fmla="*/ 852174 w 3721243"/>
                <a:gd name="connsiteY2" fmla="*/ 3968452 h 4045289"/>
                <a:gd name="connsiteX3" fmla="*/ 1395099 w 3721243"/>
                <a:gd name="connsiteY3" fmla="*/ 3454102 h 4045289"/>
                <a:gd name="connsiteX4" fmla="*/ 1671324 w 3721243"/>
                <a:gd name="connsiteY4" fmla="*/ 2987377 h 4045289"/>
                <a:gd name="connsiteX5" fmla="*/ 2176149 w 3721243"/>
                <a:gd name="connsiteY5" fmla="*/ 2977852 h 4045289"/>
                <a:gd name="connsiteX6" fmla="*/ 2366649 w 3721243"/>
                <a:gd name="connsiteY6" fmla="*/ 4044652 h 4045289"/>
                <a:gd name="connsiteX7" fmla="*/ 2719074 w 3721243"/>
                <a:gd name="connsiteY7" fmla="*/ 2901652 h 4045289"/>
                <a:gd name="connsiteX8" fmla="*/ 3471549 w 3721243"/>
                <a:gd name="connsiteY8" fmla="*/ 4006552 h 4045289"/>
                <a:gd name="connsiteX9" fmla="*/ 3166749 w 3721243"/>
                <a:gd name="connsiteY9" fmla="*/ 1568152 h 4045289"/>
                <a:gd name="connsiteX10" fmla="*/ 3719199 w 3721243"/>
                <a:gd name="connsiteY10" fmla="*/ 177502 h 4045289"/>
                <a:gd name="connsiteX11" fmla="*/ 2928624 w 3721243"/>
                <a:gd name="connsiteY11" fmla="*/ 634702 h 4045289"/>
                <a:gd name="connsiteX12" fmla="*/ 2118999 w 3721243"/>
                <a:gd name="connsiteY12" fmla="*/ 548977 h 4045289"/>
                <a:gd name="connsiteX13" fmla="*/ 699774 w 3721243"/>
                <a:gd name="connsiteY13" fmla="*/ 34627 h 4045289"/>
                <a:gd name="connsiteX14" fmla="*/ 4449 w 3721243"/>
                <a:gd name="connsiteY14" fmla="*/ 82252 h 4045289"/>
                <a:gd name="connsiteX15" fmla="*/ 1004574 w 3721243"/>
                <a:gd name="connsiteY15" fmla="*/ 368002 h 4045289"/>
                <a:gd name="connsiteX16" fmla="*/ 1023624 w 3721243"/>
                <a:gd name="connsiteY16" fmla="*/ 434677 h 4045289"/>
                <a:gd name="connsiteX0" fmla="*/ 938408 w 3721752"/>
                <a:gd name="connsiteY0" fmla="*/ 322800 h 4047712"/>
                <a:gd name="connsiteX1" fmla="*/ 1347983 w 3721752"/>
                <a:gd name="connsiteY1" fmla="*/ 1675350 h 4047712"/>
                <a:gd name="connsiteX2" fmla="*/ 852683 w 3721752"/>
                <a:gd name="connsiteY2" fmla="*/ 3970875 h 4047712"/>
                <a:gd name="connsiteX3" fmla="*/ 1395608 w 3721752"/>
                <a:gd name="connsiteY3" fmla="*/ 3456525 h 4047712"/>
                <a:gd name="connsiteX4" fmla="*/ 1671833 w 3721752"/>
                <a:gd name="connsiteY4" fmla="*/ 2989800 h 4047712"/>
                <a:gd name="connsiteX5" fmla="*/ 2176658 w 3721752"/>
                <a:gd name="connsiteY5" fmla="*/ 2980275 h 4047712"/>
                <a:gd name="connsiteX6" fmla="*/ 2367158 w 3721752"/>
                <a:gd name="connsiteY6" fmla="*/ 4047075 h 4047712"/>
                <a:gd name="connsiteX7" fmla="*/ 2719583 w 3721752"/>
                <a:gd name="connsiteY7" fmla="*/ 2904075 h 4047712"/>
                <a:gd name="connsiteX8" fmla="*/ 3472058 w 3721752"/>
                <a:gd name="connsiteY8" fmla="*/ 4008975 h 4047712"/>
                <a:gd name="connsiteX9" fmla="*/ 3167258 w 3721752"/>
                <a:gd name="connsiteY9" fmla="*/ 1570575 h 4047712"/>
                <a:gd name="connsiteX10" fmla="*/ 3719708 w 3721752"/>
                <a:gd name="connsiteY10" fmla="*/ 179925 h 4047712"/>
                <a:gd name="connsiteX11" fmla="*/ 2929133 w 3721752"/>
                <a:gd name="connsiteY11" fmla="*/ 637125 h 4047712"/>
                <a:gd name="connsiteX12" fmla="*/ 2119508 w 3721752"/>
                <a:gd name="connsiteY12" fmla="*/ 551400 h 4047712"/>
                <a:gd name="connsiteX13" fmla="*/ 700283 w 3721752"/>
                <a:gd name="connsiteY13" fmla="*/ 37050 h 4047712"/>
                <a:gd name="connsiteX14" fmla="*/ 4958 w 3721752"/>
                <a:gd name="connsiteY14" fmla="*/ 84675 h 4047712"/>
                <a:gd name="connsiteX15" fmla="*/ 1024133 w 3721752"/>
                <a:gd name="connsiteY15" fmla="*/ 437100 h 4047712"/>
                <a:gd name="connsiteX0" fmla="*/ 938408 w 3721752"/>
                <a:gd name="connsiteY0" fmla="*/ 322800 h 4047712"/>
                <a:gd name="connsiteX1" fmla="*/ 1347983 w 3721752"/>
                <a:gd name="connsiteY1" fmla="*/ 1675350 h 4047712"/>
                <a:gd name="connsiteX2" fmla="*/ 852683 w 3721752"/>
                <a:gd name="connsiteY2" fmla="*/ 3970875 h 4047712"/>
                <a:gd name="connsiteX3" fmla="*/ 1395608 w 3721752"/>
                <a:gd name="connsiteY3" fmla="*/ 3456525 h 4047712"/>
                <a:gd name="connsiteX4" fmla="*/ 1671833 w 3721752"/>
                <a:gd name="connsiteY4" fmla="*/ 2989800 h 4047712"/>
                <a:gd name="connsiteX5" fmla="*/ 2176658 w 3721752"/>
                <a:gd name="connsiteY5" fmla="*/ 2980275 h 4047712"/>
                <a:gd name="connsiteX6" fmla="*/ 2367158 w 3721752"/>
                <a:gd name="connsiteY6" fmla="*/ 4047075 h 4047712"/>
                <a:gd name="connsiteX7" fmla="*/ 2719583 w 3721752"/>
                <a:gd name="connsiteY7" fmla="*/ 2904075 h 4047712"/>
                <a:gd name="connsiteX8" fmla="*/ 3472058 w 3721752"/>
                <a:gd name="connsiteY8" fmla="*/ 4008975 h 4047712"/>
                <a:gd name="connsiteX9" fmla="*/ 3167258 w 3721752"/>
                <a:gd name="connsiteY9" fmla="*/ 1570575 h 4047712"/>
                <a:gd name="connsiteX10" fmla="*/ 3719708 w 3721752"/>
                <a:gd name="connsiteY10" fmla="*/ 179925 h 4047712"/>
                <a:gd name="connsiteX11" fmla="*/ 2929133 w 3721752"/>
                <a:gd name="connsiteY11" fmla="*/ 637125 h 4047712"/>
                <a:gd name="connsiteX12" fmla="*/ 2119508 w 3721752"/>
                <a:gd name="connsiteY12" fmla="*/ 551400 h 4047712"/>
                <a:gd name="connsiteX13" fmla="*/ 700283 w 3721752"/>
                <a:gd name="connsiteY13" fmla="*/ 37050 h 4047712"/>
                <a:gd name="connsiteX14" fmla="*/ 4958 w 3721752"/>
                <a:gd name="connsiteY14" fmla="*/ 84675 h 4047712"/>
                <a:gd name="connsiteX15" fmla="*/ 1024133 w 3721752"/>
                <a:gd name="connsiteY15" fmla="*/ 437100 h 4047712"/>
                <a:gd name="connsiteX16" fmla="*/ 938408 w 3721752"/>
                <a:gd name="connsiteY16" fmla="*/ 322800 h 4047712"/>
                <a:gd name="connsiteX0" fmla="*/ 938408 w 3721752"/>
                <a:gd name="connsiteY0" fmla="*/ 322800 h 4047712"/>
                <a:gd name="connsiteX1" fmla="*/ 1347983 w 3721752"/>
                <a:gd name="connsiteY1" fmla="*/ 1675350 h 4047712"/>
                <a:gd name="connsiteX2" fmla="*/ 852683 w 3721752"/>
                <a:gd name="connsiteY2" fmla="*/ 3970875 h 4047712"/>
                <a:gd name="connsiteX3" fmla="*/ 1395608 w 3721752"/>
                <a:gd name="connsiteY3" fmla="*/ 3456525 h 4047712"/>
                <a:gd name="connsiteX4" fmla="*/ 1671833 w 3721752"/>
                <a:gd name="connsiteY4" fmla="*/ 2989800 h 4047712"/>
                <a:gd name="connsiteX5" fmla="*/ 2176658 w 3721752"/>
                <a:gd name="connsiteY5" fmla="*/ 2980275 h 4047712"/>
                <a:gd name="connsiteX6" fmla="*/ 2367158 w 3721752"/>
                <a:gd name="connsiteY6" fmla="*/ 4047075 h 4047712"/>
                <a:gd name="connsiteX7" fmla="*/ 2719583 w 3721752"/>
                <a:gd name="connsiteY7" fmla="*/ 2904075 h 4047712"/>
                <a:gd name="connsiteX8" fmla="*/ 3472058 w 3721752"/>
                <a:gd name="connsiteY8" fmla="*/ 4008975 h 4047712"/>
                <a:gd name="connsiteX9" fmla="*/ 3167258 w 3721752"/>
                <a:gd name="connsiteY9" fmla="*/ 1570575 h 4047712"/>
                <a:gd name="connsiteX10" fmla="*/ 3719708 w 3721752"/>
                <a:gd name="connsiteY10" fmla="*/ 179925 h 4047712"/>
                <a:gd name="connsiteX11" fmla="*/ 2929133 w 3721752"/>
                <a:gd name="connsiteY11" fmla="*/ 637125 h 4047712"/>
                <a:gd name="connsiteX12" fmla="*/ 2119508 w 3721752"/>
                <a:gd name="connsiteY12" fmla="*/ 551400 h 4047712"/>
                <a:gd name="connsiteX13" fmla="*/ 700283 w 3721752"/>
                <a:gd name="connsiteY13" fmla="*/ 37050 h 4047712"/>
                <a:gd name="connsiteX14" fmla="*/ 4958 w 3721752"/>
                <a:gd name="connsiteY14" fmla="*/ 84675 h 4047712"/>
                <a:gd name="connsiteX15" fmla="*/ 938408 w 3721752"/>
                <a:gd name="connsiteY15" fmla="*/ 322800 h 4047712"/>
                <a:gd name="connsiteX0" fmla="*/ 1007833 w 3721327"/>
                <a:gd name="connsiteY0" fmla="*/ 463481 h 4048693"/>
                <a:gd name="connsiteX1" fmla="*/ 1347558 w 3721327"/>
                <a:gd name="connsiteY1" fmla="*/ 1676331 h 4048693"/>
                <a:gd name="connsiteX2" fmla="*/ 852258 w 3721327"/>
                <a:gd name="connsiteY2" fmla="*/ 3971856 h 4048693"/>
                <a:gd name="connsiteX3" fmla="*/ 1395183 w 3721327"/>
                <a:gd name="connsiteY3" fmla="*/ 3457506 h 4048693"/>
                <a:gd name="connsiteX4" fmla="*/ 1671408 w 3721327"/>
                <a:gd name="connsiteY4" fmla="*/ 2990781 h 4048693"/>
                <a:gd name="connsiteX5" fmla="*/ 2176233 w 3721327"/>
                <a:gd name="connsiteY5" fmla="*/ 2981256 h 4048693"/>
                <a:gd name="connsiteX6" fmla="*/ 2366733 w 3721327"/>
                <a:gd name="connsiteY6" fmla="*/ 4048056 h 4048693"/>
                <a:gd name="connsiteX7" fmla="*/ 2719158 w 3721327"/>
                <a:gd name="connsiteY7" fmla="*/ 2905056 h 4048693"/>
                <a:gd name="connsiteX8" fmla="*/ 3471633 w 3721327"/>
                <a:gd name="connsiteY8" fmla="*/ 4009956 h 4048693"/>
                <a:gd name="connsiteX9" fmla="*/ 3166833 w 3721327"/>
                <a:gd name="connsiteY9" fmla="*/ 1571556 h 4048693"/>
                <a:gd name="connsiteX10" fmla="*/ 3719283 w 3721327"/>
                <a:gd name="connsiteY10" fmla="*/ 180906 h 4048693"/>
                <a:gd name="connsiteX11" fmla="*/ 2928708 w 3721327"/>
                <a:gd name="connsiteY11" fmla="*/ 638106 h 4048693"/>
                <a:gd name="connsiteX12" fmla="*/ 2119083 w 3721327"/>
                <a:gd name="connsiteY12" fmla="*/ 552381 h 4048693"/>
                <a:gd name="connsiteX13" fmla="*/ 699858 w 3721327"/>
                <a:gd name="connsiteY13" fmla="*/ 38031 h 4048693"/>
                <a:gd name="connsiteX14" fmla="*/ 4533 w 3721327"/>
                <a:gd name="connsiteY14" fmla="*/ 85656 h 4048693"/>
                <a:gd name="connsiteX15" fmla="*/ 1007833 w 3721327"/>
                <a:gd name="connsiteY15" fmla="*/ 463481 h 4048693"/>
                <a:gd name="connsiteX0" fmla="*/ 1007833 w 3721327"/>
                <a:gd name="connsiteY0" fmla="*/ 463481 h 4048188"/>
                <a:gd name="connsiteX1" fmla="*/ 1347558 w 3721327"/>
                <a:gd name="connsiteY1" fmla="*/ 1676331 h 4048188"/>
                <a:gd name="connsiteX2" fmla="*/ 852258 w 3721327"/>
                <a:gd name="connsiteY2" fmla="*/ 3971856 h 4048188"/>
                <a:gd name="connsiteX3" fmla="*/ 1280883 w 3721327"/>
                <a:gd name="connsiteY3" fmla="*/ 3419406 h 4048188"/>
                <a:gd name="connsiteX4" fmla="*/ 1671408 w 3721327"/>
                <a:gd name="connsiteY4" fmla="*/ 2990781 h 4048188"/>
                <a:gd name="connsiteX5" fmla="*/ 2176233 w 3721327"/>
                <a:gd name="connsiteY5" fmla="*/ 2981256 h 4048188"/>
                <a:gd name="connsiteX6" fmla="*/ 2366733 w 3721327"/>
                <a:gd name="connsiteY6" fmla="*/ 4048056 h 4048188"/>
                <a:gd name="connsiteX7" fmla="*/ 2719158 w 3721327"/>
                <a:gd name="connsiteY7" fmla="*/ 2905056 h 4048188"/>
                <a:gd name="connsiteX8" fmla="*/ 3471633 w 3721327"/>
                <a:gd name="connsiteY8" fmla="*/ 4009956 h 4048188"/>
                <a:gd name="connsiteX9" fmla="*/ 3166833 w 3721327"/>
                <a:gd name="connsiteY9" fmla="*/ 1571556 h 4048188"/>
                <a:gd name="connsiteX10" fmla="*/ 3719283 w 3721327"/>
                <a:gd name="connsiteY10" fmla="*/ 180906 h 4048188"/>
                <a:gd name="connsiteX11" fmla="*/ 2928708 w 3721327"/>
                <a:gd name="connsiteY11" fmla="*/ 638106 h 4048188"/>
                <a:gd name="connsiteX12" fmla="*/ 2119083 w 3721327"/>
                <a:gd name="connsiteY12" fmla="*/ 552381 h 4048188"/>
                <a:gd name="connsiteX13" fmla="*/ 699858 w 3721327"/>
                <a:gd name="connsiteY13" fmla="*/ 38031 h 4048188"/>
                <a:gd name="connsiteX14" fmla="*/ 4533 w 3721327"/>
                <a:gd name="connsiteY14" fmla="*/ 85656 h 4048188"/>
                <a:gd name="connsiteX15" fmla="*/ 1007833 w 3721327"/>
                <a:gd name="connsiteY15" fmla="*/ 463481 h 4048188"/>
                <a:gd name="connsiteX0" fmla="*/ 1007833 w 3721327"/>
                <a:gd name="connsiteY0" fmla="*/ 463481 h 4048188"/>
                <a:gd name="connsiteX1" fmla="*/ 1347558 w 3721327"/>
                <a:gd name="connsiteY1" fmla="*/ 1676331 h 4048188"/>
                <a:gd name="connsiteX2" fmla="*/ 852258 w 3721327"/>
                <a:gd name="connsiteY2" fmla="*/ 3971856 h 4048188"/>
                <a:gd name="connsiteX3" fmla="*/ 1280883 w 3721327"/>
                <a:gd name="connsiteY3" fmla="*/ 3419406 h 4048188"/>
                <a:gd name="connsiteX4" fmla="*/ 1671408 w 3721327"/>
                <a:gd name="connsiteY4" fmla="*/ 2990781 h 4048188"/>
                <a:gd name="connsiteX5" fmla="*/ 2176233 w 3721327"/>
                <a:gd name="connsiteY5" fmla="*/ 2981256 h 4048188"/>
                <a:gd name="connsiteX6" fmla="*/ 2366733 w 3721327"/>
                <a:gd name="connsiteY6" fmla="*/ 4048056 h 4048188"/>
                <a:gd name="connsiteX7" fmla="*/ 2719158 w 3721327"/>
                <a:gd name="connsiteY7" fmla="*/ 2905056 h 4048188"/>
                <a:gd name="connsiteX8" fmla="*/ 3471633 w 3721327"/>
                <a:gd name="connsiteY8" fmla="*/ 4009956 h 4048188"/>
                <a:gd name="connsiteX9" fmla="*/ 3166833 w 3721327"/>
                <a:gd name="connsiteY9" fmla="*/ 1571556 h 4048188"/>
                <a:gd name="connsiteX10" fmla="*/ 3719283 w 3721327"/>
                <a:gd name="connsiteY10" fmla="*/ 180906 h 4048188"/>
                <a:gd name="connsiteX11" fmla="*/ 2928708 w 3721327"/>
                <a:gd name="connsiteY11" fmla="*/ 638106 h 4048188"/>
                <a:gd name="connsiteX12" fmla="*/ 2119083 w 3721327"/>
                <a:gd name="connsiteY12" fmla="*/ 552381 h 4048188"/>
                <a:gd name="connsiteX13" fmla="*/ 699858 w 3721327"/>
                <a:gd name="connsiteY13" fmla="*/ 38031 h 4048188"/>
                <a:gd name="connsiteX14" fmla="*/ 4533 w 3721327"/>
                <a:gd name="connsiteY14" fmla="*/ 85656 h 4048188"/>
                <a:gd name="connsiteX15" fmla="*/ 1007833 w 3721327"/>
                <a:gd name="connsiteY15" fmla="*/ 463481 h 4048188"/>
                <a:gd name="connsiteX0" fmla="*/ 1007833 w 3721144"/>
                <a:gd name="connsiteY0" fmla="*/ 463481 h 4048188"/>
                <a:gd name="connsiteX1" fmla="*/ 1347558 w 3721144"/>
                <a:gd name="connsiteY1" fmla="*/ 1676331 h 4048188"/>
                <a:gd name="connsiteX2" fmla="*/ 852258 w 3721144"/>
                <a:gd name="connsiteY2" fmla="*/ 3971856 h 4048188"/>
                <a:gd name="connsiteX3" fmla="*/ 1280883 w 3721144"/>
                <a:gd name="connsiteY3" fmla="*/ 3419406 h 4048188"/>
                <a:gd name="connsiteX4" fmla="*/ 1671408 w 3721144"/>
                <a:gd name="connsiteY4" fmla="*/ 2990781 h 4048188"/>
                <a:gd name="connsiteX5" fmla="*/ 2176233 w 3721144"/>
                <a:gd name="connsiteY5" fmla="*/ 2981256 h 4048188"/>
                <a:gd name="connsiteX6" fmla="*/ 2366733 w 3721144"/>
                <a:gd name="connsiteY6" fmla="*/ 4048056 h 4048188"/>
                <a:gd name="connsiteX7" fmla="*/ 2719158 w 3721144"/>
                <a:gd name="connsiteY7" fmla="*/ 2905056 h 4048188"/>
                <a:gd name="connsiteX8" fmla="*/ 3471633 w 3721144"/>
                <a:gd name="connsiteY8" fmla="*/ 4009956 h 4048188"/>
                <a:gd name="connsiteX9" fmla="*/ 3157308 w 3721144"/>
                <a:gd name="connsiteY9" fmla="*/ 1762056 h 4048188"/>
                <a:gd name="connsiteX10" fmla="*/ 3719283 w 3721144"/>
                <a:gd name="connsiteY10" fmla="*/ 180906 h 4048188"/>
                <a:gd name="connsiteX11" fmla="*/ 2928708 w 3721144"/>
                <a:gd name="connsiteY11" fmla="*/ 638106 h 4048188"/>
                <a:gd name="connsiteX12" fmla="*/ 2119083 w 3721144"/>
                <a:gd name="connsiteY12" fmla="*/ 552381 h 4048188"/>
                <a:gd name="connsiteX13" fmla="*/ 699858 w 3721144"/>
                <a:gd name="connsiteY13" fmla="*/ 38031 h 4048188"/>
                <a:gd name="connsiteX14" fmla="*/ 4533 w 3721144"/>
                <a:gd name="connsiteY14" fmla="*/ 85656 h 4048188"/>
                <a:gd name="connsiteX15" fmla="*/ 1007833 w 3721144"/>
                <a:gd name="connsiteY15" fmla="*/ 463481 h 4048188"/>
                <a:gd name="connsiteX0" fmla="*/ 1007833 w 3721144"/>
                <a:gd name="connsiteY0" fmla="*/ 463481 h 4048188"/>
                <a:gd name="connsiteX1" fmla="*/ 1347558 w 3721144"/>
                <a:gd name="connsiteY1" fmla="*/ 1676331 h 4048188"/>
                <a:gd name="connsiteX2" fmla="*/ 852258 w 3721144"/>
                <a:gd name="connsiteY2" fmla="*/ 3971856 h 4048188"/>
                <a:gd name="connsiteX3" fmla="*/ 1280883 w 3721144"/>
                <a:gd name="connsiteY3" fmla="*/ 3419406 h 4048188"/>
                <a:gd name="connsiteX4" fmla="*/ 1671408 w 3721144"/>
                <a:gd name="connsiteY4" fmla="*/ 2990781 h 4048188"/>
                <a:gd name="connsiteX5" fmla="*/ 2176233 w 3721144"/>
                <a:gd name="connsiteY5" fmla="*/ 2981256 h 4048188"/>
                <a:gd name="connsiteX6" fmla="*/ 2366733 w 3721144"/>
                <a:gd name="connsiteY6" fmla="*/ 4048056 h 4048188"/>
                <a:gd name="connsiteX7" fmla="*/ 2719158 w 3721144"/>
                <a:gd name="connsiteY7" fmla="*/ 2905056 h 4048188"/>
                <a:gd name="connsiteX8" fmla="*/ 3471633 w 3721144"/>
                <a:gd name="connsiteY8" fmla="*/ 4009956 h 4048188"/>
                <a:gd name="connsiteX9" fmla="*/ 3157308 w 3721144"/>
                <a:gd name="connsiteY9" fmla="*/ 1762056 h 4048188"/>
                <a:gd name="connsiteX10" fmla="*/ 3719283 w 3721144"/>
                <a:gd name="connsiteY10" fmla="*/ 142806 h 4048188"/>
                <a:gd name="connsiteX11" fmla="*/ 2928708 w 3721144"/>
                <a:gd name="connsiteY11" fmla="*/ 638106 h 4048188"/>
                <a:gd name="connsiteX12" fmla="*/ 2119083 w 3721144"/>
                <a:gd name="connsiteY12" fmla="*/ 552381 h 4048188"/>
                <a:gd name="connsiteX13" fmla="*/ 699858 w 3721144"/>
                <a:gd name="connsiteY13" fmla="*/ 38031 h 4048188"/>
                <a:gd name="connsiteX14" fmla="*/ 4533 w 3721144"/>
                <a:gd name="connsiteY14" fmla="*/ 85656 h 4048188"/>
                <a:gd name="connsiteX15" fmla="*/ 1007833 w 3721144"/>
                <a:gd name="connsiteY15" fmla="*/ 463481 h 4048188"/>
                <a:gd name="connsiteX0" fmla="*/ 978531 w 3720417"/>
                <a:gd name="connsiteY0" fmla="*/ 513032 h 4050114"/>
                <a:gd name="connsiteX1" fmla="*/ 1346831 w 3720417"/>
                <a:gd name="connsiteY1" fmla="*/ 1678257 h 4050114"/>
                <a:gd name="connsiteX2" fmla="*/ 851531 w 3720417"/>
                <a:gd name="connsiteY2" fmla="*/ 3973782 h 4050114"/>
                <a:gd name="connsiteX3" fmla="*/ 1280156 w 3720417"/>
                <a:gd name="connsiteY3" fmla="*/ 3421332 h 4050114"/>
                <a:gd name="connsiteX4" fmla="*/ 1670681 w 3720417"/>
                <a:gd name="connsiteY4" fmla="*/ 2992707 h 4050114"/>
                <a:gd name="connsiteX5" fmla="*/ 2175506 w 3720417"/>
                <a:gd name="connsiteY5" fmla="*/ 2983182 h 4050114"/>
                <a:gd name="connsiteX6" fmla="*/ 2366006 w 3720417"/>
                <a:gd name="connsiteY6" fmla="*/ 4049982 h 4050114"/>
                <a:gd name="connsiteX7" fmla="*/ 2718431 w 3720417"/>
                <a:gd name="connsiteY7" fmla="*/ 2906982 h 4050114"/>
                <a:gd name="connsiteX8" fmla="*/ 3470906 w 3720417"/>
                <a:gd name="connsiteY8" fmla="*/ 4011882 h 4050114"/>
                <a:gd name="connsiteX9" fmla="*/ 3156581 w 3720417"/>
                <a:gd name="connsiteY9" fmla="*/ 1763982 h 4050114"/>
                <a:gd name="connsiteX10" fmla="*/ 3718556 w 3720417"/>
                <a:gd name="connsiteY10" fmla="*/ 144732 h 4050114"/>
                <a:gd name="connsiteX11" fmla="*/ 2927981 w 3720417"/>
                <a:gd name="connsiteY11" fmla="*/ 640032 h 4050114"/>
                <a:gd name="connsiteX12" fmla="*/ 2118356 w 3720417"/>
                <a:gd name="connsiteY12" fmla="*/ 554307 h 4050114"/>
                <a:gd name="connsiteX13" fmla="*/ 699131 w 3720417"/>
                <a:gd name="connsiteY13" fmla="*/ 39957 h 4050114"/>
                <a:gd name="connsiteX14" fmla="*/ 3806 w 3720417"/>
                <a:gd name="connsiteY14" fmla="*/ 87582 h 4050114"/>
                <a:gd name="connsiteX15" fmla="*/ 978531 w 3720417"/>
                <a:gd name="connsiteY15" fmla="*/ 513032 h 405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20417" h="4050114">
                  <a:moveTo>
                    <a:pt x="978531" y="513032"/>
                  </a:moveTo>
                  <a:cubicBezTo>
                    <a:pt x="1202369" y="778145"/>
                    <a:pt x="1367998" y="1101465"/>
                    <a:pt x="1346831" y="1678257"/>
                  </a:cubicBezTo>
                  <a:cubicBezTo>
                    <a:pt x="1325664" y="2255049"/>
                    <a:pt x="862643" y="3683270"/>
                    <a:pt x="851531" y="3973782"/>
                  </a:cubicBezTo>
                  <a:cubicBezTo>
                    <a:pt x="840419" y="4264294"/>
                    <a:pt x="1143631" y="3584844"/>
                    <a:pt x="1280156" y="3421332"/>
                  </a:cubicBezTo>
                  <a:cubicBezTo>
                    <a:pt x="1416681" y="3257820"/>
                    <a:pt x="1521456" y="3065732"/>
                    <a:pt x="1670681" y="2992707"/>
                  </a:cubicBezTo>
                  <a:cubicBezTo>
                    <a:pt x="1819906" y="2919682"/>
                    <a:pt x="2059619" y="2806970"/>
                    <a:pt x="2175506" y="2983182"/>
                  </a:cubicBezTo>
                  <a:cubicBezTo>
                    <a:pt x="2291393" y="3159394"/>
                    <a:pt x="2275519" y="4062682"/>
                    <a:pt x="2366006" y="4049982"/>
                  </a:cubicBezTo>
                  <a:cubicBezTo>
                    <a:pt x="2456493" y="4037282"/>
                    <a:pt x="2534281" y="2913332"/>
                    <a:pt x="2718431" y="2906982"/>
                  </a:cubicBezTo>
                  <a:cubicBezTo>
                    <a:pt x="2902581" y="2900632"/>
                    <a:pt x="3397881" y="4202382"/>
                    <a:pt x="3470906" y="4011882"/>
                  </a:cubicBezTo>
                  <a:cubicBezTo>
                    <a:pt x="3543931" y="3821382"/>
                    <a:pt x="3115306" y="2408507"/>
                    <a:pt x="3156581" y="1763982"/>
                  </a:cubicBezTo>
                  <a:cubicBezTo>
                    <a:pt x="3197856" y="1119457"/>
                    <a:pt x="3756656" y="332057"/>
                    <a:pt x="3718556" y="144732"/>
                  </a:cubicBezTo>
                  <a:cubicBezTo>
                    <a:pt x="3680456" y="-42593"/>
                    <a:pt x="3194681" y="571770"/>
                    <a:pt x="2927981" y="640032"/>
                  </a:cubicBezTo>
                  <a:cubicBezTo>
                    <a:pt x="2661281" y="708294"/>
                    <a:pt x="2489831" y="654319"/>
                    <a:pt x="2118356" y="554307"/>
                  </a:cubicBezTo>
                  <a:cubicBezTo>
                    <a:pt x="1746881" y="454295"/>
                    <a:pt x="1051556" y="117744"/>
                    <a:pt x="699131" y="39957"/>
                  </a:cubicBezTo>
                  <a:cubicBezTo>
                    <a:pt x="346706" y="-37830"/>
                    <a:pt x="-42761" y="8736"/>
                    <a:pt x="3806" y="87582"/>
                  </a:cubicBezTo>
                  <a:cubicBezTo>
                    <a:pt x="50373" y="166428"/>
                    <a:pt x="754694" y="247920"/>
                    <a:pt x="978531" y="5130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任意多边形 144"/>
            <p:cNvSpPr/>
            <p:nvPr/>
          </p:nvSpPr>
          <p:spPr>
            <a:xfrm>
              <a:off x="107503" y="4933910"/>
              <a:ext cx="460708" cy="634345"/>
            </a:xfrm>
            <a:custGeom>
              <a:avLst/>
              <a:gdLst>
                <a:gd name="connsiteX0" fmla="*/ 937899 w 3721243"/>
                <a:gd name="connsiteY0" fmla="*/ 320377 h 4045289"/>
                <a:gd name="connsiteX1" fmla="*/ 1347474 w 3721243"/>
                <a:gd name="connsiteY1" fmla="*/ 1672927 h 4045289"/>
                <a:gd name="connsiteX2" fmla="*/ 852174 w 3721243"/>
                <a:gd name="connsiteY2" fmla="*/ 3968452 h 4045289"/>
                <a:gd name="connsiteX3" fmla="*/ 1395099 w 3721243"/>
                <a:gd name="connsiteY3" fmla="*/ 3454102 h 4045289"/>
                <a:gd name="connsiteX4" fmla="*/ 1671324 w 3721243"/>
                <a:gd name="connsiteY4" fmla="*/ 2987377 h 4045289"/>
                <a:gd name="connsiteX5" fmla="*/ 2176149 w 3721243"/>
                <a:gd name="connsiteY5" fmla="*/ 2977852 h 4045289"/>
                <a:gd name="connsiteX6" fmla="*/ 2366649 w 3721243"/>
                <a:gd name="connsiteY6" fmla="*/ 4044652 h 4045289"/>
                <a:gd name="connsiteX7" fmla="*/ 2719074 w 3721243"/>
                <a:gd name="connsiteY7" fmla="*/ 2901652 h 4045289"/>
                <a:gd name="connsiteX8" fmla="*/ 3471549 w 3721243"/>
                <a:gd name="connsiteY8" fmla="*/ 4006552 h 4045289"/>
                <a:gd name="connsiteX9" fmla="*/ 3166749 w 3721243"/>
                <a:gd name="connsiteY9" fmla="*/ 1568152 h 4045289"/>
                <a:gd name="connsiteX10" fmla="*/ 3719199 w 3721243"/>
                <a:gd name="connsiteY10" fmla="*/ 177502 h 4045289"/>
                <a:gd name="connsiteX11" fmla="*/ 2928624 w 3721243"/>
                <a:gd name="connsiteY11" fmla="*/ 634702 h 4045289"/>
                <a:gd name="connsiteX12" fmla="*/ 2118999 w 3721243"/>
                <a:gd name="connsiteY12" fmla="*/ 548977 h 4045289"/>
                <a:gd name="connsiteX13" fmla="*/ 699774 w 3721243"/>
                <a:gd name="connsiteY13" fmla="*/ 34627 h 4045289"/>
                <a:gd name="connsiteX14" fmla="*/ 4449 w 3721243"/>
                <a:gd name="connsiteY14" fmla="*/ 82252 h 4045289"/>
                <a:gd name="connsiteX15" fmla="*/ 1004574 w 3721243"/>
                <a:gd name="connsiteY15" fmla="*/ 368002 h 4045289"/>
                <a:gd name="connsiteX16" fmla="*/ 1023624 w 3721243"/>
                <a:gd name="connsiteY16" fmla="*/ 434677 h 4045289"/>
                <a:gd name="connsiteX0" fmla="*/ 938408 w 3721752"/>
                <a:gd name="connsiteY0" fmla="*/ 322800 h 4047712"/>
                <a:gd name="connsiteX1" fmla="*/ 1347983 w 3721752"/>
                <a:gd name="connsiteY1" fmla="*/ 1675350 h 4047712"/>
                <a:gd name="connsiteX2" fmla="*/ 852683 w 3721752"/>
                <a:gd name="connsiteY2" fmla="*/ 3970875 h 4047712"/>
                <a:gd name="connsiteX3" fmla="*/ 1395608 w 3721752"/>
                <a:gd name="connsiteY3" fmla="*/ 3456525 h 4047712"/>
                <a:gd name="connsiteX4" fmla="*/ 1671833 w 3721752"/>
                <a:gd name="connsiteY4" fmla="*/ 2989800 h 4047712"/>
                <a:gd name="connsiteX5" fmla="*/ 2176658 w 3721752"/>
                <a:gd name="connsiteY5" fmla="*/ 2980275 h 4047712"/>
                <a:gd name="connsiteX6" fmla="*/ 2367158 w 3721752"/>
                <a:gd name="connsiteY6" fmla="*/ 4047075 h 4047712"/>
                <a:gd name="connsiteX7" fmla="*/ 2719583 w 3721752"/>
                <a:gd name="connsiteY7" fmla="*/ 2904075 h 4047712"/>
                <a:gd name="connsiteX8" fmla="*/ 3472058 w 3721752"/>
                <a:gd name="connsiteY8" fmla="*/ 4008975 h 4047712"/>
                <a:gd name="connsiteX9" fmla="*/ 3167258 w 3721752"/>
                <a:gd name="connsiteY9" fmla="*/ 1570575 h 4047712"/>
                <a:gd name="connsiteX10" fmla="*/ 3719708 w 3721752"/>
                <a:gd name="connsiteY10" fmla="*/ 179925 h 4047712"/>
                <a:gd name="connsiteX11" fmla="*/ 2929133 w 3721752"/>
                <a:gd name="connsiteY11" fmla="*/ 637125 h 4047712"/>
                <a:gd name="connsiteX12" fmla="*/ 2119508 w 3721752"/>
                <a:gd name="connsiteY12" fmla="*/ 551400 h 4047712"/>
                <a:gd name="connsiteX13" fmla="*/ 700283 w 3721752"/>
                <a:gd name="connsiteY13" fmla="*/ 37050 h 4047712"/>
                <a:gd name="connsiteX14" fmla="*/ 4958 w 3721752"/>
                <a:gd name="connsiteY14" fmla="*/ 84675 h 4047712"/>
                <a:gd name="connsiteX15" fmla="*/ 1024133 w 3721752"/>
                <a:gd name="connsiteY15" fmla="*/ 437100 h 4047712"/>
                <a:gd name="connsiteX0" fmla="*/ 938408 w 3721752"/>
                <a:gd name="connsiteY0" fmla="*/ 322800 h 4047712"/>
                <a:gd name="connsiteX1" fmla="*/ 1347983 w 3721752"/>
                <a:gd name="connsiteY1" fmla="*/ 1675350 h 4047712"/>
                <a:gd name="connsiteX2" fmla="*/ 852683 w 3721752"/>
                <a:gd name="connsiteY2" fmla="*/ 3970875 h 4047712"/>
                <a:gd name="connsiteX3" fmla="*/ 1395608 w 3721752"/>
                <a:gd name="connsiteY3" fmla="*/ 3456525 h 4047712"/>
                <a:gd name="connsiteX4" fmla="*/ 1671833 w 3721752"/>
                <a:gd name="connsiteY4" fmla="*/ 2989800 h 4047712"/>
                <a:gd name="connsiteX5" fmla="*/ 2176658 w 3721752"/>
                <a:gd name="connsiteY5" fmla="*/ 2980275 h 4047712"/>
                <a:gd name="connsiteX6" fmla="*/ 2367158 w 3721752"/>
                <a:gd name="connsiteY6" fmla="*/ 4047075 h 4047712"/>
                <a:gd name="connsiteX7" fmla="*/ 2719583 w 3721752"/>
                <a:gd name="connsiteY7" fmla="*/ 2904075 h 4047712"/>
                <a:gd name="connsiteX8" fmla="*/ 3472058 w 3721752"/>
                <a:gd name="connsiteY8" fmla="*/ 4008975 h 4047712"/>
                <a:gd name="connsiteX9" fmla="*/ 3167258 w 3721752"/>
                <a:gd name="connsiteY9" fmla="*/ 1570575 h 4047712"/>
                <a:gd name="connsiteX10" fmla="*/ 3719708 w 3721752"/>
                <a:gd name="connsiteY10" fmla="*/ 179925 h 4047712"/>
                <a:gd name="connsiteX11" fmla="*/ 2929133 w 3721752"/>
                <a:gd name="connsiteY11" fmla="*/ 637125 h 4047712"/>
                <a:gd name="connsiteX12" fmla="*/ 2119508 w 3721752"/>
                <a:gd name="connsiteY12" fmla="*/ 551400 h 4047712"/>
                <a:gd name="connsiteX13" fmla="*/ 700283 w 3721752"/>
                <a:gd name="connsiteY13" fmla="*/ 37050 h 4047712"/>
                <a:gd name="connsiteX14" fmla="*/ 4958 w 3721752"/>
                <a:gd name="connsiteY14" fmla="*/ 84675 h 4047712"/>
                <a:gd name="connsiteX15" fmla="*/ 1024133 w 3721752"/>
                <a:gd name="connsiteY15" fmla="*/ 437100 h 4047712"/>
                <a:gd name="connsiteX16" fmla="*/ 938408 w 3721752"/>
                <a:gd name="connsiteY16" fmla="*/ 322800 h 4047712"/>
                <a:gd name="connsiteX0" fmla="*/ 938408 w 3721752"/>
                <a:gd name="connsiteY0" fmla="*/ 322800 h 4047712"/>
                <a:gd name="connsiteX1" fmla="*/ 1347983 w 3721752"/>
                <a:gd name="connsiteY1" fmla="*/ 1675350 h 4047712"/>
                <a:gd name="connsiteX2" fmla="*/ 852683 w 3721752"/>
                <a:gd name="connsiteY2" fmla="*/ 3970875 h 4047712"/>
                <a:gd name="connsiteX3" fmla="*/ 1395608 w 3721752"/>
                <a:gd name="connsiteY3" fmla="*/ 3456525 h 4047712"/>
                <a:gd name="connsiteX4" fmla="*/ 1671833 w 3721752"/>
                <a:gd name="connsiteY4" fmla="*/ 2989800 h 4047712"/>
                <a:gd name="connsiteX5" fmla="*/ 2176658 w 3721752"/>
                <a:gd name="connsiteY5" fmla="*/ 2980275 h 4047712"/>
                <a:gd name="connsiteX6" fmla="*/ 2367158 w 3721752"/>
                <a:gd name="connsiteY6" fmla="*/ 4047075 h 4047712"/>
                <a:gd name="connsiteX7" fmla="*/ 2719583 w 3721752"/>
                <a:gd name="connsiteY7" fmla="*/ 2904075 h 4047712"/>
                <a:gd name="connsiteX8" fmla="*/ 3472058 w 3721752"/>
                <a:gd name="connsiteY8" fmla="*/ 4008975 h 4047712"/>
                <a:gd name="connsiteX9" fmla="*/ 3167258 w 3721752"/>
                <a:gd name="connsiteY9" fmla="*/ 1570575 h 4047712"/>
                <a:gd name="connsiteX10" fmla="*/ 3719708 w 3721752"/>
                <a:gd name="connsiteY10" fmla="*/ 179925 h 4047712"/>
                <a:gd name="connsiteX11" fmla="*/ 2929133 w 3721752"/>
                <a:gd name="connsiteY11" fmla="*/ 637125 h 4047712"/>
                <a:gd name="connsiteX12" fmla="*/ 2119508 w 3721752"/>
                <a:gd name="connsiteY12" fmla="*/ 551400 h 4047712"/>
                <a:gd name="connsiteX13" fmla="*/ 700283 w 3721752"/>
                <a:gd name="connsiteY13" fmla="*/ 37050 h 4047712"/>
                <a:gd name="connsiteX14" fmla="*/ 4958 w 3721752"/>
                <a:gd name="connsiteY14" fmla="*/ 84675 h 4047712"/>
                <a:gd name="connsiteX15" fmla="*/ 938408 w 3721752"/>
                <a:gd name="connsiteY15" fmla="*/ 322800 h 4047712"/>
                <a:gd name="connsiteX0" fmla="*/ 1007833 w 3721327"/>
                <a:gd name="connsiteY0" fmla="*/ 463481 h 4048693"/>
                <a:gd name="connsiteX1" fmla="*/ 1347558 w 3721327"/>
                <a:gd name="connsiteY1" fmla="*/ 1676331 h 4048693"/>
                <a:gd name="connsiteX2" fmla="*/ 852258 w 3721327"/>
                <a:gd name="connsiteY2" fmla="*/ 3971856 h 4048693"/>
                <a:gd name="connsiteX3" fmla="*/ 1395183 w 3721327"/>
                <a:gd name="connsiteY3" fmla="*/ 3457506 h 4048693"/>
                <a:gd name="connsiteX4" fmla="*/ 1671408 w 3721327"/>
                <a:gd name="connsiteY4" fmla="*/ 2990781 h 4048693"/>
                <a:gd name="connsiteX5" fmla="*/ 2176233 w 3721327"/>
                <a:gd name="connsiteY5" fmla="*/ 2981256 h 4048693"/>
                <a:gd name="connsiteX6" fmla="*/ 2366733 w 3721327"/>
                <a:gd name="connsiteY6" fmla="*/ 4048056 h 4048693"/>
                <a:gd name="connsiteX7" fmla="*/ 2719158 w 3721327"/>
                <a:gd name="connsiteY7" fmla="*/ 2905056 h 4048693"/>
                <a:gd name="connsiteX8" fmla="*/ 3471633 w 3721327"/>
                <a:gd name="connsiteY8" fmla="*/ 4009956 h 4048693"/>
                <a:gd name="connsiteX9" fmla="*/ 3166833 w 3721327"/>
                <a:gd name="connsiteY9" fmla="*/ 1571556 h 4048693"/>
                <a:gd name="connsiteX10" fmla="*/ 3719283 w 3721327"/>
                <a:gd name="connsiteY10" fmla="*/ 180906 h 4048693"/>
                <a:gd name="connsiteX11" fmla="*/ 2928708 w 3721327"/>
                <a:gd name="connsiteY11" fmla="*/ 638106 h 4048693"/>
                <a:gd name="connsiteX12" fmla="*/ 2119083 w 3721327"/>
                <a:gd name="connsiteY12" fmla="*/ 552381 h 4048693"/>
                <a:gd name="connsiteX13" fmla="*/ 699858 w 3721327"/>
                <a:gd name="connsiteY13" fmla="*/ 38031 h 4048693"/>
                <a:gd name="connsiteX14" fmla="*/ 4533 w 3721327"/>
                <a:gd name="connsiteY14" fmla="*/ 85656 h 4048693"/>
                <a:gd name="connsiteX15" fmla="*/ 1007833 w 3721327"/>
                <a:gd name="connsiteY15" fmla="*/ 463481 h 4048693"/>
                <a:gd name="connsiteX0" fmla="*/ 1007833 w 3721327"/>
                <a:gd name="connsiteY0" fmla="*/ 463481 h 4048188"/>
                <a:gd name="connsiteX1" fmla="*/ 1347558 w 3721327"/>
                <a:gd name="connsiteY1" fmla="*/ 1676331 h 4048188"/>
                <a:gd name="connsiteX2" fmla="*/ 852258 w 3721327"/>
                <a:gd name="connsiteY2" fmla="*/ 3971856 h 4048188"/>
                <a:gd name="connsiteX3" fmla="*/ 1280883 w 3721327"/>
                <a:gd name="connsiteY3" fmla="*/ 3419406 h 4048188"/>
                <a:gd name="connsiteX4" fmla="*/ 1671408 w 3721327"/>
                <a:gd name="connsiteY4" fmla="*/ 2990781 h 4048188"/>
                <a:gd name="connsiteX5" fmla="*/ 2176233 w 3721327"/>
                <a:gd name="connsiteY5" fmla="*/ 2981256 h 4048188"/>
                <a:gd name="connsiteX6" fmla="*/ 2366733 w 3721327"/>
                <a:gd name="connsiteY6" fmla="*/ 4048056 h 4048188"/>
                <a:gd name="connsiteX7" fmla="*/ 2719158 w 3721327"/>
                <a:gd name="connsiteY7" fmla="*/ 2905056 h 4048188"/>
                <a:gd name="connsiteX8" fmla="*/ 3471633 w 3721327"/>
                <a:gd name="connsiteY8" fmla="*/ 4009956 h 4048188"/>
                <a:gd name="connsiteX9" fmla="*/ 3166833 w 3721327"/>
                <a:gd name="connsiteY9" fmla="*/ 1571556 h 4048188"/>
                <a:gd name="connsiteX10" fmla="*/ 3719283 w 3721327"/>
                <a:gd name="connsiteY10" fmla="*/ 180906 h 4048188"/>
                <a:gd name="connsiteX11" fmla="*/ 2928708 w 3721327"/>
                <a:gd name="connsiteY11" fmla="*/ 638106 h 4048188"/>
                <a:gd name="connsiteX12" fmla="*/ 2119083 w 3721327"/>
                <a:gd name="connsiteY12" fmla="*/ 552381 h 4048188"/>
                <a:gd name="connsiteX13" fmla="*/ 699858 w 3721327"/>
                <a:gd name="connsiteY13" fmla="*/ 38031 h 4048188"/>
                <a:gd name="connsiteX14" fmla="*/ 4533 w 3721327"/>
                <a:gd name="connsiteY14" fmla="*/ 85656 h 4048188"/>
                <a:gd name="connsiteX15" fmla="*/ 1007833 w 3721327"/>
                <a:gd name="connsiteY15" fmla="*/ 463481 h 4048188"/>
                <a:gd name="connsiteX0" fmla="*/ 1007833 w 3721327"/>
                <a:gd name="connsiteY0" fmla="*/ 463481 h 4048188"/>
                <a:gd name="connsiteX1" fmla="*/ 1347558 w 3721327"/>
                <a:gd name="connsiteY1" fmla="*/ 1676331 h 4048188"/>
                <a:gd name="connsiteX2" fmla="*/ 852258 w 3721327"/>
                <a:gd name="connsiteY2" fmla="*/ 3971856 h 4048188"/>
                <a:gd name="connsiteX3" fmla="*/ 1280883 w 3721327"/>
                <a:gd name="connsiteY3" fmla="*/ 3419406 h 4048188"/>
                <a:gd name="connsiteX4" fmla="*/ 1671408 w 3721327"/>
                <a:gd name="connsiteY4" fmla="*/ 2990781 h 4048188"/>
                <a:gd name="connsiteX5" fmla="*/ 2176233 w 3721327"/>
                <a:gd name="connsiteY5" fmla="*/ 2981256 h 4048188"/>
                <a:gd name="connsiteX6" fmla="*/ 2366733 w 3721327"/>
                <a:gd name="connsiteY6" fmla="*/ 4048056 h 4048188"/>
                <a:gd name="connsiteX7" fmla="*/ 2719158 w 3721327"/>
                <a:gd name="connsiteY7" fmla="*/ 2905056 h 4048188"/>
                <a:gd name="connsiteX8" fmla="*/ 3471633 w 3721327"/>
                <a:gd name="connsiteY8" fmla="*/ 4009956 h 4048188"/>
                <a:gd name="connsiteX9" fmla="*/ 3166833 w 3721327"/>
                <a:gd name="connsiteY9" fmla="*/ 1571556 h 4048188"/>
                <a:gd name="connsiteX10" fmla="*/ 3719283 w 3721327"/>
                <a:gd name="connsiteY10" fmla="*/ 180906 h 4048188"/>
                <a:gd name="connsiteX11" fmla="*/ 2928708 w 3721327"/>
                <a:gd name="connsiteY11" fmla="*/ 638106 h 4048188"/>
                <a:gd name="connsiteX12" fmla="*/ 2119083 w 3721327"/>
                <a:gd name="connsiteY12" fmla="*/ 552381 h 4048188"/>
                <a:gd name="connsiteX13" fmla="*/ 699858 w 3721327"/>
                <a:gd name="connsiteY13" fmla="*/ 38031 h 4048188"/>
                <a:gd name="connsiteX14" fmla="*/ 4533 w 3721327"/>
                <a:gd name="connsiteY14" fmla="*/ 85656 h 4048188"/>
                <a:gd name="connsiteX15" fmla="*/ 1007833 w 3721327"/>
                <a:gd name="connsiteY15" fmla="*/ 463481 h 4048188"/>
                <a:gd name="connsiteX0" fmla="*/ 1007833 w 3721144"/>
                <a:gd name="connsiteY0" fmla="*/ 463481 h 4048188"/>
                <a:gd name="connsiteX1" fmla="*/ 1347558 w 3721144"/>
                <a:gd name="connsiteY1" fmla="*/ 1676331 h 4048188"/>
                <a:gd name="connsiteX2" fmla="*/ 852258 w 3721144"/>
                <a:gd name="connsiteY2" fmla="*/ 3971856 h 4048188"/>
                <a:gd name="connsiteX3" fmla="*/ 1280883 w 3721144"/>
                <a:gd name="connsiteY3" fmla="*/ 3419406 h 4048188"/>
                <a:gd name="connsiteX4" fmla="*/ 1671408 w 3721144"/>
                <a:gd name="connsiteY4" fmla="*/ 2990781 h 4048188"/>
                <a:gd name="connsiteX5" fmla="*/ 2176233 w 3721144"/>
                <a:gd name="connsiteY5" fmla="*/ 2981256 h 4048188"/>
                <a:gd name="connsiteX6" fmla="*/ 2366733 w 3721144"/>
                <a:gd name="connsiteY6" fmla="*/ 4048056 h 4048188"/>
                <a:gd name="connsiteX7" fmla="*/ 2719158 w 3721144"/>
                <a:gd name="connsiteY7" fmla="*/ 2905056 h 4048188"/>
                <a:gd name="connsiteX8" fmla="*/ 3471633 w 3721144"/>
                <a:gd name="connsiteY8" fmla="*/ 4009956 h 4048188"/>
                <a:gd name="connsiteX9" fmla="*/ 3157308 w 3721144"/>
                <a:gd name="connsiteY9" fmla="*/ 1762056 h 4048188"/>
                <a:gd name="connsiteX10" fmla="*/ 3719283 w 3721144"/>
                <a:gd name="connsiteY10" fmla="*/ 180906 h 4048188"/>
                <a:gd name="connsiteX11" fmla="*/ 2928708 w 3721144"/>
                <a:gd name="connsiteY11" fmla="*/ 638106 h 4048188"/>
                <a:gd name="connsiteX12" fmla="*/ 2119083 w 3721144"/>
                <a:gd name="connsiteY12" fmla="*/ 552381 h 4048188"/>
                <a:gd name="connsiteX13" fmla="*/ 699858 w 3721144"/>
                <a:gd name="connsiteY13" fmla="*/ 38031 h 4048188"/>
                <a:gd name="connsiteX14" fmla="*/ 4533 w 3721144"/>
                <a:gd name="connsiteY14" fmla="*/ 85656 h 4048188"/>
                <a:gd name="connsiteX15" fmla="*/ 1007833 w 3721144"/>
                <a:gd name="connsiteY15" fmla="*/ 463481 h 4048188"/>
                <a:gd name="connsiteX0" fmla="*/ 1007833 w 3721144"/>
                <a:gd name="connsiteY0" fmla="*/ 463481 h 4048188"/>
                <a:gd name="connsiteX1" fmla="*/ 1347558 w 3721144"/>
                <a:gd name="connsiteY1" fmla="*/ 1676331 h 4048188"/>
                <a:gd name="connsiteX2" fmla="*/ 852258 w 3721144"/>
                <a:gd name="connsiteY2" fmla="*/ 3971856 h 4048188"/>
                <a:gd name="connsiteX3" fmla="*/ 1280883 w 3721144"/>
                <a:gd name="connsiteY3" fmla="*/ 3419406 h 4048188"/>
                <a:gd name="connsiteX4" fmla="*/ 1671408 w 3721144"/>
                <a:gd name="connsiteY4" fmla="*/ 2990781 h 4048188"/>
                <a:gd name="connsiteX5" fmla="*/ 2176233 w 3721144"/>
                <a:gd name="connsiteY5" fmla="*/ 2981256 h 4048188"/>
                <a:gd name="connsiteX6" fmla="*/ 2366733 w 3721144"/>
                <a:gd name="connsiteY6" fmla="*/ 4048056 h 4048188"/>
                <a:gd name="connsiteX7" fmla="*/ 2719158 w 3721144"/>
                <a:gd name="connsiteY7" fmla="*/ 2905056 h 4048188"/>
                <a:gd name="connsiteX8" fmla="*/ 3471633 w 3721144"/>
                <a:gd name="connsiteY8" fmla="*/ 4009956 h 4048188"/>
                <a:gd name="connsiteX9" fmla="*/ 3157308 w 3721144"/>
                <a:gd name="connsiteY9" fmla="*/ 1762056 h 4048188"/>
                <a:gd name="connsiteX10" fmla="*/ 3719283 w 3721144"/>
                <a:gd name="connsiteY10" fmla="*/ 142806 h 4048188"/>
                <a:gd name="connsiteX11" fmla="*/ 2928708 w 3721144"/>
                <a:gd name="connsiteY11" fmla="*/ 638106 h 4048188"/>
                <a:gd name="connsiteX12" fmla="*/ 2119083 w 3721144"/>
                <a:gd name="connsiteY12" fmla="*/ 552381 h 4048188"/>
                <a:gd name="connsiteX13" fmla="*/ 699858 w 3721144"/>
                <a:gd name="connsiteY13" fmla="*/ 38031 h 4048188"/>
                <a:gd name="connsiteX14" fmla="*/ 4533 w 3721144"/>
                <a:gd name="connsiteY14" fmla="*/ 85656 h 4048188"/>
                <a:gd name="connsiteX15" fmla="*/ 1007833 w 3721144"/>
                <a:gd name="connsiteY15" fmla="*/ 463481 h 4048188"/>
                <a:gd name="connsiteX0" fmla="*/ 978531 w 3720417"/>
                <a:gd name="connsiteY0" fmla="*/ 513032 h 4050114"/>
                <a:gd name="connsiteX1" fmla="*/ 1346831 w 3720417"/>
                <a:gd name="connsiteY1" fmla="*/ 1678257 h 4050114"/>
                <a:gd name="connsiteX2" fmla="*/ 851531 w 3720417"/>
                <a:gd name="connsiteY2" fmla="*/ 3973782 h 4050114"/>
                <a:gd name="connsiteX3" fmla="*/ 1280156 w 3720417"/>
                <a:gd name="connsiteY3" fmla="*/ 3421332 h 4050114"/>
                <a:gd name="connsiteX4" fmla="*/ 1670681 w 3720417"/>
                <a:gd name="connsiteY4" fmla="*/ 2992707 h 4050114"/>
                <a:gd name="connsiteX5" fmla="*/ 2175506 w 3720417"/>
                <a:gd name="connsiteY5" fmla="*/ 2983182 h 4050114"/>
                <a:gd name="connsiteX6" fmla="*/ 2366006 w 3720417"/>
                <a:gd name="connsiteY6" fmla="*/ 4049982 h 4050114"/>
                <a:gd name="connsiteX7" fmla="*/ 2718431 w 3720417"/>
                <a:gd name="connsiteY7" fmla="*/ 2906982 h 4050114"/>
                <a:gd name="connsiteX8" fmla="*/ 3470906 w 3720417"/>
                <a:gd name="connsiteY8" fmla="*/ 4011882 h 4050114"/>
                <a:gd name="connsiteX9" fmla="*/ 3156581 w 3720417"/>
                <a:gd name="connsiteY9" fmla="*/ 1763982 h 4050114"/>
                <a:gd name="connsiteX10" fmla="*/ 3718556 w 3720417"/>
                <a:gd name="connsiteY10" fmla="*/ 144732 h 4050114"/>
                <a:gd name="connsiteX11" fmla="*/ 2927981 w 3720417"/>
                <a:gd name="connsiteY11" fmla="*/ 640032 h 4050114"/>
                <a:gd name="connsiteX12" fmla="*/ 2118356 w 3720417"/>
                <a:gd name="connsiteY12" fmla="*/ 554307 h 4050114"/>
                <a:gd name="connsiteX13" fmla="*/ 699131 w 3720417"/>
                <a:gd name="connsiteY13" fmla="*/ 39957 h 4050114"/>
                <a:gd name="connsiteX14" fmla="*/ 3806 w 3720417"/>
                <a:gd name="connsiteY14" fmla="*/ 87582 h 4050114"/>
                <a:gd name="connsiteX15" fmla="*/ 978531 w 3720417"/>
                <a:gd name="connsiteY15" fmla="*/ 513032 h 405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20417" h="4050114">
                  <a:moveTo>
                    <a:pt x="978531" y="513032"/>
                  </a:moveTo>
                  <a:cubicBezTo>
                    <a:pt x="1202369" y="778145"/>
                    <a:pt x="1367998" y="1101465"/>
                    <a:pt x="1346831" y="1678257"/>
                  </a:cubicBezTo>
                  <a:cubicBezTo>
                    <a:pt x="1325664" y="2255049"/>
                    <a:pt x="862643" y="3683270"/>
                    <a:pt x="851531" y="3973782"/>
                  </a:cubicBezTo>
                  <a:cubicBezTo>
                    <a:pt x="840419" y="4264294"/>
                    <a:pt x="1143631" y="3584844"/>
                    <a:pt x="1280156" y="3421332"/>
                  </a:cubicBezTo>
                  <a:cubicBezTo>
                    <a:pt x="1416681" y="3257820"/>
                    <a:pt x="1521456" y="3065732"/>
                    <a:pt x="1670681" y="2992707"/>
                  </a:cubicBezTo>
                  <a:cubicBezTo>
                    <a:pt x="1819906" y="2919682"/>
                    <a:pt x="2059619" y="2806970"/>
                    <a:pt x="2175506" y="2983182"/>
                  </a:cubicBezTo>
                  <a:cubicBezTo>
                    <a:pt x="2291393" y="3159394"/>
                    <a:pt x="2275519" y="4062682"/>
                    <a:pt x="2366006" y="4049982"/>
                  </a:cubicBezTo>
                  <a:cubicBezTo>
                    <a:pt x="2456493" y="4037282"/>
                    <a:pt x="2534281" y="2913332"/>
                    <a:pt x="2718431" y="2906982"/>
                  </a:cubicBezTo>
                  <a:cubicBezTo>
                    <a:pt x="2902581" y="2900632"/>
                    <a:pt x="3397881" y="4202382"/>
                    <a:pt x="3470906" y="4011882"/>
                  </a:cubicBezTo>
                  <a:cubicBezTo>
                    <a:pt x="3543931" y="3821382"/>
                    <a:pt x="3115306" y="2408507"/>
                    <a:pt x="3156581" y="1763982"/>
                  </a:cubicBezTo>
                  <a:cubicBezTo>
                    <a:pt x="3197856" y="1119457"/>
                    <a:pt x="3756656" y="332057"/>
                    <a:pt x="3718556" y="144732"/>
                  </a:cubicBezTo>
                  <a:cubicBezTo>
                    <a:pt x="3680456" y="-42593"/>
                    <a:pt x="3194681" y="571770"/>
                    <a:pt x="2927981" y="640032"/>
                  </a:cubicBezTo>
                  <a:cubicBezTo>
                    <a:pt x="2661281" y="708294"/>
                    <a:pt x="2489831" y="654319"/>
                    <a:pt x="2118356" y="554307"/>
                  </a:cubicBezTo>
                  <a:cubicBezTo>
                    <a:pt x="1746881" y="454295"/>
                    <a:pt x="1051556" y="117744"/>
                    <a:pt x="699131" y="39957"/>
                  </a:cubicBezTo>
                  <a:cubicBezTo>
                    <a:pt x="346706" y="-37830"/>
                    <a:pt x="-42761" y="8736"/>
                    <a:pt x="3806" y="87582"/>
                  </a:cubicBezTo>
                  <a:cubicBezTo>
                    <a:pt x="50373" y="166428"/>
                    <a:pt x="754694" y="247920"/>
                    <a:pt x="978531" y="5130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任意多边形 145"/>
            <p:cNvSpPr/>
            <p:nvPr/>
          </p:nvSpPr>
          <p:spPr>
            <a:xfrm>
              <a:off x="1309246" y="4933910"/>
              <a:ext cx="460708" cy="634345"/>
            </a:xfrm>
            <a:custGeom>
              <a:avLst/>
              <a:gdLst>
                <a:gd name="connsiteX0" fmla="*/ 937899 w 3721243"/>
                <a:gd name="connsiteY0" fmla="*/ 320377 h 4045289"/>
                <a:gd name="connsiteX1" fmla="*/ 1347474 w 3721243"/>
                <a:gd name="connsiteY1" fmla="*/ 1672927 h 4045289"/>
                <a:gd name="connsiteX2" fmla="*/ 852174 w 3721243"/>
                <a:gd name="connsiteY2" fmla="*/ 3968452 h 4045289"/>
                <a:gd name="connsiteX3" fmla="*/ 1395099 w 3721243"/>
                <a:gd name="connsiteY3" fmla="*/ 3454102 h 4045289"/>
                <a:gd name="connsiteX4" fmla="*/ 1671324 w 3721243"/>
                <a:gd name="connsiteY4" fmla="*/ 2987377 h 4045289"/>
                <a:gd name="connsiteX5" fmla="*/ 2176149 w 3721243"/>
                <a:gd name="connsiteY5" fmla="*/ 2977852 h 4045289"/>
                <a:gd name="connsiteX6" fmla="*/ 2366649 w 3721243"/>
                <a:gd name="connsiteY6" fmla="*/ 4044652 h 4045289"/>
                <a:gd name="connsiteX7" fmla="*/ 2719074 w 3721243"/>
                <a:gd name="connsiteY7" fmla="*/ 2901652 h 4045289"/>
                <a:gd name="connsiteX8" fmla="*/ 3471549 w 3721243"/>
                <a:gd name="connsiteY8" fmla="*/ 4006552 h 4045289"/>
                <a:gd name="connsiteX9" fmla="*/ 3166749 w 3721243"/>
                <a:gd name="connsiteY9" fmla="*/ 1568152 h 4045289"/>
                <a:gd name="connsiteX10" fmla="*/ 3719199 w 3721243"/>
                <a:gd name="connsiteY10" fmla="*/ 177502 h 4045289"/>
                <a:gd name="connsiteX11" fmla="*/ 2928624 w 3721243"/>
                <a:gd name="connsiteY11" fmla="*/ 634702 h 4045289"/>
                <a:gd name="connsiteX12" fmla="*/ 2118999 w 3721243"/>
                <a:gd name="connsiteY12" fmla="*/ 548977 h 4045289"/>
                <a:gd name="connsiteX13" fmla="*/ 699774 w 3721243"/>
                <a:gd name="connsiteY13" fmla="*/ 34627 h 4045289"/>
                <a:gd name="connsiteX14" fmla="*/ 4449 w 3721243"/>
                <a:gd name="connsiteY14" fmla="*/ 82252 h 4045289"/>
                <a:gd name="connsiteX15" fmla="*/ 1004574 w 3721243"/>
                <a:gd name="connsiteY15" fmla="*/ 368002 h 4045289"/>
                <a:gd name="connsiteX16" fmla="*/ 1023624 w 3721243"/>
                <a:gd name="connsiteY16" fmla="*/ 434677 h 4045289"/>
                <a:gd name="connsiteX0" fmla="*/ 938408 w 3721752"/>
                <a:gd name="connsiteY0" fmla="*/ 322800 h 4047712"/>
                <a:gd name="connsiteX1" fmla="*/ 1347983 w 3721752"/>
                <a:gd name="connsiteY1" fmla="*/ 1675350 h 4047712"/>
                <a:gd name="connsiteX2" fmla="*/ 852683 w 3721752"/>
                <a:gd name="connsiteY2" fmla="*/ 3970875 h 4047712"/>
                <a:gd name="connsiteX3" fmla="*/ 1395608 w 3721752"/>
                <a:gd name="connsiteY3" fmla="*/ 3456525 h 4047712"/>
                <a:gd name="connsiteX4" fmla="*/ 1671833 w 3721752"/>
                <a:gd name="connsiteY4" fmla="*/ 2989800 h 4047712"/>
                <a:gd name="connsiteX5" fmla="*/ 2176658 w 3721752"/>
                <a:gd name="connsiteY5" fmla="*/ 2980275 h 4047712"/>
                <a:gd name="connsiteX6" fmla="*/ 2367158 w 3721752"/>
                <a:gd name="connsiteY6" fmla="*/ 4047075 h 4047712"/>
                <a:gd name="connsiteX7" fmla="*/ 2719583 w 3721752"/>
                <a:gd name="connsiteY7" fmla="*/ 2904075 h 4047712"/>
                <a:gd name="connsiteX8" fmla="*/ 3472058 w 3721752"/>
                <a:gd name="connsiteY8" fmla="*/ 4008975 h 4047712"/>
                <a:gd name="connsiteX9" fmla="*/ 3167258 w 3721752"/>
                <a:gd name="connsiteY9" fmla="*/ 1570575 h 4047712"/>
                <a:gd name="connsiteX10" fmla="*/ 3719708 w 3721752"/>
                <a:gd name="connsiteY10" fmla="*/ 179925 h 4047712"/>
                <a:gd name="connsiteX11" fmla="*/ 2929133 w 3721752"/>
                <a:gd name="connsiteY11" fmla="*/ 637125 h 4047712"/>
                <a:gd name="connsiteX12" fmla="*/ 2119508 w 3721752"/>
                <a:gd name="connsiteY12" fmla="*/ 551400 h 4047712"/>
                <a:gd name="connsiteX13" fmla="*/ 700283 w 3721752"/>
                <a:gd name="connsiteY13" fmla="*/ 37050 h 4047712"/>
                <a:gd name="connsiteX14" fmla="*/ 4958 w 3721752"/>
                <a:gd name="connsiteY14" fmla="*/ 84675 h 4047712"/>
                <a:gd name="connsiteX15" fmla="*/ 1024133 w 3721752"/>
                <a:gd name="connsiteY15" fmla="*/ 437100 h 4047712"/>
                <a:gd name="connsiteX0" fmla="*/ 938408 w 3721752"/>
                <a:gd name="connsiteY0" fmla="*/ 322800 h 4047712"/>
                <a:gd name="connsiteX1" fmla="*/ 1347983 w 3721752"/>
                <a:gd name="connsiteY1" fmla="*/ 1675350 h 4047712"/>
                <a:gd name="connsiteX2" fmla="*/ 852683 w 3721752"/>
                <a:gd name="connsiteY2" fmla="*/ 3970875 h 4047712"/>
                <a:gd name="connsiteX3" fmla="*/ 1395608 w 3721752"/>
                <a:gd name="connsiteY3" fmla="*/ 3456525 h 4047712"/>
                <a:gd name="connsiteX4" fmla="*/ 1671833 w 3721752"/>
                <a:gd name="connsiteY4" fmla="*/ 2989800 h 4047712"/>
                <a:gd name="connsiteX5" fmla="*/ 2176658 w 3721752"/>
                <a:gd name="connsiteY5" fmla="*/ 2980275 h 4047712"/>
                <a:gd name="connsiteX6" fmla="*/ 2367158 w 3721752"/>
                <a:gd name="connsiteY6" fmla="*/ 4047075 h 4047712"/>
                <a:gd name="connsiteX7" fmla="*/ 2719583 w 3721752"/>
                <a:gd name="connsiteY7" fmla="*/ 2904075 h 4047712"/>
                <a:gd name="connsiteX8" fmla="*/ 3472058 w 3721752"/>
                <a:gd name="connsiteY8" fmla="*/ 4008975 h 4047712"/>
                <a:gd name="connsiteX9" fmla="*/ 3167258 w 3721752"/>
                <a:gd name="connsiteY9" fmla="*/ 1570575 h 4047712"/>
                <a:gd name="connsiteX10" fmla="*/ 3719708 w 3721752"/>
                <a:gd name="connsiteY10" fmla="*/ 179925 h 4047712"/>
                <a:gd name="connsiteX11" fmla="*/ 2929133 w 3721752"/>
                <a:gd name="connsiteY11" fmla="*/ 637125 h 4047712"/>
                <a:gd name="connsiteX12" fmla="*/ 2119508 w 3721752"/>
                <a:gd name="connsiteY12" fmla="*/ 551400 h 4047712"/>
                <a:gd name="connsiteX13" fmla="*/ 700283 w 3721752"/>
                <a:gd name="connsiteY13" fmla="*/ 37050 h 4047712"/>
                <a:gd name="connsiteX14" fmla="*/ 4958 w 3721752"/>
                <a:gd name="connsiteY14" fmla="*/ 84675 h 4047712"/>
                <a:gd name="connsiteX15" fmla="*/ 1024133 w 3721752"/>
                <a:gd name="connsiteY15" fmla="*/ 437100 h 4047712"/>
                <a:gd name="connsiteX16" fmla="*/ 938408 w 3721752"/>
                <a:gd name="connsiteY16" fmla="*/ 322800 h 4047712"/>
                <a:gd name="connsiteX0" fmla="*/ 938408 w 3721752"/>
                <a:gd name="connsiteY0" fmla="*/ 322800 h 4047712"/>
                <a:gd name="connsiteX1" fmla="*/ 1347983 w 3721752"/>
                <a:gd name="connsiteY1" fmla="*/ 1675350 h 4047712"/>
                <a:gd name="connsiteX2" fmla="*/ 852683 w 3721752"/>
                <a:gd name="connsiteY2" fmla="*/ 3970875 h 4047712"/>
                <a:gd name="connsiteX3" fmla="*/ 1395608 w 3721752"/>
                <a:gd name="connsiteY3" fmla="*/ 3456525 h 4047712"/>
                <a:gd name="connsiteX4" fmla="*/ 1671833 w 3721752"/>
                <a:gd name="connsiteY4" fmla="*/ 2989800 h 4047712"/>
                <a:gd name="connsiteX5" fmla="*/ 2176658 w 3721752"/>
                <a:gd name="connsiteY5" fmla="*/ 2980275 h 4047712"/>
                <a:gd name="connsiteX6" fmla="*/ 2367158 w 3721752"/>
                <a:gd name="connsiteY6" fmla="*/ 4047075 h 4047712"/>
                <a:gd name="connsiteX7" fmla="*/ 2719583 w 3721752"/>
                <a:gd name="connsiteY7" fmla="*/ 2904075 h 4047712"/>
                <a:gd name="connsiteX8" fmla="*/ 3472058 w 3721752"/>
                <a:gd name="connsiteY8" fmla="*/ 4008975 h 4047712"/>
                <a:gd name="connsiteX9" fmla="*/ 3167258 w 3721752"/>
                <a:gd name="connsiteY9" fmla="*/ 1570575 h 4047712"/>
                <a:gd name="connsiteX10" fmla="*/ 3719708 w 3721752"/>
                <a:gd name="connsiteY10" fmla="*/ 179925 h 4047712"/>
                <a:gd name="connsiteX11" fmla="*/ 2929133 w 3721752"/>
                <a:gd name="connsiteY11" fmla="*/ 637125 h 4047712"/>
                <a:gd name="connsiteX12" fmla="*/ 2119508 w 3721752"/>
                <a:gd name="connsiteY12" fmla="*/ 551400 h 4047712"/>
                <a:gd name="connsiteX13" fmla="*/ 700283 w 3721752"/>
                <a:gd name="connsiteY13" fmla="*/ 37050 h 4047712"/>
                <a:gd name="connsiteX14" fmla="*/ 4958 w 3721752"/>
                <a:gd name="connsiteY14" fmla="*/ 84675 h 4047712"/>
                <a:gd name="connsiteX15" fmla="*/ 938408 w 3721752"/>
                <a:gd name="connsiteY15" fmla="*/ 322800 h 4047712"/>
                <a:gd name="connsiteX0" fmla="*/ 1007833 w 3721327"/>
                <a:gd name="connsiteY0" fmla="*/ 463481 h 4048693"/>
                <a:gd name="connsiteX1" fmla="*/ 1347558 w 3721327"/>
                <a:gd name="connsiteY1" fmla="*/ 1676331 h 4048693"/>
                <a:gd name="connsiteX2" fmla="*/ 852258 w 3721327"/>
                <a:gd name="connsiteY2" fmla="*/ 3971856 h 4048693"/>
                <a:gd name="connsiteX3" fmla="*/ 1395183 w 3721327"/>
                <a:gd name="connsiteY3" fmla="*/ 3457506 h 4048693"/>
                <a:gd name="connsiteX4" fmla="*/ 1671408 w 3721327"/>
                <a:gd name="connsiteY4" fmla="*/ 2990781 h 4048693"/>
                <a:gd name="connsiteX5" fmla="*/ 2176233 w 3721327"/>
                <a:gd name="connsiteY5" fmla="*/ 2981256 h 4048693"/>
                <a:gd name="connsiteX6" fmla="*/ 2366733 w 3721327"/>
                <a:gd name="connsiteY6" fmla="*/ 4048056 h 4048693"/>
                <a:gd name="connsiteX7" fmla="*/ 2719158 w 3721327"/>
                <a:gd name="connsiteY7" fmla="*/ 2905056 h 4048693"/>
                <a:gd name="connsiteX8" fmla="*/ 3471633 w 3721327"/>
                <a:gd name="connsiteY8" fmla="*/ 4009956 h 4048693"/>
                <a:gd name="connsiteX9" fmla="*/ 3166833 w 3721327"/>
                <a:gd name="connsiteY9" fmla="*/ 1571556 h 4048693"/>
                <a:gd name="connsiteX10" fmla="*/ 3719283 w 3721327"/>
                <a:gd name="connsiteY10" fmla="*/ 180906 h 4048693"/>
                <a:gd name="connsiteX11" fmla="*/ 2928708 w 3721327"/>
                <a:gd name="connsiteY11" fmla="*/ 638106 h 4048693"/>
                <a:gd name="connsiteX12" fmla="*/ 2119083 w 3721327"/>
                <a:gd name="connsiteY12" fmla="*/ 552381 h 4048693"/>
                <a:gd name="connsiteX13" fmla="*/ 699858 w 3721327"/>
                <a:gd name="connsiteY13" fmla="*/ 38031 h 4048693"/>
                <a:gd name="connsiteX14" fmla="*/ 4533 w 3721327"/>
                <a:gd name="connsiteY14" fmla="*/ 85656 h 4048693"/>
                <a:gd name="connsiteX15" fmla="*/ 1007833 w 3721327"/>
                <a:gd name="connsiteY15" fmla="*/ 463481 h 4048693"/>
                <a:gd name="connsiteX0" fmla="*/ 1007833 w 3721327"/>
                <a:gd name="connsiteY0" fmla="*/ 463481 h 4048188"/>
                <a:gd name="connsiteX1" fmla="*/ 1347558 w 3721327"/>
                <a:gd name="connsiteY1" fmla="*/ 1676331 h 4048188"/>
                <a:gd name="connsiteX2" fmla="*/ 852258 w 3721327"/>
                <a:gd name="connsiteY2" fmla="*/ 3971856 h 4048188"/>
                <a:gd name="connsiteX3" fmla="*/ 1280883 w 3721327"/>
                <a:gd name="connsiteY3" fmla="*/ 3419406 h 4048188"/>
                <a:gd name="connsiteX4" fmla="*/ 1671408 w 3721327"/>
                <a:gd name="connsiteY4" fmla="*/ 2990781 h 4048188"/>
                <a:gd name="connsiteX5" fmla="*/ 2176233 w 3721327"/>
                <a:gd name="connsiteY5" fmla="*/ 2981256 h 4048188"/>
                <a:gd name="connsiteX6" fmla="*/ 2366733 w 3721327"/>
                <a:gd name="connsiteY6" fmla="*/ 4048056 h 4048188"/>
                <a:gd name="connsiteX7" fmla="*/ 2719158 w 3721327"/>
                <a:gd name="connsiteY7" fmla="*/ 2905056 h 4048188"/>
                <a:gd name="connsiteX8" fmla="*/ 3471633 w 3721327"/>
                <a:gd name="connsiteY8" fmla="*/ 4009956 h 4048188"/>
                <a:gd name="connsiteX9" fmla="*/ 3166833 w 3721327"/>
                <a:gd name="connsiteY9" fmla="*/ 1571556 h 4048188"/>
                <a:gd name="connsiteX10" fmla="*/ 3719283 w 3721327"/>
                <a:gd name="connsiteY10" fmla="*/ 180906 h 4048188"/>
                <a:gd name="connsiteX11" fmla="*/ 2928708 w 3721327"/>
                <a:gd name="connsiteY11" fmla="*/ 638106 h 4048188"/>
                <a:gd name="connsiteX12" fmla="*/ 2119083 w 3721327"/>
                <a:gd name="connsiteY12" fmla="*/ 552381 h 4048188"/>
                <a:gd name="connsiteX13" fmla="*/ 699858 w 3721327"/>
                <a:gd name="connsiteY13" fmla="*/ 38031 h 4048188"/>
                <a:gd name="connsiteX14" fmla="*/ 4533 w 3721327"/>
                <a:gd name="connsiteY14" fmla="*/ 85656 h 4048188"/>
                <a:gd name="connsiteX15" fmla="*/ 1007833 w 3721327"/>
                <a:gd name="connsiteY15" fmla="*/ 463481 h 4048188"/>
                <a:gd name="connsiteX0" fmla="*/ 1007833 w 3721327"/>
                <a:gd name="connsiteY0" fmla="*/ 463481 h 4048188"/>
                <a:gd name="connsiteX1" fmla="*/ 1347558 w 3721327"/>
                <a:gd name="connsiteY1" fmla="*/ 1676331 h 4048188"/>
                <a:gd name="connsiteX2" fmla="*/ 852258 w 3721327"/>
                <a:gd name="connsiteY2" fmla="*/ 3971856 h 4048188"/>
                <a:gd name="connsiteX3" fmla="*/ 1280883 w 3721327"/>
                <a:gd name="connsiteY3" fmla="*/ 3419406 h 4048188"/>
                <a:gd name="connsiteX4" fmla="*/ 1671408 w 3721327"/>
                <a:gd name="connsiteY4" fmla="*/ 2990781 h 4048188"/>
                <a:gd name="connsiteX5" fmla="*/ 2176233 w 3721327"/>
                <a:gd name="connsiteY5" fmla="*/ 2981256 h 4048188"/>
                <a:gd name="connsiteX6" fmla="*/ 2366733 w 3721327"/>
                <a:gd name="connsiteY6" fmla="*/ 4048056 h 4048188"/>
                <a:gd name="connsiteX7" fmla="*/ 2719158 w 3721327"/>
                <a:gd name="connsiteY7" fmla="*/ 2905056 h 4048188"/>
                <a:gd name="connsiteX8" fmla="*/ 3471633 w 3721327"/>
                <a:gd name="connsiteY8" fmla="*/ 4009956 h 4048188"/>
                <a:gd name="connsiteX9" fmla="*/ 3166833 w 3721327"/>
                <a:gd name="connsiteY9" fmla="*/ 1571556 h 4048188"/>
                <a:gd name="connsiteX10" fmla="*/ 3719283 w 3721327"/>
                <a:gd name="connsiteY10" fmla="*/ 180906 h 4048188"/>
                <a:gd name="connsiteX11" fmla="*/ 2928708 w 3721327"/>
                <a:gd name="connsiteY11" fmla="*/ 638106 h 4048188"/>
                <a:gd name="connsiteX12" fmla="*/ 2119083 w 3721327"/>
                <a:gd name="connsiteY12" fmla="*/ 552381 h 4048188"/>
                <a:gd name="connsiteX13" fmla="*/ 699858 w 3721327"/>
                <a:gd name="connsiteY13" fmla="*/ 38031 h 4048188"/>
                <a:gd name="connsiteX14" fmla="*/ 4533 w 3721327"/>
                <a:gd name="connsiteY14" fmla="*/ 85656 h 4048188"/>
                <a:gd name="connsiteX15" fmla="*/ 1007833 w 3721327"/>
                <a:gd name="connsiteY15" fmla="*/ 463481 h 4048188"/>
                <a:gd name="connsiteX0" fmla="*/ 1007833 w 3721144"/>
                <a:gd name="connsiteY0" fmla="*/ 463481 h 4048188"/>
                <a:gd name="connsiteX1" fmla="*/ 1347558 w 3721144"/>
                <a:gd name="connsiteY1" fmla="*/ 1676331 h 4048188"/>
                <a:gd name="connsiteX2" fmla="*/ 852258 w 3721144"/>
                <a:gd name="connsiteY2" fmla="*/ 3971856 h 4048188"/>
                <a:gd name="connsiteX3" fmla="*/ 1280883 w 3721144"/>
                <a:gd name="connsiteY3" fmla="*/ 3419406 h 4048188"/>
                <a:gd name="connsiteX4" fmla="*/ 1671408 w 3721144"/>
                <a:gd name="connsiteY4" fmla="*/ 2990781 h 4048188"/>
                <a:gd name="connsiteX5" fmla="*/ 2176233 w 3721144"/>
                <a:gd name="connsiteY5" fmla="*/ 2981256 h 4048188"/>
                <a:gd name="connsiteX6" fmla="*/ 2366733 w 3721144"/>
                <a:gd name="connsiteY6" fmla="*/ 4048056 h 4048188"/>
                <a:gd name="connsiteX7" fmla="*/ 2719158 w 3721144"/>
                <a:gd name="connsiteY7" fmla="*/ 2905056 h 4048188"/>
                <a:gd name="connsiteX8" fmla="*/ 3471633 w 3721144"/>
                <a:gd name="connsiteY8" fmla="*/ 4009956 h 4048188"/>
                <a:gd name="connsiteX9" fmla="*/ 3157308 w 3721144"/>
                <a:gd name="connsiteY9" fmla="*/ 1762056 h 4048188"/>
                <a:gd name="connsiteX10" fmla="*/ 3719283 w 3721144"/>
                <a:gd name="connsiteY10" fmla="*/ 180906 h 4048188"/>
                <a:gd name="connsiteX11" fmla="*/ 2928708 w 3721144"/>
                <a:gd name="connsiteY11" fmla="*/ 638106 h 4048188"/>
                <a:gd name="connsiteX12" fmla="*/ 2119083 w 3721144"/>
                <a:gd name="connsiteY12" fmla="*/ 552381 h 4048188"/>
                <a:gd name="connsiteX13" fmla="*/ 699858 w 3721144"/>
                <a:gd name="connsiteY13" fmla="*/ 38031 h 4048188"/>
                <a:gd name="connsiteX14" fmla="*/ 4533 w 3721144"/>
                <a:gd name="connsiteY14" fmla="*/ 85656 h 4048188"/>
                <a:gd name="connsiteX15" fmla="*/ 1007833 w 3721144"/>
                <a:gd name="connsiteY15" fmla="*/ 463481 h 4048188"/>
                <a:gd name="connsiteX0" fmla="*/ 1007833 w 3721144"/>
                <a:gd name="connsiteY0" fmla="*/ 463481 h 4048188"/>
                <a:gd name="connsiteX1" fmla="*/ 1347558 w 3721144"/>
                <a:gd name="connsiteY1" fmla="*/ 1676331 h 4048188"/>
                <a:gd name="connsiteX2" fmla="*/ 852258 w 3721144"/>
                <a:gd name="connsiteY2" fmla="*/ 3971856 h 4048188"/>
                <a:gd name="connsiteX3" fmla="*/ 1280883 w 3721144"/>
                <a:gd name="connsiteY3" fmla="*/ 3419406 h 4048188"/>
                <a:gd name="connsiteX4" fmla="*/ 1671408 w 3721144"/>
                <a:gd name="connsiteY4" fmla="*/ 2990781 h 4048188"/>
                <a:gd name="connsiteX5" fmla="*/ 2176233 w 3721144"/>
                <a:gd name="connsiteY5" fmla="*/ 2981256 h 4048188"/>
                <a:gd name="connsiteX6" fmla="*/ 2366733 w 3721144"/>
                <a:gd name="connsiteY6" fmla="*/ 4048056 h 4048188"/>
                <a:gd name="connsiteX7" fmla="*/ 2719158 w 3721144"/>
                <a:gd name="connsiteY7" fmla="*/ 2905056 h 4048188"/>
                <a:gd name="connsiteX8" fmla="*/ 3471633 w 3721144"/>
                <a:gd name="connsiteY8" fmla="*/ 4009956 h 4048188"/>
                <a:gd name="connsiteX9" fmla="*/ 3157308 w 3721144"/>
                <a:gd name="connsiteY9" fmla="*/ 1762056 h 4048188"/>
                <a:gd name="connsiteX10" fmla="*/ 3719283 w 3721144"/>
                <a:gd name="connsiteY10" fmla="*/ 142806 h 4048188"/>
                <a:gd name="connsiteX11" fmla="*/ 2928708 w 3721144"/>
                <a:gd name="connsiteY11" fmla="*/ 638106 h 4048188"/>
                <a:gd name="connsiteX12" fmla="*/ 2119083 w 3721144"/>
                <a:gd name="connsiteY12" fmla="*/ 552381 h 4048188"/>
                <a:gd name="connsiteX13" fmla="*/ 699858 w 3721144"/>
                <a:gd name="connsiteY13" fmla="*/ 38031 h 4048188"/>
                <a:gd name="connsiteX14" fmla="*/ 4533 w 3721144"/>
                <a:gd name="connsiteY14" fmla="*/ 85656 h 4048188"/>
                <a:gd name="connsiteX15" fmla="*/ 1007833 w 3721144"/>
                <a:gd name="connsiteY15" fmla="*/ 463481 h 4048188"/>
                <a:gd name="connsiteX0" fmla="*/ 978531 w 3720417"/>
                <a:gd name="connsiteY0" fmla="*/ 513032 h 4050114"/>
                <a:gd name="connsiteX1" fmla="*/ 1346831 w 3720417"/>
                <a:gd name="connsiteY1" fmla="*/ 1678257 h 4050114"/>
                <a:gd name="connsiteX2" fmla="*/ 851531 w 3720417"/>
                <a:gd name="connsiteY2" fmla="*/ 3973782 h 4050114"/>
                <a:gd name="connsiteX3" fmla="*/ 1280156 w 3720417"/>
                <a:gd name="connsiteY3" fmla="*/ 3421332 h 4050114"/>
                <a:gd name="connsiteX4" fmla="*/ 1670681 w 3720417"/>
                <a:gd name="connsiteY4" fmla="*/ 2992707 h 4050114"/>
                <a:gd name="connsiteX5" fmla="*/ 2175506 w 3720417"/>
                <a:gd name="connsiteY5" fmla="*/ 2983182 h 4050114"/>
                <a:gd name="connsiteX6" fmla="*/ 2366006 w 3720417"/>
                <a:gd name="connsiteY6" fmla="*/ 4049982 h 4050114"/>
                <a:gd name="connsiteX7" fmla="*/ 2718431 w 3720417"/>
                <a:gd name="connsiteY7" fmla="*/ 2906982 h 4050114"/>
                <a:gd name="connsiteX8" fmla="*/ 3470906 w 3720417"/>
                <a:gd name="connsiteY8" fmla="*/ 4011882 h 4050114"/>
                <a:gd name="connsiteX9" fmla="*/ 3156581 w 3720417"/>
                <a:gd name="connsiteY9" fmla="*/ 1763982 h 4050114"/>
                <a:gd name="connsiteX10" fmla="*/ 3718556 w 3720417"/>
                <a:gd name="connsiteY10" fmla="*/ 144732 h 4050114"/>
                <a:gd name="connsiteX11" fmla="*/ 2927981 w 3720417"/>
                <a:gd name="connsiteY11" fmla="*/ 640032 h 4050114"/>
                <a:gd name="connsiteX12" fmla="*/ 2118356 w 3720417"/>
                <a:gd name="connsiteY12" fmla="*/ 554307 h 4050114"/>
                <a:gd name="connsiteX13" fmla="*/ 699131 w 3720417"/>
                <a:gd name="connsiteY13" fmla="*/ 39957 h 4050114"/>
                <a:gd name="connsiteX14" fmla="*/ 3806 w 3720417"/>
                <a:gd name="connsiteY14" fmla="*/ 87582 h 4050114"/>
                <a:gd name="connsiteX15" fmla="*/ 978531 w 3720417"/>
                <a:gd name="connsiteY15" fmla="*/ 513032 h 405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20417" h="4050114">
                  <a:moveTo>
                    <a:pt x="978531" y="513032"/>
                  </a:moveTo>
                  <a:cubicBezTo>
                    <a:pt x="1202369" y="778145"/>
                    <a:pt x="1367998" y="1101465"/>
                    <a:pt x="1346831" y="1678257"/>
                  </a:cubicBezTo>
                  <a:cubicBezTo>
                    <a:pt x="1325664" y="2255049"/>
                    <a:pt x="862643" y="3683270"/>
                    <a:pt x="851531" y="3973782"/>
                  </a:cubicBezTo>
                  <a:cubicBezTo>
                    <a:pt x="840419" y="4264294"/>
                    <a:pt x="1143631" y="3584844"/>
                    <a:pt x="1280156" y="3421332"/>
                  </a:cubicBezTo>
                  <a:cubicBezTo>
                    <a:pt x="1416681" y="3257820"/>
                    <a:pt x="1521456" y="3065732"/>
                    <a:pt x="1670681" y="2992707"/>
                  </a:cubicBezTo>
                  <a:cubicBezTo>
                    <a:pt x="1819906" y="2919682"/>
                    <a:pt x="2059619" y="2806970"/>
                    <a:pt x="2175506" y="2983182"/>
                  </a:cubicBezTo>
                  <a:cubicBezTo>
                    <a:pt x="2291393" y="3159394"/>
                    <a:pt x="2275519" y="4062682"/>
                    <a:pt x="2366006" y="4049982"/>
                  </a:cubicBezTo>
                  <a:cubicBezTo>
                    <a:pt x="2456493" y="4037282"/>
                    <a:pt x="2534281" y="2913332"/>
                    <a:pt x="2718431" y="2906982"/>
                  </a:cubicBezTo>
                  <a:cubicBezTo>
                    <a:pt x="2902581" y="2900632"/>
                    <a:pt x="3397881" y="4202382"/>
                    <a:pt x="3470906" y="4011882"/>
                  </a:cubicBezTo>
                  <a:cubicBezTo>
                    <a:pt x="3543931" y="3821382"/>
                    <a:pt x="3115306" y="2408507"/>
                    <a:pt x="3156581" y="1763982"/>
                  </a:cubicBezTo>
                  <a:cubicBezTo>
                    <a:pt x="3197856" y="1119457"/>
                    <a:pt x="3756656" y="332057"/>
                    <a:pt x="3718556" y="144732"/>
                  </a:cubicBezTo>
                  <a:cubicBezTo>
                    <a:pt x="3680456" y="-42593"/>
                    <a:pt x="3194681" y="571770"/>
                    <a:pt x="2927981" y="640032"/>
                  </a:cubicBezTo>
                  <a:cubicBezTo>
                    <a:pt x="2661281" y="708294"/>
                    <a:pt x="2489831" y="654319"/>
                    <a:pt x="2118356" y="554307"/>
                  </a:cubicBezTo>
                  <a:cubicBezTo>
                    <a:pt x="1746881" y="454295"/>
                    <a:pt x="1051556" y="117744"/>
                    <a:pt x="699131" y="39957"/>
                  </a:cubicBezTo>
                  <a:cubicBezTo>
                    <a:pt x="346706" y="-37830"/>
                    <a:pt x="-42761" y="8736"/>
                    <a:pt x="3806" y="87582"/>
                  </a:cubicBezTo>
                  <a:cubicBezTo>
                    <a:pt x="50373" y="166428"/>
                    <a:pt x="754694" y="247920"/>
                    <a:pt x="978531" y="5130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任意多边形 146"/>
            <p:cNvSpPr/>
            <p:nvPr/>
          </p:nvSpPr>
          <p:spPr>
            <a:xfrm>
              <a:off x="908665" y="4933910"/>
              <a:ext cx="460708" cy="634345"/>
            </a:xfrm>
            <a:custGeom>
              <a:avLst/>
              <a:gdLst>
                <a:gd name="connsiteX0" fmla="*/ 937899 w 3721243"/>
                <a:gd name="connsiteY0" fmla="*/ 320377 h 4045289"/>
                <a:gd name="connsiteX1" fmla="*/ 1347474 w 3721243"/>
                <a:gd name="connsiteY1" fmla="*/ 1672927 h 4045289"/>
                <a:gd name="connsiteX2" fmla="*/ 852174 w 3721243"/>
                <a:gd name="connsiteY2" fmla="*/ 3968452 h 4045289"/>
                <a:gd name="connsiteX3" fmla="*/ 1395099 w 3721243"/>
                <a:gd name="connsiteY3" fmla="*/ 3454102 h 4045289"/>
                <a:gd name="connsiteX4" fmla="*/ 1671324 w 3721243"/>
                <a:gd name="connsiteY4" fmla="*/ 2987377 h 4045289"/>
                <a:gd name="connsiteX5" fmla="*/ 2176149 w 3721243"/>
                <a:gd name="connsiteY5" fmla="*/ 2977852 h 4045289"/>
                <a:gd name="connsiteX6" fmla="*/ 2366649 w 3721243"/>
                <a:gd name="connsiteY6" fmla="*/ 4044652 h 4045289"/>
                <a:gd name="connsiteX7" fmla="*/ 2719074 w 3721243"/>
                <a:gd name="connsiteY7" fmla="*/ 2901652 h 4045289"/>
                <a:gd name="connsiteX8" fmla="*/ 3471549 w 3721243"/>
                <a:gd name="connsiteY8" fmla="*/ 4006552 h 4045289"/>
                <a:gd name="connsiteX9" fmla="*/ 3166749 w 3721243"/>
                <a:gd name="connsiteY9" fmla="*/ 1568152 h 4045289"/>
                <a:gd name="connsiteX10" fmla="*/ 3719199 w 3721243"/>
                <a:gd name="connsiteY10" fmla="*/ 177502 h 4045289"/>
                <a:gd name="connsiteX11" fmla="*/ 2928624 w 3721243"/>
                <a:gd name="connsiteY11" fmla="*/ 634702 h 4045289"/>
                <a:gd name="connsiteX12" fmla="*/ 2118999 w 3721243"/>
                <a:gd name="connsiteY12" fmla="*/ 548977 h 4045289"/>
                <a:gd name="connsiteX13" fmla="*/ 699774 w 3721243"/>
                <a:gd name="connsiteY13" fmla="*/ 34627 h 4045289"/>
                <a:gd name="connsiteX14" fmla="*/ 4449 w 3721243"/>
                <a:gd name="connsiteY14" fmla="*/ 82252 h 4045289"/>
                <a:gd name="connsiteX15" fmla="*/ 1004574 w 3721243"/>
                <a:gd name="connsiteY15" fmla="*/ 368002 h 4045289"/>
                <a:gd name="connsiteX16" fmla="*/ 1023624 w 3721243"/>
                <a:gd name="connsiteY16" fmla="*/ 434677 h 4045289"/>
                <a:gd name="connsiteX0" fmla="*/ 938408 w 3721752"/>
                <a:gd name="connsiteY0" fmla="*/ 322800 h 4047712"/>
                <a:gd name="connsiteX1" fmla="*/ 1347983 w 3721752"/>
                <a:gd name="connsiteY1" fmla="*/ 1675350 h 4047712"/>
                <a:gd name="connsiteX2" fmla="*/ 852683 w 3721752"/>
                <a:gd name="connsiteY2" fmla="*/ 3970875 h 4047712"/>
                <a:gd name="connsiteX3" fmla="*/ 1395608 w 3721752"/>
                <a:gd name="connsiteY3" fmla="*/ 3456525 h 4047712"/>
                <a:gd name="connsiteX4" fmla="*/ 1671833 w 3721752"/>
                <a:gd name="connsiteY4" fmla="*/ 2989800 h 4047712"/>
                <a:gd name="connsiteX5" fmla="*/ 2176658 w 3721752"/>
                <a:gd name="connsiteY5" fmla="*/ 2980275 h 4047712"/>
                <a:gd name="connsiteX6" fmla="*/ 2367158 w 3721752"/>
                <a:gd name="connsiteY6" fmla="*/ 4047075 h 4047712"/>
                <a:gd name="connsiteX7" fmla="*/ 2719583 w 3721752"/>
                <a:gd name="connsiteY7" fmla="*/ 2904075 h 4047712"/>
                <a:gd name="connsiteX8" fmla="*/ 3472058 w 3721752"/>
                <a:gd name="connsiteY8" fmla="*/ 4008975 h 4047712"/>
                <a:gd name="connsiteX9" fmla="*/ 3167258 w 3721752"/>
                <a:gd name="connsiteY9" fmla="*/ 1570575 h 4047712"/>
                <a:gd name="connsiteX10" fmla="*/ 3719708 w 3721752"/>
                <a:gd name="connsiteY10" fmla="*/ 179925 h 4047712"/>
                <a:gd name="connsiteX11" fmla="*/ 2929133 w 3721752"/>
                <a:gd name="connsiteY11" fmla="*/ 637125 h 4047712"/>
                <a:gd name="connsiteX12" fmla="*/ 2119508 w 3721752"/>
                <a:gd name="connsiteY12" fmla="*/ 551400 h 4047712"/>
                <a:gd name="connsiteX13" fmla="*/ 700283 w 3721752"/>
                <a:gd name="connsiteY13" fmla="*/ 37050 h 4047712"/>
                <a:gd name="connsiteX14" fmla="*/ 4958 w 3721752"/>
                <a:gd name="connsiteY14" fmla="*/ 84675 h 4047712"/>
                <a:gd name="connsiteX15" fmla="*/ 1024133 w 3721752"/>
                <a:gd name="connsiteY15" fmla="*/ 437100 h 4047712"/>
                <a:gd name="connsiteX0" fmla="*/ 938408 w 3721752"/>
                <a:gd name="connsiteY0" fmla="*/ 322800 h 4047712"/>
                <a:gd name="connsiteX1" fmla="*/ 1347983 w 3721752"/>
                <a:gd name="connsiteY1" fmla="*/ 1675350 h 4047712"/>
                <a:gd name="connsiteX2" fmla="*/ 852683 w 3721752"/>
                <a:gd name="connsiteY2" fmla="*/ 3970875 h 4047712"/>
                <a:gd name="connsiteX3" fmla="*/ 1395608 w 3721752"/>
                <a:gd name="connsiteY3" fmla="*/ 3456525 h 4047712"/>
                <a:gd name="connsiteX4" fmla="*/ 1671833 w 3721752"/>
                <a:gd name="connsiteY4" fmla="*/ 2989800 h 4047712"/>
                <a:gd name="connsiteX5" fmla="*/ 2176658 w 3721752"/>
                <a:gd name="connsiteY5" fmla="*/ 2980275 h 4047712"/>
                <a:gd name="connsiteX6" fmla="*/ 2367158 w 3721752"/>
                <a:gd name="connsiteY6" fmla="*/ 4047075 h 4047712"/>
                <a:gd name="connsiteX7" fmla="*/ 2719583 w 3721752"/>
                <a:gd name="connsiteY7" fmla="*/ 2904075 h 4047712"/>
                <a:gd name="connsiteX8" fmla="*/ 3472058 w 3721752"/>
                <a:gd name="connsiteY8" fmla="*/ 4008975 h 4047712"/>
                <a:gd name="connsiteX9" fmla="*/ 3167258 w 3721752"/>
                <a:gd name="connsiteY9" fmla="*/ 1570575 h 4047712"/>
                <a:gd name="connsiteX10" fmla="*/ 3719708 w 3721752"/>
                <a:gd name="connsiteY10" fmla="*/ 179925 h 4047712"/>
                <a:gd name="connsiteX11" fmla="*/ 2929133 w 3721752"/>
                <a:gd name="connsiteY11" fmla="*/ 637125 h 4047712"/>
                <a:gd name="connsiteX12" fmla="*/ 2119508 w 3721752"/>
                <a:gd name="connsiteY12" fmla="*/ 551400 h 4047712"/>
                <a:gd name="connsiteX13" fmla="*/ 700283 w 3721752"/>
                <a:gd name="connsiteY13" fmla="*/ 37050 h 4047712"/>
                <a:gd name="connsiteX14" fmla="*/ 4958 w 3721752"/>
                <a:gd name="connsiteY14" fmla="*/ 84675 h 4047712"/>
                <a:gd name="connsiteX15" fmla="*/ 1024133 w 3721752"/>
                <a:gd name="connsiteY15" fmla="*/ 437100 h 4047712"/>
                <a:gd name="connsiteX16" fmla="*/ 938408 w 3721752"/>
                <a:gd name="connsiteY16" fmla="*/ 322800 h 4047712"/>
                <a:gd name="connsiteX0" fmla="*/ 938408 w 3721752"/>
                <a:gd name="connsiteY0" fmla="*/ 322800 h 4047712"/>
                <a:gd name="connsiteX1" fmla="*/ 1347983 w 3721752"/>
                <a:gd name="connsiteY1" fmla="*/ 1675350 h 4047712"/>
                <a:gd name="connsiteX2" fmla="*/ 852683 w 3721752"/>
                <a:gd name="connsiteY2" fmla="*/ 3970875 h 4047712"/>
                <a:gd name="connsiteX3" fmla="*/ 1395608 w 3721752"/>
                <a:gd name="connsiteY3" fmla="*/ 3456525 h 4047712"/>
                <a:gd name="connsiteX4" fmla="*/ 1671833 w 3721752"/>
                <a:gd name="connsiteY4" fmla="*/ 2989800 h 4047712"/>
                <a:gd name="connsiteX5" fmla="*/ 2176658 w 3721752"/>
                <a:gd name="connsiteY5" fmla="*/ 2980275 h 4047712"/>
                <a:gd name="connsiteX6" fmla="*/ 2367158 w 3721752"/>
                <a:gd name="connsiteY6" fmla="*/ 4047075 h 4047712"/>
                <a:gd name="connsiteX7" fmla="*/ 2719583 w 3721752"/>
                <a:gd name="connsiteY7" fmla="*/ 2904075 h 4047712"/>
                <a:gd name="connsiteX8" fmla="*/ 3472058 w 3721752"/>
                <a:gd name="connsiteY8" fmla="*/ 4008975 h 4047712"/>
                <a:gd name="connsiteX9" fmla="*/ 3167258 w 3721752"/>
                <a:gd name="connsiteY9" fmla="*/ 1570575 h 4047712"/>
                <a:gd name="connsiteX10" fmla="*/ 3719708 w 3721752"/>
                <a:gd name="connsiteY10" fmla="*/ 179925 h 4047712"/>
                <a:gd name="connsiteX11" fmla="*/ 2929133 w 3721752"/>
                <a:gd name="connsiteY11" fmla="*/ 637125 h 4047712"/>
                <a:gd name="connsiteX12" fmla="*/ 2119508 w 3721752"/>
                <a:gd name="connsiteY12" fmla="*/ 551400 h 4047712"/>
                <a:gd name="connsiteX13" fmla="*/ 700283 w 3721752"/>
                <a:gd name="connsiteY13" fmla="*/ 37050 h 4047712"/>
                <a:gd name="connsiteX14" fmla="*/ 4958 w 3721752"/>
                <a:gd name="connsiteY14" fmla="*/ 84675 h 4047712"/>
                <a:gd name="connsiteX15" fmla="*/ 938408 w 3721752"/>
                <a:gd name="connsiteY15" fmla="*/ 322800 h 4047712"/>
                <a:gd name="connsiteX0" fmla="*/ 1007833 w 3721327"/>
                <a:gd name="connsiteY0" fmla="*/ 463481 h 4048693"/>
                <a:gd name="connsiteX1" fmla="*/ 1347558 w 3721327"/>
                <a:gd name="connsiteY1" fmla="*/ 1676331 h 4048693"/>
                <a:gd name="connsiteX2" fmla="*/ 852258 w 3721327"/>
                <a:gd name="connsiteY2" fmla="*/ 3971856 h 4048693"/>
                <a:gd name="connsiteX3" fmla="*/ 1395183 w 3721327"/>
                <a:gd name="connsiteY3" fmla="*/ 3457506 h 4048693"/>
                <a:gd name="connsiteX4" fmla="*/ 1671408 w 3721327"/>
                <a:gd name="connsiteY4" fmla="*/ 2990781 h 4048693"/>
                <a:gd name="connsiteX5" fmla="*/ 2176233 w 3721327"/>
                <a:gd name="connsiteY5" fmla="*/ 2981256 h 4048693"/>
                <a:gd name="connsiteX6" fmla="*/ 2366733 w 3721327"/>
                <a:gd name="connsiteY6" fmla="*/ 4048056 h 4048693"/>
                <a:gd name="connsiteX7" fmla="*/ 2719158 w 3721327"/>
                <a:gd name="connsiteY7" fmla="*/ 2905056 h 4048693"/>
                <a:gd name="connsiteX8" fmla="*/ 3471633 w 3721327"/>
                <a:gd name="connsiteY8" fmla="*/ 4009956 h 4048693"/>
                <a:gd name="connsiteX9" fmla="*/ 3166833 w 3721327"/>
                <a:gd name="connsiteY9" fmla="*/ 1571556 h 4048693"/>
                <a:gd name="connsiteX10" fmla="*/ 3719283 w 3721327"/>
                <a:gd name="connsiteY10" fmla="*/ 180906 h 4048693"/>
                <a:gd name="connsiteX11" fmla="*/ 2928708 w 3721327"/>
                <a:gd name="connsiteY11" fmla="*/ 638106 h 4048693"/>
                <a:gd name="connsiteX12" fmla="*/ 2119083 w 3721327"/>
                <a:gd name="connsiteY12" fmla="*/ 552381 h 4048693"/>
                <a:gd name="connsiteX13" fmla="*/ 699858 w 3721327"/>
                <a:gd name="connsiteY13" fmla="*/ 38031 h 4048693"/>
                <a:gd name="connsiteX14" fmla="*/ 4533 w 3721327"/>
                <a:gd name="connsiteY14" fmla="*/ 85656 h 4048693"/>
                <a:gd name="connsiteX15" fmla="*/ 1007833 w 3721327"/>
                <a:gd name="connsiteY15" fmla="*/ 463481 h 4048693"/>
                <a:gd name="connsiteX0" fmla="*/ 1007833 w 3721327"/>
                <a:gd name="connsiteY0" fmla="*/ 463481 h 4048188"/>
                <a:gd name="connsiteX1" fmla="*/ 1347558 w 3721327"/>
                <a:gd name="connsiteY1" fmla="*/ 1676331 h 4048188"/>
                <a:gd name="connsiteX2" fmla="*/ 852258 w 3721327"/>
                <a:gd name="connsiteY2" fmla="*/ 3971856 h 4048188"/>
                <a:gd name="connsiteX3" fmla="*/ 1280883 w 3721327"/>
                <a:gd name="connsiteY3" fmla="*/ 3419406 h 4048188"/>
                <a:gd name="connsiteX4" fmla="*/ 1671408 w 3721327"/>
                <a:gd name="connsiteY4" fmla="*/ 2990781 h 4048188"/>
                <a:gd name="connsiteX5" fmla="*/ 2176233 w 3721327"/>
                <a:gd name="connsiteY5" fmla="*/ 2981256 h 4048188"/>
                <a:gd name="connsiteX6" fmla="*/ 2366733 w 3721327"/>
                <a:gd name="connsiteY6" fmla="*/ 4048056 h 4048188"/>
                <a:gd name="connsiteX7" fmla="*/ 2719158 w 3721327"/>
                <a:gd name="connsiteY7" fmla="*/ 2905056 h 4048188"/>
                <a:gd name="connsiteX8" fmla="*/ 3471633 w 3721327"/>
                <a:gd name="connsiteY8" fmla="*/ 4009956 h 4048188"/>
                <a:gd name="connsiteX9" fmla="*/ 3166833 w 3721327"/>
                <a:gd name="connsiteY9" fmla="*/ 1571556 h 4048188"/>
                <a:gd name="connsiteX10" fmla="*/ 3719283 w 3721327"/>
                <a:gd name="connsiteY10" fmla="*/ 180906 h 4048188"/>
                <a:gd name="connsiteX11" fmla="*/ 2928708 w 3721327"/>
                <a:gd name="connsiteY11" fmla="*/ 638106 h 4048188"/>
                <a:gd name="connsiteX12" fmla="*/ 2119083 w 3721327"/>
                <a:gd name="connsiteY12" fmla="*/ 552381 h 4048188"/>
                <a:gd name="connsiteX13" fmla="*/ 699858 w 3721327"/>
                <a:gd name="connsiteY13" fmla="*/ 38031 h 4048188"/>
                <a:gd name="connsiteX14" fmla="*/ 4533 w 3721327"/>
                <a:gd name="connsiteY14" fmla="*/ 85656 h 4048188"/>
                <a:gd name="connsiteX15" fmla="*/ 1007833 w 3721327"/>
                <a:gd name="connsiteY15" fmla="*/ 463481 h 4048188"/>
                <a:gd name="connsiteX0" fmla="*/ 1007833 w 3721327"/>
                <a:gd name="connsiteY0" fmla="*/ 463481 h 4048188"/>
                <a:gd name="connsiteX1" fmla="*/ 1347558 w 3721327"/>
                <a:gd name="connsiteY1" fmla="*/ 1676331 h 4048188"/>
                <a:gd name="connsiteX2" fmla="*/ 852258 w 3721327"/>
                <a:gd name="connsiteY2" fmla="*/ 3971856 h 4048188"/>
                <a:gd name="connsiteX3" fmla="*/ 1280883 w 3721327"/>
                <a:gd name="connsiteY3" fmla="*/ 3419406 h 4048188"/>
                <a:gd name="connsiteX4" fmla="*/ 1671408 w 3721327"/>
                <a:gd name="connsiteY4" fmla="*/ 2990781 h 4048188"/>
                <a:gd name="connsiteX5" fmla="*/ 2176233 w 3721327"/>
                <a:gd name="connsiteY5" fmla="*/ 2981256 h 4048188"/>
                <a:gd name="connsiteX6" fmla="*/ 2366733 w 3721327"/>
                <a:gd name="connsiteY6" fmla="*/ 4048056 h 4048188"/>
                <a:gd name="connsiteX7" fmla="*/ 2719158 w 3721327"/>
                <a:gd name="connsiteY7" fmla="*/ 2905056 h 4048188"/>
                <a:gd name="connsiteX8" fmla="*/ 3471633 w 3721327"/>
                <a:gd name="connsiteY8" fmla="*/ 4009956 h 4048188"/>
                <a:gd name="connsiteX9" fmla="*/ 3166833 w 3721327"/>
                <a:gd name="connsiteY9" fmla="*/ 1571556 h 4048188"/>
                <a:gd name="connsiteX10" fmla="*/ 3719283 w 3721327"/>
                <a:gd name="connsiteY10" fmla="*/ 180906 h 4048188"/>
                <a:gd name="connsiteX11" fmla="*/ 2928708 w 3721327"/>
                <a:gd name="connsiteY11" fmla="*/ 638106 h 4048188"/>
                <a:gd name="connsiteX12" fmla="*/ 2119083 w 3721327"/>
                <a:gd name="connsiteY12" fmla="*/ 552381 h 4048188"/>
                <a:gd name="connsiteX13" fmla="*/ 699858 w 3721327"/>
                <a:gd name="connsiteY13" fmla="*/ 38031 h 4048188"/>
                <a:gd name="connsiteX14" fmla="*/ 4533 w 3721327"/>
                <a:gd name="connsiteY14" fmla="*/ 85656 h 4048188"/>
                <a:gd name="connsiteX15" fmla="*/ 1007833 w 3721327"/>
                <a:gd name="connsiteY15" fmla="*/ 463481 h 4048188"/>
                <a:gd name="connsiteX0" fmla="*/ 1007833 w 3721144"/>
                <a:gd name="connsiteY0" fmla="*/ 463481 h 4048188"/>
                <a:gd name="connsiteX1" fmla="*/ 1347558 w 3721144"/>
                <a:gd name="connsiteY1" fmla="*/ 1676331 h 4048188"/>
                <a:gd name="connsiteX2" fmla="*/ 852258 w 3721144"/>
                <a:gd name="connsiteY2" fmla="*/ 3971856 h 4048188"/>
                <a:gd name="connsiteX3" fmla="*/ 1280883 w 3721144"/>
                <a:gd name="connsiteY3" fmla="*/ 3419406 h 4048188"/>
                <a:gd name="connsiteX4" fmla="*/ 1671408 w 3721144"/>
                <a:gd name="connsiteY4" fmla="*/ 2990781 h 4048188"/>
                <a:gd name="connsiteX5" fmla="*/ 2176233 w 3721144"/>
                <a:gd name="connsiteY5" fmla="*/ 2981256 h 4048188"/>
                <a:gd name="connsiteX6" fmla="*/ 2366733 w 3721144"/>
                <a:gd name="connsiteY6" fmla="*/ 4048056 h 4048188"/>
                <a:gd name="connsiteX7" fmla="*/ 2719158 w 3721144"/>
                <a:gd name="connsiteY7" fmla="*/ 2905056 h 4048188"/>
                <a:gd name="connsiteX8" fmla="*/ 3471633 w 3721144"/>
                <a:gd name="connsiteY8" fmla="*/ 4009956 h 4048188"/>
                <a:gd name="connsiteX9" fmla="*/ 3157308 w 3721144"/>
                <a:gd name="connsiteY9" fmla="*/ 1762056 h 4048188"/>
                <a:gd name="connsiteX10" fmla="*/ 3719283 w 3721144"/>
                <a:gd name="connsiteY10" fmla="*/ 180906 h 4048188"/>
                <a:gd name="connsiteX11" fmla="*/ 2928708 w 3721144"/>
                <a:gd name="connsiteY11" fmla="*/ 638106 h 4048188"/>
                <a:gd name="connsiteX12" fmla="*/ 2119083 w 3721144"/>
                <a:gd name="connsiteY12" fmla="*/ 552381 h 4048188"/>
                <a:gd name="connsiteX13" fmla="*/ 699858 w 3721144"/>
                <a:gd name="connsiteY13" fmla="*/ 38031 h 4048188"/>
                <a:gd name="connsiteX14" fmla="*/ 4533 w 3721144"/>
                <a:gd name="connsiteY14" fmla="*/ 85656 h 4048188"/>
                <a:gd name="connsiteX15" fmla="*/ 1007833 w 3721144"/>
                <a:gd name="connsiteY15" fmla="*/ 463481 h 4048188"/>
                <a:gd name="connsiteX0" fmla="*/ 1007833 w 3721144"/>
                <a:gd name="connsiteY0" fmla="*/ 463481 h 4048188"/>
                <a:gd name="connsiteX1" fmla="*/ 1347558 w 3721144"/>
                <a:gd name="connsiteY1" fmla="*/ 1676331 h 4048188"/>
                <a:gd name="connsiteX2" fmla="*/ 852258 w 3721144"/>
                <a:gd name="connsiteY2" fmla="*/ 3971856 h 4048188"/>
                <a:gd name="connsiteX3" fmla="*/ 1280883 w 3721144"/>
                <a:gd name="connsiteY3" fmla="*/ 3419406 h 4048188"/>
                <a:gd name="connsiteX4" fmla="*/ 1671408 w 3721144"/>
                <a:gd name="connsiteY4" fmla="*/ 2990781 h 4048188"/>
                <a:gd name="connsiteX5" fmla="*/ 2176233 w 3721144"/>
                <a:gd name="connsiteY5" fmla="*/ 2981256 h 4048188"/>
                <a:gd name="connsiteX6" fmla="*/ 2366733 w 3721144"/>
                <a:gd name="connsiteY6" fmla="*/ 4048056 h 4048188"/>
                <a:gd name="connsiteX7" fmla="*/ 2719158 w 3721144"/>
                <a:gd name="connsiteY7" fmla="*/ 2905056 h 4048188"/>
                <a:gd name="connsiteX8" fmla="*/ 3471633 w 3721144"/>
                <a:gd name="connsiteY8" fmla="*/ 4009956 h 4048188"/>
                <a:gd name="connsiteX9" fmla="*/ 3157308 w 3721144"/>
                <a:gd name="connsiteY9" fmla="*/ 1762056 h 4048188"/>
                <a:gd name="connsiteX10" fmla="*/ 3719283 w 3721144"/>
                <a:gd name="connsiteY10" fmla="*/ 142806 h 4048188"/>
                <a:gd name="connsiteX11" fmla="*/ 2928708 w 3721144"/>
                <a:gd name="connsiteY11" fmla="*/ 638106 h 4048188"/>
                <a:gd name="connsiteX12" fmla="*/ 2119083 w 3721144"/>
                <a:gd name="connsiteY12" fmla="*/ 552381 h 4048188"/>
                <a:gd name="connsiteX13" fmla="*/ 699858 w 3721144"/>
                <a:gd name="connsiteY13" fmla="*/ 38031 h 4048188"/>
                <a:gd name="connsiteX14" fmla="*/ 4533 w 3721144"/>
                <a:gd name="connsiteY14" fmla="*/ 85656 h 4048188"/>
                <a:gd name="connsiteX15" fmla="*/ 1007833 w 3721144"/>
                <a:gd name="connsiteY15" fmla="*/ 463481 h 4048188"/>
                <a:gd name="connsiteX0" fmla="*/ 978531 w 3720417"/>
                <a:gd name="connsiteY0" fmla="*/ 513032 h 4050114"/>
                <a:gd name="connsiteX1" fmla="*/ 1346831 w 3720417"/>
                <a:gd name="connsiteY1" fmla="*/ 1678257 h 4050114"/>
                <a:gd name="connsiteX2" fmla="*/ 851531 w 3720417"/>
                <a:gd name="connsiteY2" fmla="*/ 3973782 h 4050114"/>
                <a:gd name="connsiteX3" fmla="*/ 1280156 w 3720417"/>
                <a:gd name="connsiteY3" fmla="*/ 3421332 h 4050114"/>
                <a:gd name="connsiteX4" fmla="*/ 1670681 w 3720417"/>
                <a:gd name="connsiteY4" fmla="*/ 2992707 h 4050114"/>
                <a:gd name="connsiteX5" fmla="*/ 2175506 w 3720417"/>
                <a:gd name="connsiteY5" fmla="*/ 2983182 h 4050114"/>
                <a:gd name="connsiteX6" fmla="*/ 2366006 w 3720417"/>
                <a:gd name="connsiteY6" fmla="*/ 4049982 h 4050114"/>
                <a:gd name="connsiteX7" fmla="*/ 2718431 w 3720417"/>
                <a:gd name="connsiteY7" fmla="*/ 2906982 h 4050114"/>
                <a:gd name="connsiteX8" fmla="*/ 3470906 w 3720417"/>
                <a:gd name="connsiteY8" fmla="*/ 4011882 h 4050114"/>
                <a:gd name="connsiteX9" fmla="*/ 3156581 w 3720417"/>
                <a:gd name="connsiteY9" fmla="*/ 1763982 h 4050114"/>
                <a:gd name="connsiteX10" fmla="*/ 3718556 w 3720417"/>
                <a:gd name="connsiteY10" fmla="*/ 144732 h 4050114"/>
                <a:gd name="connsiteX11" fmla="*/ 2927981 w 3720417"/>
                <a:gd name="connsiteY11" fmla="*/ 640032 h 4050114"/>
                <a:gd name="connsiteX12" fmla="*/ 2118356 w 3720417"/>
                <a:gd name="connsiteY12" fmla="*/ 554307 h 4050114"/>
                <a:gd name="connsiteX13" fmla="*/ 699131 w 3720417"/>
                <a:gd name="connsiteY13" fmla="*/ 39957 h 4050114"/>
                <a:gd name="connsiteX14" fmla="*/ 3806 w 3720417"/>
                <a:gd name="connsiteY14" fmla="*/ 87582 h 4050114"/>
                <a:gd name="connsiteX15" fmla="*/ 978531 w 3720417"/>
                <a:gd name="connsiteY15" fmla="*/ 513032 h 405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20417" h="4050114">
                  <a:moveTo>
                    <a:pt x="978531" y="513032"/>
                  </a:moveTo>
                  <a:cubicBezTo>
                    <a:pt x="1202369" y="778145"/>
                    <a:pt x="1367998" y="1101465"/>
                    <a:pt x="1346831" y="1678257"/>
                  </a:cubicBezTo>
                  <a:cubicBezTo>
                    <a:pt x="1325664" y="2255049"/>
                    <a:pt x="862643" y="3683270"/>
                    <a:pt x="851531" y="3973782"/>
                  </a:cubicBezTo>
                  <a:cubicBezTo>
                    <a:pt x="840419" y="4264294"/>
                    <a:pt x="1143631" y="3584844"/>
                    <a:pt x="1280156" y="3421332"/>
                  </a:cubicBezTo>
                  <a:cubicBezTo>
                    <a:pt x="1416681" y="3257820"/>
                    <a:pt x="1521456" y="3065732"/>
                    <a:pt x="1670681" y="2992707"/>
                  </a:cubicBezTo>
                  <a:cubicBezTo>
                    <a:pt x="1819906" y="2919682"/>
                    <a:pt x="2059619" y="2806970"/>
                    <a:pt x="2175506" y="2983182"/>
                  </a:cubicBezTo>
                  <a:cubicBezTo>
                    <a:pt x="2291393" y="3159394"/>
                    <a:pt x="2275519" y="4062682"/>
                    <a:pt x="2366006" y="4049982"/>
                  </a:cubicBezTo>
                  <a:cubicBezTo>
                    <a:pt x="2456493" y="4037282"/>
                    <a:pt x="2534281" y="2913332"/>
                    <a:pt x="2718431" y="2906982"/>
                  </a:cubicBezTo>
                  <a:cubicBezTo>
                    <a:pt x="2902581" y="2900632"/>
                    <a:pt x="3397881" y="4202382"/>
                    <a:pt x="3470906" y="4011882"/>
                  </a:cubicBezTo>
                  <a:cubicBezTo>
                    <a:pt x="3543931" y="3821382"/>
                    <a:pt x="3115306" y="2408507"/>
                    <a:pt x="3156581" y="1763982"/>
                  </a:cubicBezTo>
                  <a:cubicBezTo>
                    <a:pt x="3197856" y="1119457"/>
                    <a:pt x="3756656" y="332057"/>
                    <a:pt x="3718556" y="144732"/>
                  </a:cubicBezTo>
                  <a:cubicBezTo>
                    <a:pt x="3680456" y="-42593"/>
                    <a:pt x="3194681" y="571770"/>
                    <a:pt x="2927981" y="640032"/>
                  </a:cubicBezTo>
                  <a:cubicBezTo>
                    <a:pt x="2661281" y="708294"/>
                    <a:pt x="2489831" y="654319"/>
                    <a:pt x="2118356" y="554307"/>
                  </a:cubicBezTo>
                  <a:cubicBezTo>
                    <a:pt x="1746881" y="454295"/>
                    <a:pt x="1051556" y="117744"/>
                    <a:pt x="699131" y="39957"/>
                  </a:cubicBezTo>
                  <a:cubicBezTo>
                    <a:pt x="346706" y="-37830"/>
                    <a:pt x="-42761" y="8736"/>
                    <a:pt x="3806" y="87582"/>
                  </a:cubicBezTo>
                  <a:cubicBezTo>
                    <a:pt x="50373" y="166428"/>
                    <a:pt x="754694" y="247920"/>
                    <a:pt x="978531" y="5130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任意多边形 147"/>
            <p:cNvSpPr/>
            <p:nvPr/>
          </p:nvSpPr>
          <p:spPr>
            <a:xfrm>
              <a:off x="2110408" y="4933910"/>
              <a:ext cx="460708" cy="634345"/>
            </a:xfrm>
            <a:custGeom>
              <a:avLst/>
              <a:gdLst>
                <a:gd name="connsiteX0" fmla="*/ 937899 w 3721243"/>
                <a:gd name="connsiteY0" fmla="*/ 320377 h 4045289"/>
                <a:gd name="connsiteX1" fmla="*/ 1347474 w 3721243"/>
                <a:gd name="connsiteY1" fmla="*/ 1672927 h 4045289"/>
                <a:gd name="connsiteX2" fmla="*/ 852174 w 3721243"/>
                <a:gd name="connsiteY2" fmla="*/ 3968452 h 4045289"/>
                <a:gd name="connsiteX3" fmla="*/ 1395099 w 3721243"/>
                <a:gd name="connsiteY3" fmla="*/ 3454102 h 4045289"/>
                <a:gd name="connsiteX4" fmla="*/ 1671324 w 3721243"/>
                <a:gd name="connsiteY4" fmla="*/ 2987377 h 4045289"/>
                <a:gd name="connsiteX5" fmla="*/ 2176149 w 3721243"/>
                <a:gd name="connsiteY5" fmla="*/ 2977852 h 4045289"/>
                <a:gd name="connsiteX6" fmla="*/ 2366649 w 3721243"/>
                <a:gd name="connsiteY6" fmla="*/ 4044652 h 4045289"/>
                <a:gd name="connsiteX7" fmla="*/ 2719074 w 3721243"/>
                <a:gd name="connsiteY7" fmla="*/ 2901652 h 4045289"/>
                <a:gd name="connsiteX8" fmla="*/ 3471549 w 3721243"/>
                <a:gd name="connsiteY8" fmla="*/ 4006552 h 4045289"/>
                <a:gd name="connsiteX9" fmla="*/ 3166749 w 3721243"/>
                <a:gd name="connsiteY9" fmla="*/ 1568152 h 4045289"/>
                <a:gd name="connsiteX10" fmla="*/ 3719199 w 3721243"/>
                <a:gd name="connsiteY10" fmla="*/ 177502 h 4045289"/>
                <a:gd name="connsiteX11" fmla="*/ 2928624 w 3721243"/>
                <a:gd name="connsiteY11" fmla="*/ 634702 h 4045289"/>
                <a:gd name="connsiteX12" fmla="*/ 2118999 w 3721243"/>
                <a:gd name="connsiteY12" fmla="*/ 548977 h 4045289"/>
                <a:gd name="connsiteX13" fmla="*/ 699774 w 3721243"/>
                <a:gd name="connsiteY13" fmla="*/ 34627 h 4045289"/>
                <a:gd name="connsiteX14" fmla="*/ 4449 w 3721243"/>
                <a:gd name="connsiteY14" fmla="*/ 82252 h 4045289"/>
                <a:gd name="connsiteX15" fmla="*/ 1004574 w 3721243"/>
                <a:gd name="connsiteY15" fmla="*/ 368002 h 4045289"/>
                <a:gd name="connsiteX16" fmla="*/ 1023624 w 3721243"/>
                <a:gd name="connsiteY16" fmla="*/ 434677 h 4045289"/>
                <a:gd name="connsiteX0" fmla="*/ 938408 w 3721752"/>
                <a:gd name="connsiteY0" fmla="*/ 322800 h 4047712"/>
                <a:gd name="connsiteX1" fmla="*/ 1347983 w 3721752"/>
                <a:gd name="connsiteY1" fmla="*/ 1675350 h 4047712"/>
                <a:gd name="connsiteX2" fmla="*/ 852683 w 3721752"/>
                <a:gd name="connsiteY2" fmla="*/ 3970875 h 4047712"/>
                <a:gd name="connsiteX3" fmla="*/ 1395608 w 3721752"/>
                <a:gd name="connsiteY3" fmla="*/ 3456525 h 4047712"/>
                <a:gd name="connsiteX4" fmla="*/ 1671833 w 3721752"/>
                <a:gd name="connsiteY4" fmla="*/ 2989800 h 4047712"/>
                <a:gd name="connsiteX5" fmla="*/ 2176658 w 3721752"/>
                <a:gd name="connsiteY5" fmla="*/ 2980275 h 4047712"/>
                <a:gd name="connsiteX6" fmla="*/ 2367158 w 3721752"/>
                <a:gd name="connsiteY6" fmla="*/ 4047075 h 4047712"/>
                <a:gd name="connsiteX7" fmla="*/ 2719583 w 3721752"/>
                <a:gd name="connsiteY7" fmla="*/ 2904075 h 4047712"/>
                <a:gd name="connsiteX8" fmla="*/ 3472058 w 3721752"/>
                <a:gd name="connsiteY8" fmla="*/ 4008975 h 4047712"/>
                <a:gd name="connsiteX9" fmla="*/ 3167258 w 3721752"/>
                <a:gd name="connsiteY9" fmla="*/ 1570575 h 4047712"/>
                <a:gd name="connsiteX10" fmla="*/ 3719708 w 3721752"/>
                <a:gd name="connsiteY10" fmla="*/ 179925 h 4047712"/>
                <a:gd name="connsiteX11" fmla="*/ 2929133 w 3721752"/>
                <a:gd name="connsiteY11" fmla="*/ 637125 h 4047712"/>
                <a:gd name="connsiteX12" fmla="*/ 2119508 w 3721752"/>
                <a:gd name="connsiteY12" fmla="*/ 551400 h 4047712"/>
                <a:gd name="connsiteX13" fmla="*/ 700283 w 3721752"/>
                <a:gd name="connsiteY13" fmla="*/ 37050 h 4047712"/>
                <a:gd name="connsiteX14" fmla="*/ 4958 w 3721752"/>
                <a:gd name="connsiteY14" fmla="*/ 84675 h 4047712"/>
                <a:gd name="connsiteX15" fmla="*/ 1024133 w 3721752"/>
                <a:gd name="connsiteY15" fmla="*/ 437100 h 4047712"/>
                <a:gd name="connsiteX0" fmla="*/ 938408 w 3721752"/>
                <a:gd name="connsiteY0" fmla="*/ 322800 h 4047712"/>
                <a:gd name="connsiteX1" fmla="*/ 1347983 w 3721752"/>
                <a:gd name="connsiteY1" fmla="*/ 1675350 h 4047712"/>
                <a:gd name="connsiteX2" fmla="*/ 852683 w 3721752"/>
                <a:gd name="connsiteY2" fmla="*/ 3970875 h 4047712"/>
                <a:gd name="connsiteX3" fmla="*/ 1395608 w 3721752"/>
                <a:gd name="connsiteY3" fmla="*/ 3456525 h 4047712"/>
                <a:gd name="connsiteX4" fmla="*/ 1671833 w 3721752"/>
                <a:gd name="connsiteY4" fmla="*/ 2989800 h 4047712"/>
                <a:gd name="connsiteX5" fmla="*/ 2176658 w 3721752"/>
                <a:gd name="connsiteY5" fmla="*/ 2980275 h 4047712"/>
                <a:gd name="connsiteX6" fmla="*/ 2367158 w 3721752"/>
                <a:gd name="connsiteY6" fmla="*/ 4047075 h 4047712"/>
                <a:gd name="connsiteX7" fmla="*/ 2719583 w 3721752"/>
                <a:gd name="connsiteY7" fmla="*/ 2904075 h 4047712"/>
                <a:gd name="connsiteX8" fmla="*/ 3472058 w 3721752"/>
                <a:gd name="connsiteY8" fmla="*/ 4008975 h 4047712"/>
                <a:gd name="connsiteX9" fmla="*/ 3167258 w 3721752"/>
                <a:gd name="connsiteY9" fmla="*/ 1570575 h 4047712"/>
                <a:gd name="connsiteX10" fmla="*/ 3719708 w 3721752"/>
                <a:gd name="connsiteY10" fmla="*/ 179925 h 4047712"/>
                <a:gd name="connsiteX11" fmla="*/ 2929133 w 3721752"/>
                <a:gd name="connsiteY11" fmla="*/ 637125 h 4047712"/>
                <a:gd name="connsiteX12" fmla="*/ 2119508 w 3721752"/>
                <a:gd name="connsiteY12" fmla="*/ 551400 h 4047712"/>
                <a:gd name="connsiteX13" fmla="*/ 700283 w 3721752"/>
                <a:gd name="connsiteY13" fmla="*/ 37050 h 4047712"/>
                <a:gd name="connsiteX14" fmla="*/ 4958 w 3721752"/>
                <a:gd name="connsiteY14" fmla="*/ 84675 h 4047712"/>
                <a:gd name="connsiteX15" fmla="*/ 1024133 w 3721752"/>
                <a:gd name="connsiteY15" fmla="*/ 437100 h 4047712"/>
                <a:gd name="connsiteX16" fmla="*/ 938408 w 3721752"/>
                <a:gd name="connsiteY16" fmla="*/ 322800 h 4047712"/>
                <a:gd name="connsiteX0" fmla="*/ 938408 w 3721752"/>
                <a:gd name="connsiteY0" fmla="*/ 322800 h 4047712"/>
                <a:gd name="connsiteX1" fmla="*/ 1347983 w 3721752"/>
                <a:gd name="connsiteY1" fmla="*/ 1675350 h 4047712"/>
                <a:gd name="connsiteX2" fmla="*/ 852683 w 3721752"/>
                <a:gd name="connsiteY2" fmla="*/ 3970875 h 4047712"/>
                <a:gd name="connsiteX3" fmla="*/ 1395608 w 3721752"/>
                <a:gd name="connsiteY3" fmla="*/ 3456525 h 4047712"/>
                <a:gd name="connsiteX4" fmla="*/ 1671833 w 3721752"/>
                <a:gd name="connsiteY4" fmla="*/ 2989800 h 4047712"/>
                <a:gd name="connsiteX5" fmla="*/ 2176658 w 3721752"/>
                <a:gd name="connsiteY5" fmla="*/ 2980275 h 4047712"/>
                <a:gd name="connsiteX6" fmla="*/ 2367158 w 3721752"/>
                <a:gd name="connsiteY6" fmla="*/ 4047075 h 4047712"/>
                <a:gd name="connsiteX7" fmla="*/ 2719583 w 3721752"/>
                <a:gd name="connsiteY7" fmla="*/ 2904075 h 4047712"/>
                <a:gd name="connsiteX8" fmla="*/ 3472058 w 3721752"/>
                <a:gd name="connsiteY8" fmla="*/ 4008975 h 4047712"/>
                <a:gd name="connsiteX9" fmla="*/ 3167258 w 3721752"/>
                <a:gd name="connsiteY9" fmla="*/ 1570575 h 4047712"/>
                <a:gd name="connsiteX10" fmla="*/ 3719708 w 3721752"/>
                <a:gd name="connsiteY10" fmla="*/ 179925 h 4047712"/>
                <a:gd name="connsiteX11" fmla="*/ 2929133 w 3721752"/>
                <a:gd name="connsiteY11" fmla="*/ 637125 h 4047712"/>
                <a:gd name="connsiteX12" fmla="*/ 2119508 w 3721752"/>
                <a:gd name="connsiteY12" fmla="*/ 551400 h 4047712"/>
                <a:gd name="connsiteX13" fmla="*/ 700283 w 3721752"/>
                <a:gd name="connsiteY13" fmla="*/ 37050 h 4047712"/>
                <a:gd name="connsiteX14" fmla="*/ 4958 w 3721752"/>
                <a:gd name="connsiteY14" fmla="*/ 84675 h 4047712"/>
                <a:gd name="connsiteX15" fmla="*/ 938408 w 3721752"/>
                <a:gd name="connsiteY15" fmla="*/ 322800 h 4047712"/>
                <a:gd name="connsiteX0" fmla="*/ 1007833 w 3721327"/>
                <a:gd name="connsiteY0" fmla="*/ 463481 h 4048693"/>
                <a:gd name="connsiteX1" fmla="*/ 1347558 w 3721327"/>
                <a:gd name="connsiteY1" fmla="*/ 1676331 h 4048693"/>
                <a:gd name="connsiteX2" fmla="*/ 852258 w 3721327"/>
                <a:gd name="connsiteY2" fmla="*/ 3971856 h 4048693"/>
                <a:gd name="connsiteX3" fmla="*/ 1395183 w 3721327"/>
                <a:gd name="connsiteY3" fmla="*/ 3457506 h 4048693"/>
                <a:gd name="connsiteX4" fmla="*/ 1671408 w 3721327"/>
                <a:gd name="connsiteY4" fmla="*/ 2990781 h 4048693"/>
                <a:gd name="connsiteX5" fmla="*/ 2176233 w 3721327"/>
                <a:gd name="connsiteY5" fmla="*/ 2981256 h 4048693"/>
                <a:gd name="connsiteX6" fmla="*/ 2366733 w 3721327"/>
                <a:gd name="connsiteY6" fmla="*/ 4048056 h 4048693"/>
                <a:gd name="connsiteX7" fmla="*/ 2719158 w 3721327"/>
                <a:gd name="connsiteY7" fmla="*/ 2905056 h 4048693"/>
                <a:gd name="connsiteX8" fmla="*/ 3471633 w 3721327"/>
                <a:gd name="connsiteY8" fmla="*/ 4009956 h 4048693"/>
                <a:gd name="connsiteX9" fmla="*/ 3166833 w 3721327"/>
                <a:gd name="connsiteY9" fmla="*/ 1571556 h 4048693"/>
                <a:gd name="connsiteX10" fmla="*/ 3719283 w 3721327"/>
                <a:gd name="connsiteY10" fmla="*/ 180906 h 4048693"/>
                <a:gd name="connsiteX11" fmla="*/ 2928708 w 3721327"/>
                <a:gd name="connsiteY11" fmla="*/ 638106 h 4048693"/>
                <a:gd name="connsiteX12" fmla="*/ 2119083 w 3721327"/>
                <a:gd name="connsiteY12" fmla="*/ 552381 h 4048693"/>
                <a:gd name="connsiteX13" fmla="*/ 699858 w 3721327"/>
                <a:gd name="connsiteY13" fmla="*/ 38031 h 4048693"/>
                <a:gd name="connsiteX14" fmla="*/ 4533 w 3721327"/>
                <a:gd name="connsiteY14" fmla="*/ 85656 h 4048693"/>
                <a:gd name="connsiteX15" fmla="*/ 1007833 w 3721327"/>
                <a:gd name="connsiteY15" fmla="*/ 463481 h 4048693"/>
                <a:gd name="connsiteX0" fmla="*/ 1007833 w 3721327"/>
                <a:gd name="connsiteY0" fmla="*/ 463481 h 4048188"/>
                <a:gd name="connsiteX1" fmla="*/ 1347558 w 3721327"/>
                <a:gd name="connsiteY1" fmla="*/ 1676331 h 4048188"/>
                <a:gd name="connsiteX2" fmla="*/ 852258 w 3721327"/>
                <a:gd name="connsiteY2" fmla="*/ 3971856 h 4048188"/>
                <a:gd name="connsiteX3" fmla="*/ 1280883 w 3721327"/>
                <a:gd name="connsiteY3" fmla="*/ 3419406 h 4048188"/>
                <a:gd name="connsiteX4" fmla="*/ 1671408 w 3721327"/>
                <a:gd name="connsiteY4" fmla="*/ 2990781 h 4048188"/>
                <a:gd name="connsiteX5" fmla="*/ 2176233 w 3721327"/>
                <a:gd name="connsiteY5" fmla="*/ 2981256 h 4048188"/>
                <a:gd name="connsiteX6" fmla="*/ 2366733 w 3721327"/>
                <a:gd name="connsiteY6" fmla="*/ 4048056 h 4048188"/>
                <a:gd name="connsiteX7" fmla="*/ 2719158 w 3721327"/>
                <a:gd name="connsiteY7" fmla="*/ 2905056 h 4048188"/>
                <a:gd name="connsiteX8" fmla="*/ 3471633 w 3721327"/>
                <a:gd name="connsiteY8" fmla="*/ 4009956 h 4048188"/>
                <a:gd name="connsiteX9" fmla="*/ 3166833 w 3721327"/>
                <a:gd name="connsiteY9" fmla="*/ 1571556 h 4048188"/>
                <a:gd name="connsiteX10" fmla="*/ 3719283 w 3721327"/>
                <a:gd name="connsiteY10" fmla="*/ 180906 h 4048188"/>
                <a:gd name="connsiteX11" fmla="*/ 2928708 w 3721327"/>
                <a:gd name="connsiteY11" fmla="*/ 638106 h 4048188"/>
                <a:gd name="connsiteX12" fmla="*/ 2119083 w 3721327"/>
                <a:gd name="connsiteY12" fmla="*/ 552381 h 4048188"/>
                <a:gd name="connsiteX13" fmla="*/ 699858 w 3721327"/>
                <a:gd name="connsiteY13" fmla="*/ 38031 h 4048188"/>
                <a:gd name="connsiteX14" fmla="*/ 4533 w 3721327"/>
                <a:gd name="connsiteY14" fmla="*/ 85656 h 4048188"/>
                <a:gd name="connsiteX15" fmla="*/ 1007833 w 3721327"/>
                <a:gd name="connsiteY15" fmla="*/ 463481 h 4048188"/>
                <a:gd name="connsiteX0" fmla="*/ 1007833 w 3721327"/>
                <a:gd name="connsiteY0" fmla="*/ 463481 h 4048188"/>
                <a:gd name="connsiteX1" fmla="*/ 1347558 w 3721327"/>
                <a:gd name="connsiteY1" fmla="*/ 1676331 h 4048188"/>
                <a:gd name="connsiteX2" fmla="*/ 852258 w 3721327"/>
                <a:gd name="connsiteY2" fmla="*/ 3971856 h 4048188"/>
                <a:gd name="connsiteX3" fmla="*/ 1280883 w 3721327"/>
                <a:gd name="connsiteY3" fmla="*/ 3419406 h 4048188"/>
                <a:gd name="connsiteX4" fmla="*/ 1671408 w 3721327"/>
                <a:gd name="connsiteY4" fmla="*/ 2990781 h 4048188"/>
                <a:gd name="connsiteX5" fmla="*/ 2176233 w 3721327"/>
                <a:gd name="connsiteY5" fmla="*/ 2981256 h 4048188"/>
                <a:gd name="connsiteX6" fmla="*/ 2366733 w 3721327"/>
                <a:gd name="connsiteY6" fmla="*/ 4048056 h 4048188"/>
                <a:gd name="connsiteX7" fmla="*/ 2719158 w 3721327"/>
                <a:gd name="connsiteY7" fmla="*/ 2905056 h 4048188"/>
                <a:gd name="connsiteX8" fmla="*/ 3471633 w 3721327"/>
                <a:gd name="connsiteY8" fmla="*/ 4009956 h 4048188"/>
                <a:gd name="connsiteX9" fmla="*/ 3166833 w 3721327"/>
                <a:gd name="connsiteY9" fmla="*/ 1571556 h 4048188"/>
                <a:gd name="connsiteX10" fmla="*/ 3719283 w 3721327"/>
                <a:gd name="connsiteY10" fmla="*/ 180906 h 4048188"/>
                <a:gd name="connsiteX11" fmla="*/ 2928708 w 3721327"/>
                <a:gd name="connsiteY11" fmla="*/ 638106 h 4048188"/>
                <a:gd name="connsiteX12" fmla="*/ 2119083 w 3721327"/>
                <a:gd name="connsiteY12" fmla="*/ 552381 h 4048188"/>
                <a:gd name="connsiteX13" fmla="*/ 699858 w 3721327"/>
                <a:gd name="connsiteY13" fmla="*/ 38031 h 4048188"/>
                <a:gd name="connsiteX14" fmla="*/ 4533 w 3721327"/>
                <a:gd name="connsiteY14" fmla="*/ 85656 h 4048188"/>
                <a:gd name="connsiteX15" fmla="*/ 1007833 w 3721327"/>
                <a:gd name="connsiteY15" fmla="*/ 463481 h 4048188"/>
                <a:gd name="connsiteX0" fmla="*/ 1007833 w 3721144"/>
                <a:gd name="connsiteY0" fmla="*/ 463481 h 4048188"/>
                <a:gd name="connsiteX1" fmla="*/ 1347558 w 3721144"/>
                <a:gd name="connsiteY1" fmla="*/ 1676331 h 4048188"/>
                <a:gd name="connsiteX2" fmla="*/ 852258 w 3721144"/>
                <a:gd name="connsiteY2" fmla="*/ 3971856 h 4048188"/>
                <a:gd name="connsiteX3" fmla="*/ 1280883 w 3721144"/>
                <a:gd name="connsiteY3" fmla="*/ 3419406 h 4048188"/>
                <a:gd name="connsiteX4" fmla="*/ 1671408 w 3721144"/>
                <a:gd name="connsiteY4" fmla="*/ 2990781 h 4048188"/>
                <a:gd name="connsiteX5" fmla="*/ 2176233 w 3721144"/>
                <a:gd name="connsiteY5" fmla="*/ 2981256 h 4048188"/>
                <a:gd name="connsiteX6" fmla="*/ 2366733 w 3721144"/>
                <a:gd name="connsiteY6" fmla="*/ 4048056 h 4048188"/>
                <a:gd name="connsiteX7" fmla="*/ 2719158 w 3721144"/>
                <a:gd name="connsiteY7" fmla="*/ 2905056 h 4048188"/>
                <a:gd name="connsiteX8" fmla="*/ 3471633 w 3721144"/>
                <a:gd name="connsiteY8" fmla="*/ 4009956 h 4048188"/>
                <a:gd name="connsiteX9" fmla="*/ 3157308 w 3721144"/>
                <a:gd name="connsiteY9" fmla="*/ 1762056 h 4048188"/>
                <a:gd name="connsiteX10" fmla="*/ 3719283 w 3721144"/>
                <a:gd name="connsiteY10" fmla="*/ 180906 h 4048188"/>
                <a:gd name="connsiteX11" fmla="*/ 2928708 w 3721144"/>
                <a:gd name="connsiteY11" fmla="*/ 638106 h 4048188"/>
                <a:gd name="connsiteX12" fmla="*/ 2119083 w 3721144"/>
                <a:gd name="connsiteY12" fmla="*/ 552381 h 4048188"/>
                <a:gd name="connsiteX13" fmla="*/ 699858 w 3721144"/>
                <a:gd name="connsiteY13" fmla="*/ 38031 h 4048188"/>
                <a:gd name="connsiteX14" fmla="*/ 4533 w 3721144"/>
                <a:gd name="connsiteY14" fmla="*/ 85656 h 4048188"/>
                <a:gd name="connsiteX15" fmla="*/ 1007833 w 3721144"/>
                <a:gd name="connsiteY15" fmla="*/ 463481 h 4048188"/>
                <a:gd name="connsiteX0" fmla="*/ 1007833 w 3721144"/>
                <a:gd name="connsiteY0" fmla="*/ 463481 h 4048188"/>
                <a:gd name="connsiteX1" fmla="*/ 1347558 w 3721144"/>
                <a:gd name="connsiteY1" fmla="*/ 1676331 h 4048188"/>
                <a:gd name="connsiteX2" fmla="*/ 852258 w 3721144"/>
                <a:gd name="connsiteY2" fmla="*/ 3971856 h 4048188"/>
                <a:gd name="connsiteX3" fmla="*/ 1280883 w 3721144"/>
                <a:gd name="connsiteY3" fmla="*/ 3419406 h 4048188"/>
                <a:gd name="connsiteX4" fmla="*/ 1671408 w 3721144"/>
                <a:gd name="connsiteY4" fmla="*/ 2990781 h 4048188"/>
                <a:gd name="connsiteX5" fmla="*/ 2176233 w 3721144"/>
                <a:gd name="connsiteY5" fmla="*/ 2981256 h 4048188"/>
                <a:gd name="connsiteX6" fmla="*/ 2366733 w 3721144"/>
                <a:gd name="connsiteY6" fmla="*/ 4048056 h 4048188"/>
                <a:gd name="connsiteX7" fmla="*/ 2719158 w 3721144"/>
                <a:gd name="connsiteY7" fmla="*/ 2905056 h 4048188"/>
                <a:gd name="connsiteX8" fmla="*/ 3471633 w 3721144"/>
                <a:gd name="connsiteY8" fmla="*/ 4009956 h 4048188"/>
                <a:gd name="connsiteX9" fmla="*/ 3157308 w 3721144"/>
                <a:gd name="connsiteY9" fmla="*/ 1762056 h 4048188"/>
                <a:gd name="connsiteX10" fmla="*/ 3719283 w 3721144"/>
                <a:gd name="connsiteY10" fmla="*/ 142806 h 4048188"/>
                <a:gd name="connsiteX11" fmla="*/ 2928708 w 3721144"/>
                <a:gd name="connsiteY11" fmla="*/ 638106 h 4048188"/>
                <a:gd name="connsiteX12" fmla="*/ 2119083 w 3721144"/>
                <a:gd name="connsiteY12" fmla="*/ 552381 h 4048188"/>
                <a:gd name="connsiteX13" fmla="*/ 699858 w 3721144"/>
                <a:gd name="connsiteY13" fmla="*/ 38031 h 4048188"/>
                <a:gd name="connsiteX14" fmla="*/ 4533 w 3721144"/>
                <a:gd name="connsiteY14" fmla="*/ 85656 h 4048188"/>
                <a:gd name="connsiteX15" fmla="*/ 1007833 w 3721144"/>
                <a:gd name="connsiteY15" fmla="*/ 463481 h 4048188"/>
                <a:gd name="connsiteX0" fmla="*/ 978531 w 3720417"/>
                <a:gd name="connsiteY0" fmla="*/ 513032 h 4050114"/>
                <a:gd name="connsiteX1" fmla="*/ 1346831 w 3720417"/>
                <a:gd name="connsiteY1" fmla="*/ 1678257 h 4050114"/>
                <a:gd name="connsiteX2" fmla="*/ 851531 w 3720417"/>
                <a:gd name="connsiteY2" fmla="*/ 3973782 h 4050114"/>
                <a:gd name="connsiteX3" fmla="*/ 1280156 w 3720417"/>
                <a:gd name="connsiteY3" fmla="*/ 3421332 h 4050114"/>
                <a:gd name="connsiteX4" fmla="*/ 1670681 w 3720417"/>
                <a:gd name="connsiteY4" fmla="*/ 2992707 h 4050114"/>
                <a:gd name="connsiteX5" fmla="*/ 2175506 w 3720417"/>
                <a:gd name="connsiteY5" fmla="*/ 2983182 h 4050114"/>
                <a:gd name="connsiteX6" fmla="*/ 2366006 w 3720417"/>
                <a:gd name="connsiteY6" fmla="*/ 4049982 h 4050114"/>
                <a:gd name="connsiteX7" fmla="*/ 2718431 w 3720417"/>
                <a:gd name="connsiteY7" fmla="*/ 2906982 h 4050114"/>
                <a:gd name="connsiteX8" fmla="*/ 3470906 w 3720417"/>
                <a:gd name="connsiteY8" fmla="*/ 4011882 h 4050114"/>
                <a:gd name="connsiteX9" fmla="*/ 3156581 w 3720417"/>
                <a:gd name="connsiteY9" fmla="*/ 1763982 h 4050114"/>
                <a:gd name="connsiteX10" fmla="*/ 3718556 w 3720417"/>
                <a:gd name="connsiteY10" fmla="*/ 144732 h 4050114"/>
                <a:gd name="connsiteX11" fmla="*/ 2927981 w 3720417"/>
                <a:gd name="connsiteY11" fmla="*/ 640032 h 4050114"/>
                <a:gd name="connsiteX12" fmla="*/ 2118356 w 3720417"/>
                <a:gd name="connsiteY12" fmla="*/ 554307 h 4050114"/>
                <a:gd name="connsiteX13" fmla="*/ 699131 w 3720417"/>
                <a:gd name="connsiteY13" fmla="*/ 39957 h 4050114"/>
                <a:gd name="connsiteX14" fmla="*/ 3806 w 3720417"/>
                <a:gd name="connsiteY14" fmla="*/ 87582 h 4050114"/>
                <a:gd name="connsiteX15" fmla="*/ 978531 w 3720417"/>
                <a:gd name="connsiteY15" fmla="*/ 513032 h 405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20417" h="4050114">
                  <a:moveTo>
                    <a:pt x="978531" y="513032"/>
                  </a:moveTo>
                  <a:cubicBezTo>
                    <a:pt x="1202369" y="778145"/>
                    <a:pt x="1367998" y="1101465"/>
                    <a:pt x="1346831" y="1678257"/>
                  </a:cubicBezTo>
                  <a:cubicBezTo>
                    <a:pt x="1325664" y="2255049"/>
                    <a:pt x="862643" y="3683270"/>
                    <a:pt x="851531" y="3973782"/>
                  </a:cubicBezTo>
                  <a:cubicBezTo>
                    <a:pt x="840419" y="4264294"/>
                    <a:pt x="1143631" y="3584844"/>
                    <a:pt x="1280156" y="3421332"/>
                  </a:cubicBezTo>
                  <a:cubicBezTo>
                    <a:pt x="1416681" y="3257820"/>
                    <a:pt x="1521456" y="3065732"/>
                    <a:pt x="1670681" y="2992707"/>
                  </a:cubicBezTo>
                  <a:cubicBezTo>
                    <a:pt x="1819906" y="2919682"/>
                    <a:pt x="2059619" y="2806970"/>
                    <a:pt x="2175506" y="2983182"/>
                  </a:cubicBezTo>
                  <a:cubicBezTo>
                    <a:pt x="2291393" y="3159394"/>
                    <a:pt x="2275519" y="4062682"/>
                    <a:pt x="2366006" y="4049982"/>
                  </a:cubicBezTo>
                  <a:cubicBezTo>
                    <a:pt x="2456493" y="4037282"/>
                    <a:pt x="2534281" y="2913332"/>
                    <a:pt x="2718431" y="2906982"/>
                  </a:cubicBezTo>
                  <a:cubicBezTo>
                    <a:pt x="2902581" y="2900632"/>
                    <a:pt x="3397881" y="4202382"/>
                    <a:pt x="3470906" y="4011882"/>
                  </a:cubicBezTo>
                  <a:cubicBezTo>
                    <a:pt x="3543931" y="3821382"/>
                    <a:pt x="3115306" y="2408507"/>
                    <a:pt x="3156581" y="1763982"/>
                  </a:cubicBezTo>
                  <a:cubicBezTo>
                    <a:pt x="3197856" y="1119457"/>
                    <a:pt x="3756656" y="332057"/>
                    <a:pt x="3718556" y="144732"/>
                  </a:cubicBezTo>
                  <a:cubicBezTo>
                    <a:pt x="3680456" y="-42593"/>
                    <a:pt x="3194681" y="571770"/>
                    <a:pt x="2927981" y="640032"/>
                  </a:cubicBezTo>
                  <a:cubicBezTo>
                    <a:pt x="2661281" y="708294"/>
                    <a:pt x="2489831" y="654319"/>
                    <a:pt x="2118356" y="554307"/>
                  </a:cubicBezTo>
                  <a:cubicBezTo>
                    <a:pt x="1746881" y="454295"/>
                    <a:pt x="1051556" y="117744"/>
                    <a:pt x="699131" y="39957"/>
                  </a:cubicBezTo>
                  <a:cubicBezTo>
                    <a:pt x="346706" y="-37830"/>
                    <a:pt x="-42761" y="8736"/>
                    <a:pt x="3806" y="87582"/>
                  </a:cubicBezTo>
                  <a:cubicBezTo>
                    <a:pt x="50373" y="166428"/>
                    <a:pt x="754694" y="247920"/>
                    <a:pt x="978531" y="5130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任意多边形 148"/>
            <p:cNvSpPr/>
            <p:nvPr/>
          </p:nvSpPr>
          <p:spPr>
            <a:xfrm>
              <a:off x="1709827" y="4933910"/>
              <a:ext cx="460708" cy="634345"/>
            </a:xfrm>
            <a:custGeom>
              <a:avLst/>
              <a:gdLst>
                <a:gd name="connsiteX0" fmla="*/ 937899 w 3721243"/>
                <a:gd name="connsiteY0" fmla="*/ 320377 h 4045289"/>
                <a:gd name="connsiteX1" fmla="*/ 1347474 w 3721243"/>
                <a:gd name="connsiteY1" fmla="*/ 1672927 h 4045289"/>
                <a:gd name="connsiteX2" fmla="*/ 852174 w 3721243"/>
                <a:gd name="connsiteY2" fmla="*/ 3968452 h 4045289"/>
                <a:gd name="connsiteX3" fmla="*/ 1395099 w 3721243"/>
                <a:gd name="connsiteY3" fmla="*/ 3454102 h 4045289"/>
                <a:gd name="connsiteX4" fmla="*/ 1671324 w 3721243"/>
                <a:gd name="connsiteY4" fmla="*/ 2987377 h 4045289"/>
                <a:gd name="connsiteX5" fmla="*/ 2176149 w 3721243"/>
                <a:gd name="connsiteY5" fmla="*/ 2977852 h 4045289"/>
                <a:gd name="connsiteX6" fmla="*/ 2366649 w 3721243"/>
                <a:gd name="connsiteY6" fmla="*/ 4044652 h 4045289"/>
                <a:gd name="connsiteX7" fmla="*/ 2719074 w 3721243"/>
                <a:gd name="connsiteY7" fmla="*/ 2901652 h 4045289"/>
                <a:gd name="connsiteX8" fmla="*/ 3471549 w 3721243"/>
                <a:gd name="connsiteY8" fmla="*/ 4006552 h 4045289"/>
                <a:gd name="connsiteX9" fmla="*/ 3166749 w 3721243"/>
                <a:gd name="connsiteY9" fmla="*/ 1568152 h 4045289"/>
                <a:gd name="connsiteX10" fmla="*/ 3719199 w 3721243"/>
                <a:gd name="connsiteY10" fmla="*/ 177502 h 4045289"/>
                <a:gd name="connsiteX11" fmla="*/ 2928624 w 3721243"/>
                <a:gd name="connsiteY11" fmla="*/ 634702 h 4045289"/>
                <a:gd name="connsiteX12" fmla="*/ 2118999 w 3721243"/>
                <a:gd name="connsiteY12" fmla="*/ 548977 h 4045289"/>
                <a:gd name="connsiteX13" fmla="*/ 699774 w 3721243"/>
                <a:gd name="connsiteY13" fmla="*/ 34627 h 4045289"/>
                <a:gd name="connsiteX14" fmla="*/ 4449 w 3721243"/>
                <a:gd name="connsiteY14" fmla="*/ 82252 h 4045289"/>
                <a:gd name="connsiteX15" fmla="*/ 1004574 w 3721243"/>
                <a:gd name="connsiteY15" fmla="*/ 368002 h 4045289"/>
                <a:gd name="connsiteX16" fmla="*/ 1023624 w 3721243"/>
                <a:gd name="connsiteY16" fmla="*/ 434677 h 4045289"/>
                <a:gd name="connsiteX0" fmla="*/ 938408 w 3721752"/>
                <a:gd name="connsiteY0" fmla="*/ 322800 h 4047712"/>
                <a:gd name="connsiteX1" fmla="*/ 1347983 w 3721752"/>
                <a:gd name="connsiteY1" fmla="*/ 1675350 h 4047712"/>
                <a:gd name="connsiteX2" fmla="*/ 852683 w 3721752"/>
                <a:gd name="connsiteY2" fmla="*/ 3970875 h 4047712"/>
                <a:gd name="connsiteX3" fmla="*/ 1395608 w 3721752"/>
                <a:gd name="connsiteY3" fmla="*/ 3456525 h 4047712"/>
                <a:gd name="connsiteX4" fmla="*/ 1671833 w 3721752"/>
                <a:gd name="connsiteY4" fmla="*/ 2989800 h 4047712"/>
                <a:gd name="connsiteX5" fmla="*/ 2176658 w 3721752"/>
                <a:gd name="connsiteY5" fmla="*/ 2980275 h 4047712"/>
                <a:gd name="connsiteX6" fmla="*/ 2367158 w 3721752"/>
                <a:gd name="connsiteY6" fmla="*/ 4047075 h 4047712"/>
                <a:gd name="connsiteX7" fmla="*/ 2719583 w 3721752"/>
                <a:gd name="connsiteY7" fmla="*/ 2904075 h 4047712"/>
                <a:gd name="connsiteX8" fmla="*/ 3472058 w 3721752"/>
                <a:gd name="connsiteY8" fmla="*/ 4008975 h 4047712"/>
                <a:gd name="connsiteX9" fmla="*/ 3167258 w 3721752"/>
                <a:gd name="connsiteY9" fmla="*/ 1570575 h 4047712"/>
                <a:gd name="connsiteX10" fmla="*/ 3719708 w 3721752"/>
                <a:gd name="connsiteY10" fmla="*/ 179925 h 4047712"/>
                <a:gd name="connsiteX11" fmla="*/ 2929133 w 3721752"/>
                <a:gd name="connsiteY11" fmla="*/ 637125 h 4047712"/>
                <a:gd name="connsiteX12" fmla="*/ 2119508 w 3721752"/>
                <a:gd name="connsiteY12" fmla="*/ 551400 h 4047712"/>
                <a:gd name="connsiteX13" fmla="*/ 700283 w 3721752"/>
                <a:gd name="connsiteY13" fmla="*/ 37050 h 4047712"/>
                <a:gd name="connsiteX14" fmla="*/ 4958 w 3721752"/>
                <a:gd name="connsiteY14" fmla="*/ 84675 h 4047712"/>
                <a:gd name="connsiteX15" fmla="*/ 1024133 w 3721752"/>
                <a:gd name="connsiteY15" fmla="*/ 437100 h 4047712"/>
                <a:gd name="connsiteX0" fmla="*/ 938408 w 3721752"/>
                <a:gd name="connsiteY0" fmla="*/ 322800 h 4047712"/>
                <a:gd name="connsiteX1" fmla="*/ 1347983 w 3721752"/>
                <a:gd name="connsiteY1" fmla="*/ 1675350 h 4047712"/>
                <a:gd name="connsiteX2" fmla="*/ 852683 w 3721752"/>
                <a:gd name="connsiteY2" fmla="*/ 3970875 h 4047712"/>
                <a:gd name="connsiteX3" fmla="*/ 1395608 w 3721752"/>
                <a:gd name="connsiteY3" fmla="*/ 3456525 h 4047712"/>
                <a:gd name="connsiteX4" fmla="*/ 1671833 w 3721752"/>
                <a:gd name="connsiteY4" fmla="*/ 2989800 h 4047712"/>
                <a:gd name="connsiteX5" fmla="*/ 2176658 w 3721752"/>
                <a:gd name="connsiteY5" fmla="*/ 2980275 h 4047712"/>
                <a:gd name="connsiteX6" fmla="*/ 2367158 w 3721752"/>
                <a:gd name="connsiteY6" fmla="*/ 4047075 h 4047712"/>
                <a:gd name="connsiteX7" fmla="*/ 2719583 w 3721752"/>
                <a:gd name="connsiteY7" fmla="*/ 2904075 h 4047712"/>
                <a:gd name="connsiteX8" fmla="*/ 3472058 w 3721752"/>
                <a:gd name="connsiteY8" fmla="*/ 4008975 h 4047712"/>
                <a:gd name="connsiteX9" fmla="*/ 3167258 w 3721752"/>
                <a:gd name="connsiteY9" fmla="*/ 1570575 h 4047712"/>
                <a:gd name="connsiteX10" fmla="*/ 3719708 w 3721752"/>
                <a:gd name="connsiteY10" fmla="*/ 179925 h 4047712"/>
                <a:gd name="connsiteX11" fmla="*/ 2929133 w 3721752"/>
                <a:gd name="connsiteY11" fmla="*/ 637125 h 4047712"/>
                <a:gd name="connsiteX12" fmla="*/ 2119508 w 3721752"/>
                <a:gd name="connsiteY12" fmla="*/ 551400 h 4047712"/>
                <a:gd name="connsiteX13" fmla="*/ 700283 w 3721752"/>
                <a:gd name="connsiteY13" fmla="*/ 37050 h 4047712"/>
                <a:gd name="connsiteX14" fmla="*/ 4958 w 3721752"/>
                <a:gd name="connsiteY14" fmla="*/ 84675 h 4047712"/>
                <a:gd name="connsiteX15" fmla="*/ 1024133 w 3721752"/>
                <a:gd name="connsiteY15" fmla="*/ 437100 h 4047712"/>
                <a:gd name="connsiteX16" fmla="*/ 938408 w 3721752"/>
                <a:gd name="connsiteY16" fmla="*/ 322800 h 4047712"/>
                <a:gd name="connsiteX0" fmla="*/ 938408 w 3721752"/>
                <a:gd name="connsiteY0" fmla="*/ 322800 h 4047712"/>
                <a:gd name="connsiteX1" fmla="*/ 1347983 w 3721752"/>
                <a:gd name="connsiteY1" fmla="*/ 1675350 h 4047712"/>
                <a:gd name="connsiteX2" fmla="*/ 852683 w 3721752"/>
                <a:gd name="connsiteY2" fmla="*/ 3970875 h 4047712"/>
                <a:gd name="connsiteX3" fmla="*/ 1395608 w 3721752"/>
                <a:gd name="connsiteY3" fmla="*/ 3456525 h 4047712"/>
                <a:gd name="connsiteX4" fmla="*/ 1671833 w 3721752"/>
                <a:gd name="connsiteY4" fmla="*/ 2989800 h 4047712"/>
                <a:gd name="connsiteX5" fmla="*/ 2176658 w 3721752"/>
                <a:gd name="connsiteY5" fmla="*/ 2980275 h 4047712"/>
                <a:gd name="connsiteX6" fmla="*/ 2367158 w 3721752"/>
                <a:gd name="connsiteY6" fmla="*/ 4047075 h 4047712"/>
                <a:gd name="connsiteX7" fmla="*/ 2719583 w 3721752"/>
                <a:gd name="connsiteY7" fmla="*/ 2904075 h 4047712"/>
                <a:gd name="connsiteX8" fmla="*/ 3472058 w 3721752"/>
                <a:gd name="connsiteY8" fmla="*/ 4008975 h 4047712"/>
                <a:gd name="connsiteX9" fmla="*/ 3167258 w 3721752"/>
                <a:gd name="connsiteY9" fmla="*/ 1570575 h 4047712"/>
                <a:gd name="connsiteX10" fmla="*/ 3719708 w 3721752"/>
                <a:gd name="connsiteY10" fmla="*/ 179925 h 4047712"/>
                <a:gd name="connsiteX11" fmla="*/ 2929133 w 3721752"/>
                <a:gd name="connsiteY11" fmla="*/ 637125 h 4047712"/>
                <a:gd name="connsiteX12" fmla="*/ 2119508 w 3721752"/>
                <a:gd name="connsiteY12" fmla="*/ 551400 h 4047712"/>
                <a:gd name="connsiteX13" fmla="*/ 700283 w 3721752"/>
                <a:gd name="connsiteY13" fmla="*/ 37050 h 4047712"/>
                <a:gd name="connsiteX14" fmla="*/ 4958 w 3721752"/>
                <a:gd name="connsiteY14" fmla="*/ 84675 h 4047712"/>
                <a:gd name="connsiteX15" fmla="*/ 938408 w 3721752"/>
                <a:gd name="connsiteY15" fmla="*/ 322800 h 4047712"/>
                <a:gd name="connsiteX0" fmla="*/ 1007833 w 3721327"/>
                <a:gd name="connsiteY0" fmla="*/ 463481 h 4048693"/>
                <a:gd name="connsiteX1" fmla="*/ 1347558 w 3721327"/>
                <a:gd name="connsiteY1" fmla="*/ 1676331 h 4048693"/>
                <a:gd name="connsiteX2" fmla="*/ 852258 w 3721327"/>
                <a:gd name="connsiteY2" fmla="*/ 3971856 h 4048693"/>
                <a:gd name="connsiteX3" fmla="*/ 1395183 w 3721327"/>
                <a:gd name="connsiteY3" fmla="*/ 3457506 h 4048693"/>
                <a:gd name="connsiteX4" fmla="*/ 1671408 w 3721327"/>
                <a:gd name="connsiteY4" fmla="*/ 2990781 h 4048693"/>
                <a:gd name="connsiteX5" fmla="*/ 2176233 w 3721327"/>
                <a:gd name="connsiteY5" fmla="*/ 2981256 h 4048693"/>
                <a:gd name="connsiteX6" fmla="*/ 2366733 w 3721327"/>
                <a:gd name="connsiteY6" fmla="*/ 4048056 h 4048693"/>
                <a:gd name="connsiteX7" fmla="*/ 2719158 w 3721327"/>
                <a:gd name="connsiteY7" fmla="*/ 2905056 h 4048693"/>
                <a:gd name="connsiteX8" fmla="*/ 3471633 w 3721327"/>
                <a:gd name="connsiteY8" fmla="*/ 4009956 h 4048693"/>
                <a:gd name="connsiteX9" fmla="*/ 3166833 w 3721327"/>
                <a:gd name="connsiteY9" fmla="*/ 1571556 h 4048693"/>
                <a:gd name="connsiteX10" fmla="*/ 3719283 w 3721327"/>
                <a:gd name="connsiteY10" fmla="*/ 180906 h 4048693"/>
                <a:gd name="connsiteX11" fmla="*/ 2928708 w 3721327"/>
                <a:gd name="connsiteY11" fmla="*/ 638106 h 4048693"/>
                <a:gd name="connsiteX12" fmla="*/ 2119083 w 3721327"/>
                <a:gd name="connsiteY12" fmla="*/ 552381 h 4048693"/>
                <a:gd name="connsiteX13" fmla="*/ 699858 w 3721327"/>
                <a:gd name="connsiteY13" fmla="*/ 38031 h 4048693"/>
                <a:gd name="connsiteX14" fmla="*/ 4533 w 3721327"/>
                <a:gd name="connsiteY14" fmla="*/ 85656 h 4048693"/>
                <a:gd name="connsiteX15" fmla="*/ 1007833 w 3721327"/>
                <a:gd name="connsiteY15" fmla="*/ 463481 h 4048693"/>
                <a:gd name="connsiteX0" fmla="*/ 1007833 w 3721327"/>
                <a:gd name="connsiteY0" fmla="*/ 463481 h 4048188"/>
                <a:gd name="connsiteX1" fmla="*/ 1347558 w 3721327"/>
                <a:gd name="connsiteY1" fmla="*/ 1676331 h 4048188"/>
                <a:gd name="connsiteX2" fmla="*/ 852258 w 3721327"/>
                <a:gd name="connsiteY2" fmla="*/ 3971856 h 4048188"/>
                <a:gd name="connsiteX3" fmla="*/ 1280883 w 3721327"/>
                <a:gd name="connsiteY3" fmla="*/ 3419406 h 4048188"/>
                <a:gd name="connsiteX4" fmla="*/ 1671408 w 3721327"/>
                <a:gd name="connsiteY4" fmla="*/ 2990781 h 4048188"/>
                <a:gd name="connsiteX5" fmla="*/ 2176233 w 3721327"/>
                <a:gd name="connsiteY5" fmla="*/ 2981256 h 4048188"/>
                <a:gd name="connsiteX6" fmla="*/ 2366733 w 3721327"/>
                <a:gd name="connsiteY6" fmla="*/ 4048056 h 4048188"/>
                <a:gd name="connsiteX7" fmla="*/ 2719158 w 3721327"/>
                <a:gd name="connsiteY7" fmla="*/ 2905056 h 4048188"/>
                <a:gd name="connsiteX8" fmla="*/ 3471633 w 3721327"/>
                <a:gd name="connsiteY8" fmla="*/ 4009956 h 4048188"/>
                <a:gd name="connsiteX9" fmla="*/ 3166833 w 3721327"/>
                <a:gd name="connsiteY9" fmla="*/ 1571556 h 4048188"/>
                <a:gd name="connsiteX10" fmla="*/ 3719283 w 3721327"/>
                <a:gd name="connsiteY10" fmla="*/ 180906 h 4048188"/>
                <a:gd name="connsiteX11" fmla="*/ 2928708 w 3721327"/>
                <a:gd name="connsiteY11" fmla="*/ 638106 h 4048188"/>
                <a:gd name="connsiteX12" fmla="*/ 2119083 w 3721327"/>
                <a:gd name="connsiteY12" fmla="*/ 552381 h 4048188"/>
                <a:gd name="connsiteX13" fmla="*/ 699858 w 3721327"/>
                <a:gd name="connsiteY13" fmla="*/ 38031 h 4048188"/>
                <a:gd name="connsiteX14" fmla="*/ 4533 w 3721327"/>
                <a:gd name="connsiteY14" fmla="*/ 85656 h 4048188"/>
                <a:gd name="connsiteX15" fmla="*/ 1007833 w 3721327"/>
                <a:gd name="connsiteY15" fmla="*/ 463481 h 4048188"/>
                <a:gd name="connsiteX0" fmla="*/ 1007833 w 3721327"/>
                <a:gd name="connsiteY0" fmla="*/ 463481 h 4048188"/>
                <a:gd name="connsiteX1" fmla="*/ 1347558 w 3721327"/>
                <a:gd name="connsiteY1" fmla="*/ 1676331 h 4048188"/>
                <a:gd name="connsiteX2" fmla="*/ 852258 w 3721327"/>
                <a:gd name="connsiteY2" fmla="*/ 3971856 h 4048188"/>
                <a:gd name="connsiteX3" fmla="*/ 1280883 w 3721327"/>
                <a:gd name="connsiteY3" fmla="*/ 3419406 h 4048188"/>
                <a:gd name="connsiteX4" fmla="*/ 1671408 w 3721327"/>
                <a:gd name="connsiteY4" fmla="*/ 2990781 h 4048188"/>
                <a:gd name="connsiteX5" fmla="*/ 2176233 w 3721327"/>
                <a:gd name="connsiteY5" fmla="*/ 2981256 h 4048188"/>
                <a:gd name="connsiteX6" fmla="*/ 2366733 w 3721327"/>
                <a:gd name="connsiteY6" fmla="*/ 4048056 h 4048188"/>
                <a:gd name="connsiteX7" fmla="*/ 2719158 w 3721327"/>
                <a:gd name="connsiteY7" fmla="*/ 2905056 h 4048188"/>
                <a:gd name="connsiteX8" fmla="*/ 3471633 w 3721327"/>
                <a:gd name="connsiteY8" fmla="*/ 4009956 h 4048188"/>
                <a:gd name="connsiteX9" fmla="*/ 3166833 w 3721327"/>
                <a:gd name="connsiteY9" fmla="*/ 1571556 h 4048188"/>
                <a:gd name="connsiteX10" fmla="*/ 3719283 w 3721327"/>
                <a:gd name="connsiteY10" fmla="*/ 180906 h 4048188"/>
                <a:gd name="connsiteX11" fmla="*/ 2928708 w 3721327"/>
                <a:gd name="connsiteY11" fmla="*/ 638106 h 4048188"/>
                <a:gd name="connsiteX12" fmla="*/ 2119083 w 3721327"/>
                <a:gd name="connsiteY12" fmla="*/ 552381 h 4048188"/>
                <a:gd name="connsiteX13" fmla="*/ 699858 w 3721327"/>
                <a:gd name="connsiteY13" fmla="*/ 38031 h 4048188"/>
                <a:gd name="connsiteX14" fmla="*/ 4533 w 3721327"/>
                <a:gd name="connsiteY14" fmla="*/ 85656 h 4048188"/>
                <a:gd name="connsiteX15" fmla="*/ 1007833 w 3721327"/>
                <a:gd name="connsiteY15" fmla="*/ 463481 h 4048188"/>
                <a:gd name="connsiteX0" fmla="*/ 1007833 w 3721144"/>
                <a:gd name="connsiteY0" fmla="*/ 463481 h 4048188"/>
                <a:gd name="connsiteX1" fmla="*/ 1347558 w 3721144"/>
                <a:gd name="connsiteY1" fmla="*/ 1676331 h 4048188"/>
                <a:gd name="connsiteX2" fmla="*/ 852258 w 3721144"/>
                <a:gd name="connsiteY2" fmla="*/ 3971856 h 4048188"/>
                <a:gd name="connsiteX3" fmla="*/ 1280883 w 3721144"/>
                <a:gd name="connsiteY3" fmla="*/ 3419406 h 4048188"/>
                <a:gd name="connsiteX4" fmla="*/ 1671408 w 3721144"/>
                <a:gd name="connsiteY4" fmla="*/ 2990781 h 4048188"/>
                <a:gd name="connsiteX5" fmla="*/ 2176233 w 3721144"/>
                <a:gd name="connsiteY5" fmla="*/ 2981256 h 4048188"/>
                <a:gd name="connsiteX6" fmla="*/ 2366733 w 3721144"/>
                <a:gd name="connsiteY6" fmla="*/ 4048056 h 4048188"/>
                <a:gd name="connsiteX7" fmla="*/ 2719158 w 3721144"/>
                <a:gd name="connsiteY7" fmla="*/ 2905056 h 4048188"/>
                <a:gd name="connsiteX8" fmla="*/ 3471633 w 3721144"/>
                <a:gd name="connsiteY8" fmla="*/ 4009956 h 4048188"/>
                <a:gd name="connsiteX9" fmla="*/ 3157308 w 3721144"/>
                <a:gd name="connsiteY9" fmla="*/ 1762056 h 4048188"/>
                <a:gd name="connsiteX10" fmla="*/ 3719283 w 3721144"/>
                <a:gd name="connsiteY10" fmla="*/ 180906 h 4048188"/>
                <a:gd name="connsiteX11" fmla="*/ 2928708 w 3721144"/>
                <a:gd name="connsiteY11" fmla="*/ 638106 h 4048188"/>
                <a:gd name="connsiteX12" fmla="*/ 2119083 w 3721144"/>
                <a:gd name="connsiteY12" fmla="*/ 552381 h 4048188"/>
                <a:gd name="connsiteX13" fmla="*/ 699858 w 3721144"/>
                <a:gd name="connsiteY13" fmla="*/ 38031 h 4048188"/>
                <a:gd name="connsiteX14" fmla="*/ 4533 w 3721144"/>
                <a:gd name="connsiteY14" fmla="*/ 85656 h 4048188"/>
                <a:gd name="connsiteX15" fmla="*/ 1007833 w 3721144"/>
                <a:gd name="connsiteY15" fmla="*/ 463481 h 4048188"/>
                <a:gd name="connsiteX0" fmla="*/ 1007833 w 3721144"/>
                <a:gd name="connsiteY0" fmla="*/ 463481 h 4048188"/>
                <a:gd name="connsiteX1" fmla="*/ 1347558 w 3721144"/>
                <a:gd name="connsiteY1" fmla="*/ 1676331 h 4048188"/>
                <a:gd name="connsiteX2" fmla="*/ 852258 w 3721144"/>
                <a:gd name="connsiteY2" fmla="*/ 3971856 h 4048188"/>
                <a:gd name="connsiteX3" fmla="*/ 1280883 w 3721144"/>
                <a:gd name="connsiteY3" fmla="*/ 3419406 h 4048188"/>
                <a:gd name="connsiteX4" fmla="*/ 1671408 w 3721144"/>
                <a:gd name="connsiteY4" fmla="*/ 2990781 h 4048188"/>
                <a:gd name="connsiteX5" fmla="*/ 2176233 w 3721144"/>
                <a:gd name="connsiteY5" fmla="*/ 2981256 h 4048188"/>
                <a:gd name="connsiteX6" fmla="*/ 2366733 w 3721144"/>
                <a:gd name="connsiteY6" fmla="*/ 4048056 h 4048188"/>
                <a:gd name="connsiteX7" fmla="*/ 2719158 w 3721144"/>
                <a:gd name="connsiteY7" fmla="*/ 2905056 h 4048188"/>
                <a:gd name="connsiteX8" fmla="*/ 3471633 w 3721144"/>
                <a:gd name="connsiteY8" fmla="*/ 4009956 h 4048188"/>
                <a:gd name="connsiteX9" fmla="*/ 3157308 w 3721144"/>
                <a:gd name="connsiteY9" fmla="*/ 1762056 h 4048188"/>
                <a:gd name="connsiteX10" fmla="*/ 3719283 w 3721144"/>
                <a:gd name="connsiteY10" fmla="*/ 142806 h 4048188"/>
                <a:gd name="connsiteX11" fmla="*/ 2928708 w 3721144"/>
                <a:gd name="connsiteY11" fmla="*/ 638106 h 4048188"/>
                <a:gd name="connsiteX12" fmla="*/ 2119083 w 3721144"/>
                <a:gd name="connsiteY12" fmla="*/ 552381 h 4048188"/>
                <a:gd name="connsiteX13" fmla="*/ 699858 w 3721144"/>
                <a:gd name="connsiteY13" fmla="*/ 38031 h 4048188"/>
                <a:gd name="connsiteX14" fmla="*/ 4533 w 3721144"/>
                <a:gd name="connsiteY14" fmla="*/ 85656 h 4048188"/>
                <a:gd name="connsiteX15" fmla="*/ 1007833 w 3721144"/>
                <a:gd name="connsiteY15" fmla="*/ 463481 h 4048188"/>
                <a:gd name="connsiteX0" fmla="*/ 978531 w 3720417"/>
                <a:gd name="connsiteY0" fmla="*/ 513032 h 4050114"/>
                <a:gd name="connsiteX1" fmla="*/ 1346831 w 3720417"/>
                <a:gd name="connsiteY1" fmla="*/ 1678257 h 4050114"/>
                <a:gd name="connsiteX2" fmla="*/ 851531 w 3720417"/>
                <a:gd name="connsiteY2" fmla="*/ 3973782 h 4050114"/>
                <a:gd name="connsiteX3" fmla="*/ 1280156 w 3720417"/>
                <a:gd name="connsiteY3" fmla="*/ 3421332 h 4050114"/>
                <a:gd name="connsiteX4" fmla="*/ 1670681 w 3720417"/>
                <a:gd name="connsiteY4" fmla="*/ 2992707 h 4050114"/>
                <a:gd name="connsiteX5" fmla="*/ 2175506 w 3720417"/>
                <a:gd name="connsiteY5" fmla="*/ 2983182 h 4050114"/>
                <a:gd name="connsiteX6" fmla="*/ 2366006 w 3720417"/>
                <a:gd name="connsiteY6" fmla="*/ 4049982 h 4050114"/>
                <a:gd name="connsiteX7" fmla="*/ 2718431 w 3720417"/>
                <a:gd name="connsiteY7" fmla="*/ 2906982 h 4050114"/>
                <a:gd name="connsiteX8" fmla="*/ 3470906 w 3720417"/>
                <a:gd name="connsiteY8" fmla="*/ 4011882 h 4050114"/>
                <a:gd name="connsiteX9" fmla="*/ 3156581 w 3720417"/>
                <a:gd name="connsiteY9" fmla="*/ 1763982 h 4050114"/>
                <a:gd name="connsiteX10" fmla="*/ 3718556 w 3720417"/>
                <a:gd name="connsiteY10" fmla="*/ 144732 h 4050114"/>
                <a:gd name="connsiteX11" fmla="*/ 2927981 w 3720417"/>
                <a:gd name="connsiteY11" fmla="*/ 640032 h 4050114"/>
                <a:gd name="connsiteX12" fmla="*/ 2118356 w 3720417"/>
                <a:gd name="connsiteY12" fmla="*/ 554307 h 4050114"/>
                <a:gd name="connsiteX13" fmla="*/ 699131 w 3720417"/>
                <a:gd name="connsiteY13" fmla="*/ 39957 h 4050114"/>
                <a:gd name="connsiteX14" fmla="*/ 3806 w 3720417"/>
                <a:gd name="connsiteY14" fmla="*/ 87582 h 4050114"/>
                <a:gd name="connsiteX15" fmla="*/ 978531 w 3720417"/>
                <a:gd name="connsiteY15" fmla="*/ 513032 h 405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20417" h="4050114">
                  <a:moveTo>
                    <a:pt x="978531" y="513032"/>
                  </a:moveTo>
                  <a:cubicBezTo>
                    <a:pt x="1202369" y="778145"/>
                    <a:pt x="1367998" y="1101465"/>
                    <a:pt x="1346831" y="1678257"/>
                  </a:cubicBezTo>
                  <a:cubicBezTo>
                    <a:pt x="1325664" y="2255049"/>
                    <a:pt x="862643" y="3683270"/>
                    <a:pt x="851531" y="3973782"/>
                  </a:cubicBezTo>
                  <a:cubicBezTo>
                    <a:pt x="840419" y="4264294"/>
                    <a:pt x="1143631" y="3584844"/>
                    <a:pt x="1280156" y="3421332"/>
                  </a:cubicBezTo>
                  <a:cubicBezTo>
                    <a:pt x="1416681" y="3257820"/>
                    <a:pt x="1521456" y="3065732"/>
                    <a:pt x="1670681" y="2992707"/>
                  </a:cubicBezTo>
                  <a:cubicBezTo>
                    <a:pt x="1819906" y="2919682"/>
                    <a:pt x="2059619" y="2806970"/>
                    <a:pt x="2175506" y="2983182"/>
                  </a:cubicBezTo>
                  <a:cubicBezTo>
                    <a:pt x="2291393" y="3159394"/>
                    <a:pt x="2275519" y="4062682"/>
                    <a:pt x="2366006" y="4049982"/>
                  </a:cubicBezTo>
                  <a:cubicBezTo>
                    <a:pt x="2456493" y="4037282"/>
                    <a:pt x="2534281" y="2913332"/>
                    <a:pt x="2718431" y="2906982"/>
                  </a:cubicBezTo>
                  <a:cubicBezTo>
                    <a:pt x="2902581" y="2900632"/>
                    <a:pt x="3397881" y="4202382"/>
                    <a:pt x="3470906" y="4011882"/>
                  </a:cubicBezTo>
                  <a:cubicBezTo>
                    <a:pt x="3543931" y="3821382"/>
                    <a:pt x="3115306" y="2408507"/>
                    <a:pt x="3156581" y="1763982"/>
                  </a:cubicBezTo>
                  <a:cubicBezTo>
                    <a:pt x="3197856" y="1119457"/>
                    <a:pt x="3756656" y="332057"/>
                    <a:pt x="3718556" y="144732"/>
                  </a:cubicBezTo>
                  <a:cubicBezTo>
                    <a:pt x="3680456" y="-42593"/>
                    <a:pt x="3194681" y="571770"/>
                    <a:pt x="2927981" y="640032"/>
                  </a:cubicBezTo>
                  <a:cubicBezTo>
                    <a:pt x="2661281" y="708294"/>
                    <a:pt x="2489831" y="654319"/>
                    <a:pt x="2118356" y="554307"/>
                  </a:cubicBezTo>
                  <a:cubicBezTo>
                    <a:pt x="1746881" y="454295"/>
                    <a:pt x="1051556" y="117744"/>
                    <a:pt x="699131" y="39957"/>
                  </a:cubicBezTo>
                  <a:cubicBezTo>
                    <a:pt x="346706" y="-37830"/>
                    <a:pt x="-42761" y="8736"/>
                    <a:pt x="3806" y="87582"/>
                  </a:cubicBezTo>
                  <a:cubicBezTo>
                    <a:pt x="50373" y="166428"/>
                    <a:pt x="754694" y="247920"/>
                    <a:pt x="978531" y="5130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任意多边形 149"/>
            <p:cNvSpPr/>
            <p:nvPr/>
          </p:nvSpPr>
          <p:spPr>
            <a:xfrm>
              <a:off x="2911570" y="4933910"/>
              <a:ext cx="460708" cy="634345"/>
            </a:xfrm>
            <a:custGeom>
              <a:avLst/>
              <a:gdLst>
                <a:gd name="connsiteX0" fmla="*/ 937899 w 3721243"/>
                <a:gd name="connsiteY0" fmla="*/ 320377 h 4045289"/>
                <a:gd name="connsiteX1" fmla="*/ 1347474 w 3721243"/>
                <a:gd name="connsiteY1" fmla="*/ 1672927 h 4045289"/>
                <a:gd name="connsiteX2" fmla="*/ 852174 w 3721243"/>
                <a:gd name="connsiteY2" fmla="*/ 3968452 h 4045289"/>
                <a:gd name="connsiteX3" fmla="*/ 1395099 w 3721243"/>
                <a:gd name="connsiteY3" fmla="*/ 3454102 h 4045289"/>
                <a:gd name="connsiteX4" fmla="*/ 1671324 w 3721243"/>
                <a:gd name="connsiteY4" fmla="*/ 2987377 h 4045289"/>
                <a:gd name="connsiteX5" fmla="*/ 2176149 w 3721243"/>
                <a:gd name="connsiteY5" fmla="*/ 2977852 h 4045289"/>
                <a:gd name="connsiteX6" fmla="*/ 2366649 w 3721243"/>
                <a:gd name="connsiteY6" fmla="*/ 4044652 h 4045289"/>
                <a:gd name="connsiteX7" fmla="*/ 2719074 w 3721243"/>
                <a:gd name="connsiteY7" fmla="*/ 2901652 h 4045289"/>
                <a:gd name="connsiteX8" fmla="*/ 3471549 w 3721243"/>
                <a:gd name="connsiteY8" fmla="*/ 4006552 h 4045289"/>
                <a:gd name="connsiteX9" fmla="*/ 3166749 w 3721243"/>
                <a:gd name="connsiteY9" fmla="*/ 1568152 h 4045289"/>
                <a:gd name="connsiteX10" fmla="*/ 3719199 w 3721243"/>
                <a:gd name="connsiteY10" fmla="*/ 177502 h 4045289"/>
                <a:gd name="connsiteX11" fmla="*/ 2928624 w 3721243"/>
                <a:gd name="connsiteY11" fmla="*/ 634702 h 4045289"/>
                <a:gd name="connsiteX12" fmla="*/ 2118999 w 3721243"/>
                <a:gd name="connsiteY12" fmla="*/ 548977 h 4045289"/>
                <a:gd name="connsiteX13" fmla="*/ 699774 w 3721243"/>
                <a:gd name="connsiteY13" fmla="*/ 34627 h 4045289"/>
                <a:gd name="connsiteX14" fmla="*/ 4449 w 3721243"/>
                <a:gd name="connsiteY14" fmla="*/ 82252 h 4045289"/>
                <a:gd name="connsiteX15" fmla="*/ 1004574 w 3721243"/>
                <a:gd name="connsiteY15" fmla="*/ 368002 h 4045289"/>
                <a:gd name="connsiteX16" fmla="*/ 1023624 w 3721243"/>
                <a:gd name="connsiteY16" fmla="*/ 434677 h 4045289"/>
                <a:gd name="connsiteX0" fmla="*/ 938408 w 3721752"/>
                <a:gd name="connsiteY0" fmla="*/ 322800 h 4047712"/>
                <a:gd name="connsiteX1" fmla="*/ 1347983 w 3721752"/>
                <a:gd name="connsiteY1" fmla="*/ 1675350 h 4047712"/>
                <a:gd name="connsiteX2" fmla="*/ 852683 w 3721752"/>
                <a:gd name="connsiteY2" fmla="*/ 3970875 h 4047712"/>
                <a:gd name="connsiteX3" fmla="*/ 1395608 w 3721752"/>
                <a:gd name="connsiteY3" fmla="*/ 3456525 h 4047712"/>
                <a:gd name="connsiteX4" fmla="*/ 1671833 w 3721752"/>
                <a:gd name="connsiteY4" fmla="*/ 2989800 h 4047712"/>
                <a:gd name="connsiteX5" fmla="*/ 2176658 w 3721752"/>
                <a:gd name="connsiteY5" fmla="*/ 2980275 h 4047712"/>
                <a:gd name="connsiteX6" fmla="*/ 2367158 w 3721752"/>
                <a:gd name="connsiteY6" fmla="*/ 4047075 h 4047712"/>
                <a:gd name="connsiteX7" fmla="*/ 2719583 w 3721752"/>
                <a:gd name="connsiteY7" fmla="*/ 2904075 h 4047712"/>
                <a:gd name="connsiteX8" fmla="*/ 3472058 w 3721752"/>
                <a:gd name="connsiteY8" fmla="*/ 4008975 h 4047712"/>
                <a:gd name="connsiteX9" fmla="*/ 3167258 w 3721752"/>
                <a:gd name="connsiteY9" fmla="*/ 1570575 h 4047712"/>
                <a:gd name="connsiteX10" fmla="*/ 3719708 w 3721752"/>
                <a:gd name="connsiteY10" fmla="*/ 179925 h 4047712"/>
                <a:gd name="connsiteX11" fmla="*/ 2929133 w 3721752"/>
                <a:gd name="connsiteY11" fmla="*/ 637125 h 4047712"/>
                <a:gd name="connsiteX12" fmla="*/ 2119508 w 3721752"/>
                <a:gd name="connsiteY12" fmla="*/ 551400 h 4047712"/>
                <a:gd name="connsiteX13" fmla="*/ 700283 w 3721752"/>
                <a:gd name="connsiteY13" fmla="*/ 37050 h 4047712"/>
                <a:gd name="connsiteX14" fmla="*/ 4958 w 3721752"/>
                <a:gd name="connsiteY14" fmla="*/ 84675 h 4047712"/>
                <a:gd name="connsiteX15" fmla="*/ 1024133 w 3721752"/>
                <a:gd name="connsiteY15" fmla="*/ 437100 h 4047712"/>
                <a:gd name="connsiteX0" fmla="*/ 938408 w 3721752"/>
                <a:gd name="connsiteY0" fmla="*/ 322800 h 4047712"/>
                <a:gd name="connsiteX1" fmla="*/ 1347983 w 3721752"/>
                <a:gd name="connsiteY1" fmla="*/ 1675350 h 4047712"/>
                <a:gd name="connsiteX2" fmla="*/ 852683 w 3721752"/>
                <a:gd name="connsiteY2" fmla="*/ 3970875 h 4047712"/>
                <a:gd name="connsiteX3" fmla="*/ 1395608 w 3721752"/>
                <a:gd name="connsiteY3" fmla="*/ 3456525 h 4047712"/>
                <a:gd name="connsiteX4" fmla="*/ 1671833 w 3721752"/>
                <a:gd name="connsiteY4" fmla="*/ 2989800 h 4047712"/>
                <a:gd name="connsiteX5" fmla="*/ 2176658 w 3721752"/>
                <a:gd name="connsiteY5" fmla="*/ 2980275 h 4047712"/>
                <a:gd name="connsiteX6" fmla="*/ 2367158 w 3721752"/>
                <a:gd name="connsiteY6" fmla="*/ 4047075 h 4047712"/>
                <a:gd name="connsiteX7" fmla="*/ 2719583 w 3721752"/>
                <a:gd name="connsiteY7" fmla="*/ 2904075 h 4047712"/>
                <a:gd name="connsiteX8" fmla="*/ 3472058 w 3721752"/>
                <a:gd name="connsiteY8" fmla="*/ 4008975 h 4047712"/>
                <a:gd name="connsiteX9" fmla="*/ 3167258 w 3721752"/>
                <a:gd name="connsiteY9" fmla="*/ 1570575 h 4047712"/>
                <a:gd name="connsiteX10" fmla="*/ 3719708 w 3721752"/>
                <a:gd name="connsiteY10" fmla="*/ 179925 h 4047712"/>
                <a:gd name="connsiteX11" fmla="*/ 2929133 w 3721752"/>
                <a:gd name="connsiteY11" fmla="*/ 637125 h 4047712"/>
                <a:gd name="connsiteX12" fmla="*/ 2119508 w 3721752"/>
                <a:gd name="connsiteY12" fmla="*/ 551400 h 4047712"/>
                <a:gd name="connsiteX13" fmla="*/ 700283 w 3721752"/>
                <a:gd name="connsiteY13" fmla="*/ 37050 h 4047712"/>
                <a:gd name="connsiteX14" fmla="*/ 4958 w 3721752"/>
                <a:gd name="connsiteY14" fmla="*/ 84675 h 4047712"/>
                <a:gd name="connsiteX15" fmla="*/ 1024133 w 3721752"/>
                <a:gd name="connsiteY15" fmla="*/ 437100 h 4047712"/>
                <a:gd name="connsiteX16" fmla="*/ 938408 w 3721752"/>
                <a:gd name="connsiteY16" fmla="*/ 322800 h 4047712"/>
                <a:gd name="connsiteX0" fmla="*/ 938408 w 3721752"/>
                <a:gd name="connsiteY0" fmla="*/ 322800 h 4047712"/>
                <a:gd name="connsiteX1" fmla="*/ 1347983 w 3721752"/>
                <a:gd name="connsiteY1" fmla="*/ 1675350 h 4047712"/>
                <a:gd name="connsiteX2" fmla="*/ 852683 w 3721752"/>
                <a:gd name="connsiteY2" fmla="*/ 3970875 h 4047712"/>
                <a:gd name="connsiteX3" fmla="*/ 1395608 w 3721752"/>
                <a:gd name="connsiteY3" fmla="*/ 3456525 h 4047712"/>
                <a:gd name="connsiteX4" fmla="*/ 1671833 w 3721752"/>
                <a:gd name="connsiteY4" fmla="*/ 2989800 h 4047712"/>
                <a:gd name="connsiteX5" fmla="*/ 2176658 w 3721752"/>
                <a:gd name="connsiteY5" fmla="*/ 2980275 h 4047712"/>
                <a:gd name="connsiteX6" fmla="*/ 2367158 w 3721752"/>
                <a:gd name="connsiteY6" fmla="*/ 4047075 h 4047712"/>
                <a:gd name="connsiteX7" fmla="*/ 2719583 w 3721752"/>
                <a:gd name="connsiteY7" fmla="*/ 2904075 h 4047712"/>
                <a:gd name="connsiteX8" fmla="*/ 3472058 w 3721752"/>
                <a:gd name="connsiteY8" fmla="*/ 4008975 h 4047712"/>
                <a:gd name="connsiteX9" fmla="*/ 3167258 w 3721752"/>
                <a:gd name="connsiteY9" fmla="*/ 1570575 h 4047712"/>
                <a:gd name="connsiteX10" fmla="*/ 3719708 w 3721752"/>
                <a:gd name="connsiteY10" fmla="*/ 179925 h 4047712"/>
                <a:gd name="connsiteX11" fmla="*/ 2929133 w 3721752"/>
                <a:gd name="connsiteY11" fmla="*/ 637125 h 4047712"/>
                <a:gd name="connsiteX12" fmla="*/ 2119508 w 3721752"/>
                <a:gd name="connsiteY12" fmla="*/ 551400 h 4047712"/>
                <a:gd name="connsiteX13" fmla="*/ 700283 w 3721752"/>
                <a:gd name="connsiteY13" fmla="*/ 37050 h 4047712"/>
                <a:gd name="connsiteX14" fmla="*/ 4958 w 3721752"/>
                <a:gd name="connsiteY14" fmla="*/ 84675 h 4047712"/>
                <a:gd name="connsiteX15" fmla="*/ 938408 w 3721752"/>
                <a:gd name="connsiteY15" fmla="*/ 322800 h 4047712"/>
                <a:gd name="connsiteX0" fmla="*/ 1007833 w 3721327"/>
                <a:gd name="connsiteY0" fmla="*/ 463481 h 4048693"/>
                <a:gd name="connsiteX1" fmla="*/ 1347558 w 3721327"/>
                <a:gd name="connsiteY1" fmla="*/ 1676331 h 4048693"/>
                <a:gd name="connsiteX2" fmla="*/ 852258 w 3721327"/>
                <a:gd name="connsiteY2" fmla="*/ 3971856 h 4048693"/>
                <a:gd name="connsiteX3" fmla="*/ 1395183 w 3721327"/>
                <a:gd name="connsiteY3" fmla="*/ 3457506 h 4048693"/>
                <a:gd name="connsiteX4" fmla="*/ 1671408 w 3721327"/>
                <a:gd name="connsiteY4" fmla="*/ 2990781 h 4048693"/>
                <a:gd name="connsiteX5" fmla="*/ 2176233 w 3721327"/>
                <a:gd name="connsiteY5" fmla="*/ 2981256 h 4048693"/>
                <a:gd name="connsiteX6" fmla="*/ 2366733 w 3721327"/>
                <a:gd name="connsiteY6" fmla="*/ 4048056 h 4048693"/>
                <a:gd name="connsiteX7" fmla="*/ 2719158 w 3721327"/>
                <a:gd name="connsiteY7" fmla="*/ 2905056 h 4048693"/>
                <a:gd name="connsiteX8" fmla="*/ 3471633 w 3721327"/>
                <a:gd name="connsiteY8" fmla="*/ 4009956 h 4048693"/>
                <a:gd name="connsiteX9" fmla="*/ 3166833 w 3721327"/>
                <a:gd name="connsiteY9" fmla="*/ 1571556 h 4048693"/>
                <a:gd name="connsiteX10" fmla="*/ 3719283 w 3721327"/>
                <a:gd name="connsiteY10" fmla="*/ 180906 h 4048693"/>
                <a:gd name="connsiteX11" fmla="*/ 2928708 w 3721327"/>
                <a:gd name="connsiteY11" fmla="*/ 638106 h 4048693"/>
                <a:gd name="connsiteX12" fmla="*/ 2119083 w 3721327"/>
                <a:gd name="connsiteY12" fmla="*/ 552381 h 4048693"/>
                <a:gd name="connsiteX13" fmla="*/ 699858 w 3721327"/>
                <a:gd name="connsiteY13" fmla="*/ 38031 h 4048693"/>
                <a:gd name="connsiteX14" fmla="*/ 4533 w 3721327"/>
                <a:gd name="connsiteY14" fmla="*/ 85656 h 4048693"/>
                <a:gd name="connsiteX15" fmla="*/ 1007833 w 3721327"/>
                <a:gd name="connsiteY15" fmla="*/ 463481 h 4048693"/>
                <a:gd name="connsiteX0" fmla="*/ 1007833 w 3721327"/>
                <a:gd name="connsiteY0" fmla="*/ 463481 h 4048188"/>
                <a:gd name="connsiteX1" fmla="*/ 1347558 w 3721327"/>
                <a:gd name="connsiteY1" fmla="*/ 1676331 h 4048188"/>
                <a:gd name="connsiteX2" fmla="*/ 852258 w 3721327"/>
                <a:gd name="connsiteY2" fmla="*/ 3971856 h 4048188"/>
                <a:gd name="connsiteX3" fmla="*/ 1280883 w 3721327"/>
                <a:gd name="connsiteY3" fmla="*/ 3419406 h 4048188"/>
                <a:gd name="connsiteX4" fmla="*/ 1671408 w 3721327"/>
                <a:gd name="connsiteY4" fmla="*/ 2990781 h 4048188"/>
                <a:gd name="connsiteX5" fmla="*/ 2176233 w 3721327"/>
                <a:gd name="connsiteY5" fmla="*/ 2981256 h 4048188"/>
                <a:gd name="connsiteX6" fmla="*/ 2366733 w 3721327"/>
                <a:gd name="connsiteY6" fmla="*/ 4048056 h 4048188"/>
                <a:gd name="connsiteX7" fmla="*/ 2719158 w 3721327"/>
                <a:gd name="connsiteY7" fmla="*/ 2905056 h 4048188"/>
                <a:gd name="connsiteX8" fmla="*/ 3471633 w 3721327"/>
                <a:gd name="connsiteY8" fmla="*/ 4009956 h 4048188"/>
                <a:gd name="connsiteX9" fmla="*/ 3166833 w 3721327"/>
                <a:gd name="connsiteY9" fmla="*/ 1571556 h 4048188"/>
                <a:gd name="connsiteX10" fmla="*/ 3719283 w 3721327"/>
                <a:gd name="connsiteY10" fmla="*/ 180906 h 4048188"/>
                <a:gd name="connsiteX11" fmla="*/ 2928708 w 3721327"/>
                <a:gd name="connsiteY11" fmla="*/ 638106 h 4048188"/>
                <a:gd name="connsiteX12" fmla="*/ 2119083 w 3721327"/>
                <a:gd name="connsiteY12" fmla="*/ 552381 h 4048188"/>
                <a:gd name="connsiteX13" fmla="*/ 699858 w 3721327"/>
                <a:gd name="connsiteY13" fmla="*/ 38031 h 4048188"/>
                <a:gd name="connsiteX14" fmla="*/ 4533 w 3721327"/>
                <a:gd name="connsiteY14" fmla="*/ 85656 h 4048188"/>
                <a:gd name="connsiteX15" fmla="*/ 1007833 w 3721327"/>
                <a:gd name="connsiteY15" fmla="*/ 463481 h 4048188"/>
                <a:gd name="connsiteX0" fmla="*/ 1007833 w 3721327"/>
                <a:gd name="connsiteY0" fmla="*/ 463481 h 4048188"/>
                <a:gd name="connsiteX1" fmla="*/ 1347558 w 3721327"/>
                <a:gd name="connsiteY1" fmla="*/ 1676331 h 4048188"/>
                <a:gd name="connsiteX2" fmla="*/ 852258 w 3721327"/>
                <a:gd name="connsiteY2" fmla="*/ 3971856 h 4048188"/>
                <a:gd name="connsiteX3" fmla="*/ 1280883 w 3721327"/>
                <a:gd name="connsiteY3" fmla="*/ 3419406 h 4048188"/>
                <a:gd name="connsiteX4" fmla="*/ 1671408 w 3721327"/>
                <a:gd name="connsiteY4" fmla="*/ 2990781 h 4048188"/>
                <a:gd name="connsiteX5" fmla="*/ 2176233 w 3721327"/>
                <a:gd name="connsiteY5" fmla="*/ 2981256 h 4048188"/>
                <a:gd name="connsiteX6" fmla="*/ 2366733 w 3721327"/>
                <a:gd name="connsiteY6" fmla="*/ 4048056 h 4048188"/>
                <a:gd name="connsiteX7" fmla="*/ 2719158 w 3721327"/>
                <a:gd name="connsiteY7" fmla="*/ 2905056 h 4048188"/>
                <a:gd name="connsiteX8" fmla="*/ 3471633 w 3721327"/>
                <a:gd name="connsiteY8" fmla="*/ 4009956 h 4048188"/>
                <a:gd name="connsiteX9" fmla="*/ 3166833 w 3721327"/>
                <a:gd name="connsiteY9" fmla="*/ 1571556 h 4048188"/>
                <a:gd name="connsiteX10" fmla="*/ 3719283 w 3721327"/>
                <a:gd name="connsiteY10" fmla="*/ 180906 h 4048188"/>
                <a:gd name="connsiteX11" fmla="*/ 2928708 w 3721327"/>
                <a:gd name="connsiteY11" fmla="*/ 638106 h 4048188"/>
                <a:gd name="connsiteX12" fmla="*/ 2119083 w 3721327"/>
                <a:gd name="connsiteY12" fmla="*/ 552381 h 4048188"/>
                <a:gd name="connsiteX13" fmla="*/ 699858 w 3721327"/>
                <a:gd name="connsiteY13" fmla="*/ 38031 h 4048188"/>
                <a:gd name="connsiteX14" fmla="*/ 4533 w 3721327"/>
                <a:gd name="connsiteY14" fmla="*/ 85656 h 4048188"/>
                <a:gd name="connsiteX15" fmla="*/ 1007833 w 3721327"/>
                <a:gd name="connsiteY15" fmla="*/ 463481 h 4048188"/>
                <a:gd name="connsiteX0" fmla="*/ 1007833 w 3721144"/>
                <a:gd name="connsiteY0" fmla="*/ 463481 h 4048188"/>
                <a:gd name="connsiteX1" fmla="*/ 1347558 w 3721144"/>
                <a:gd name="connsiteY1" fmla="*/ 1676331 h 4048188"/>
                <a:gd name="connsiteX2" fmla="*/ 852258 w 3721144"/>
                <a:gd name="connsiteY2" fmla="*/ 3971856 h 4048188"/>
                <a:gd name="connsiteX3" fmla="*/ 1280883 w 3721144"/>
                <a:gd name="connsiteY3" fmla="*/ 3419406 h 4048188"/>
                <a:gd name="connsiteX4" fmla="*/ 1671408 w 3721144"/>
                <a:gd name="connsiteY4" fmla="*/ 2990781 h 4048188"/>
                <a:gd name="connsiteX5" fmla="*/ 2176233 w 3721144"/>
                <a:gd name="connsiteY5" fmla="*/ 2981256 h 4048188"/>
                <a:gd name="connsiteX6" fmla="*/ 2366733 w 3721144"/>
                <a:gd name="connsiteY6" fmla="*/ 4048056 h 4048188"/>
                <a:gd name="connsiteX7" fmla="*/ 2719158 w 3721144"/>
                <a:gd name="connsiteY7" fmla="*/ 2905056 h 4048188"/>
                <a:gd name="connsiteX8" fmla="*/ 3471633 w 3721144"/>
                <a:gd name="connsiteY8" fmla="*/ 4009956 h 4048188"/>
                <a:gd name="connsiteX9" fmla="*/ 3157308 w 3721144"/>
                <a:gd name="connsiteY9" fmla="*/ 1762056 h 4048188"/>
                <a:gd name="connsiteX10" fmla="*/ 3719283 w 3721144"/>
                <a:gd name="connsiteY10" fmla="*/ 180906 h 4048188"/>
                <a:gd name="connsiteX11" fmla="*/ 2928708 w 3721144"/>
                <a:gd name="connsiteY11" fmla="*/ 638106 h 4048188"/>
                <a:gd name="connsiteX12" fmla="*/ 2119083 w 3721144"/>
                <a:gd name="connsiteY12" fmla="*/ 552381 h 4048188"/>
                <a:gd name="connsiteX13" fmla="*/ 699858 w 3721144"/>
                <a:gd name="connsiteY13" fmla="*/ 38031 h 4048188"/>
                <a:gd name="connsiteX14" fmla="*/ 4533 w 3721144"/>
                <a:gd name="connsiteY14" fmla="*/ 85656 h 4048188"/>
                <a:gd name="connsiteX15" fmla="*/ 1007833 w 3721144"/>
                <a:gd name="connsiteY15" fmla="*/ 463481 h 4048188"/>
                <a:gd name="connsiteX0" fmla="*/ 1007833 w 3721144"/>
                <a:gd name="connsiteY0" fmla="*/ 463481 h 4048188"/>
                <a:gd name="connsiteX1" fmla="*/ 1347558 w 3721144"/>
                <a:gd name="connsiteY1" fmla="*/ 1676331 h 4048188"/>
                <a:gd name="connsiteX2" fmla="*/ 852258 w 3721144"/>
                <a:gd name="connsiteY2" fmla="*/ 3971856 h 4048188"/>
                <a:gd name="connsiteX3" fmla="*/ 1280883 w 3721144"/>
                <a:gd name="connsiteY3" fmla="*/ 3419406 h 4048188"/>
                <a:gd name="connsiteX4" fmla="*/ 1671408 w 3721144"/>
                <a:gd name="connsiteY4" fmla="*/ 2990781 h 4048188"/>
                <a:gd name="connsiteX5" fmla="*/ 2176233 w 3721144"/>
                <a:gd name="connsiteY5" fmla="*/ 2981256 h 4048188"/>
                <a:gd name="connsiteX6" fmla="*/ 2366733 w 3721144"/>
                <a:gd name="connsiteY6" fmla="*/ 4048056 h 4048188"/>
                <a:gd name="connsiteX7" fmla="*/ 2719158 w 3721144"/>
                <a:gd name="connsiteY7" fmla="*/ 2905056 h 4048188"/>
                <a:gd name="connsiteX8" fmla="*/ 3471633 w 3721144"/>
                <a:gd name="connsiteY8" fmla="*/ 4009956 h 4048188"/>
                <a:gd name="connsiteX9" fmla="*/ 3157308 w 3721144"/>
                <a:gd name="connsiteY9" fmla="*/ 1762056 h 4048188"/>
                <a:gd name="connsiteX10" fmla="*/ 3719283 w 3721144"/>
                <a:gd name="connsiteY10" fmla="*/ 142806 h 4048188"/>
                <a:gd name="connsiteX11" fmla="*/ 2928708 w 3721144"/>
                <a:gd name="connsiteY11" fmla="*/ 638106 h 4048188"/>
                <a:gd name="connsiteX12" fmla="*/ 2119083 w 3721144"/>
                <a:gd name="connsiteY12" fmla="*/ 552381 h 4048188"/>
                <a:gd name="connsiteX13" fmla="*/ 699858 w 3721144"/>
                <a:gd name="connsiteY13" fmla="*/ 38031 h 4048188"/>
                <a:gd name="connsiteX14" fmla="*/ 4533 w 3721144"/>
                <a:gd name="connsiteY14" fmla="*/ 85656 h 4048188"/>
                <a:gd name="connsiteX15" fmla="*/ 1007833 w 3721144"/>
                <a:gd name="connsiteY15" fmla="*/ 463481 h 4048188"/>
                <a:gd name="connsiteX0" fmla="*/ 978531 w 3720417"/>
                <a:gd name="connsiteY0" fmla="*/ 513032 h 4050114"/>
                <a:gd name="connsiteX1" fmla="*/ 1346831 w 3720417"/>
                <a:gd name="connsiteY1" fmla="*/ 1678257 h 4050114"/>
                <a:gd name="connsiteX2" fmla="*/ 851531 w 3720417"/>
                <a:gd name="connsiteY2" fmla="*/ 3973782 h 4050114"/>
                <a:gd name="connsiteX3" fmla="*/ 1280156 w 3720417"/>
                <a:gd name="connsiteY3" fmla="*/ 3421332 h 4050114"/>
                <a:gd name="connsiteX4" fmla="*/ 1670681 w 3720417"/>
                <a:gd name="connsiteY4" fmla="*/ 2992707 h 4050114"/>
                <a:gd name="connsiteX5" fmla="*/ 2175506 w 3720417"/>
                <a:gd name="connsiteY5" fmla="*/ 2983182 h 4050114"/>
                <a:gd name="connsiteX6" fmla="*/ 2366006 w 3720417"/>
                <a:gd name="connsiteY6" fmla="*/ 4049982 h 4050114"/>
                <a:gd name="connsiteX7" fmla="*/ 2718431 w 3720417"/>
                <a:gd name="connsiteY7" fmla="*/ 2906982 h 4050114"/>
                <a:gd name="connsiteX8" fmla="*/ 3470906 w 3720417"/>
                <a:gd name="connsiteY8" fmla="*/ 4011882 h 4050114"/>
                <a:gd name="connsiteX9" fmla="*/ 3156581 w 3720417"/>
                <a:gd name="connsiteY9" fmla="*/ 1763982 h 4050114"/>
                <a:gd name="connsiteX10" fmla="*/ 3718556 w 3720417"/>
                <a:gd name="connsiteY10" fmla="*/ 144732 h 4050114"/>
                <a:gd name="connsiteX11" fmla="*/ 2927981 w 3720417"/>
                <a:gd name="connsiteY11" fmla="*/ 640032 h 4050114"/>
                <a:gd name="connsiteX12" fmla="*/ 2118356 w 3720417"/>
                <a:gd name="connsiteY12" fmla="*/ 554307 h 4050114"/>
                <a:gd name="connsiteX13" fmla="*/ 699131 w 3720417"/>
                <a:gd name="connsiteY13" fmla="*/ 39957 h 4050114"/>
                <a:gd name="connsiteX14" fmla="*/ 3806 w 3720417"/>
                <a:gd name="connsiteY14" fmla="*/ 87582 h 4050114"/>
                <a:gd name="connsiteX15" fmla="*/ 978531 w 3720417"/>
                <a:gd name="connsiteY15" fmla="*/ 513032 h 405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20417" h="4050114">
                  <a:moveTo>
                    <a:pt x="978531" y="513032"/>
                  </a:moveTo>
                  <a:cubicBezTo>
                    <a:pt x="1202369" y="778145"/>
                    <a:pt x="1367998" y="1101465"/>
                    <a:pt x="1346831" y="1678257"/>
                  </a:cubicBezTo>
                  <a:cubicBezTo>
                    <a:pt x="1325664" y="2255049"/>
                    <a:pt x="862643" y="3683270"/>
                    <a:pt x="851531" y="3973782"/>
                  </a:cubicBezTo>
                  <a:cubicBezTo>
                    <a:pt x="840419" y="4264294"/>
                    <a:pt x="1143631" y="3584844"/>
                    <a:pt x="1280156" y="3421332"/>
                  </a:cubicBezTo>
                  <a:cubicBezTo>
                    <a:pt x="1416681" y="3257820"/>
                    <a:pt x="1521456" y="3065732"/>
                    <a:pt x="1670681" y="2992707"/>
                  </a:cubicBezTo>
                  <a:cubicBezTo>
                    <a:pt x="1819906" y="2919682"/>
                    <a:pt x="2059619" y="2806970"/>
                    <a:pt x="2175506" y="2983182"/>
                  </a:cubicBezTo>
                  <a:cubicBezTo>
                    <a:pt x="2291393" y="3159394"/>
                    <a:pt x="2275519" y="4062682"/>
                    <a:pt x="2366006" y="4049982"/>
                  </a:cubicBezTo>
                  <a:cubicBezTo>
                    <a:pt x="2456493" y="4037282"/>
                    <a:pt x="2534281" y="2913332"/>
                    <a:pt x="2718431" y="2906982"/>
                  </a:cubicBezTo>
                  <a:cubicBezTo>
                    <a:pt x="2902581" y="2900632"/>
                    <a:pt x="3397881" y="4202382"/>
                    <a:pt x="3470906" y="4011882"/>
                  </a:cubicBezTo>
                  <a:cubicBezTo>
                    <a:pt x="3543931" y="3821382"/>
                    <a:pt x="3115306" y="2408507"/>
                    <a:pt x="3156581" y="1763982"/>
                  </a:cubicBezTo>
                  <a:cubicBezTo>
                    <a:pt x="3197856" y="1119457"/>
                    <a:pt x="3756656" y="332057"/>
                    <a:pt x="3718556" y="144732"/>
                  </a:cubicBezTo>
                  <a:cubicBezTo>
                    <a:pt x="3680456" y="-42593"/>
                    <a:pt x="3194681" y="571770"/>
                    <a:pt x="2927981" y="640032"/>
                  </a:cubicBezTo>
                  <a:cubicBezTo>
                    <a:pt x="2661281" y="708294"/>
                    <a:pt x="2489831" y="654319"/>
                    <a:pt x="2118356" y="554307"/>
                  </a:cubicBezTo>
                  <a:cubicBezTo>
                    <a:pt x="1746881" y="454295"/>
                    <a:pt x="1051556" y="117744"/>
                    <a:pt x="699131" y="39957"/>
                  </a:cubicBezTo>
                  <a:cubicBezTo>
                    <a:pt x="346706" y="-37830"/>
                    <a:pt x="-42761" y="8736"/>
                    <a:pt x="3806" y="87582"/>
                  </a:cubicBezTo>
                  <a:cubicBezTo>
                    <a:pt x="50373" y="166428"/>
                    <a:pt x="754694" y="247920"/>
                    <a:pt x="978531" y="5130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任意多边形 150"/>
            <p:cNvSpPr/>
            <p:nvPr/>
          </p:nvSpPr>
          <p:spPr>
            <a:xfrm>
              <a:off x="2510989" y="4933910"/>
              <a:ext cx="460708" cy="634345"/>
            </a:xfrm>
            <a:custGeom>
              <a:avLst/>
              <a:gdLst>
                <a:gd name="connsiteX0" fmla="*/ 937899 w 3721243"/>
                <a:gd name="connsiteY0" fmla="*/ 320377 h 4045289"/>
                <a:gd name="connsiteX1" fmla="*/ 1347474 w 3721243"/>
                <a:gd name="connsiteY1" fmla="*/ 1672927 h 4045289"/>
                <a:gd name="connsiteX2" fmla="*/ 852174 w 3721243"/>
                <a:gd name="connsiteY2" fmla="*/ 3968452 h 4045289"/>
                <a:gd name="connsiteX3" fmla="*/ 1395099 w 3721243"/>
                <a:gd name="connsiteY3" fmla="*/ 3454102 h 4045289"/>
                <a:gd name="connsiteX4" fmla="*/ 1671324 w 3721243"/>
                <a:gd name="connsiteY4" fmla="*/ 2987377 h 4045289"/>
                <a:gd name="connsiteX5" fmla="*/ 2176149 w 3721243"/>
                <a:gd name="connsiteY5" fmla="*/ 2977852 h 4045289"/>
                <a:gd name="connsiteX6" fmla="*/ 2366649 w 3721243"/>
                <a:gd name="connsiteY6" fmla="*/ 4044652 h 4045289"/>
                <a:gd name="connsiteX7" fmla="*/ 2719074 w 3721243"/>
                <a:gd name="connsiteY7" fmla="*/ 2901652 h 4045289"/>
                <a:gd name="connsiteX8" fmla="*/ 3471549 w 3721243"/>
                <a:gd name="connsiteY8" fmla="*/ 4006552 h 4045289"/>
                <a:gd name="connsiteX9" fmla="*/ 3166749 w 3721243"/>
                <a:gd name="connsiteY9" fmla="*/ 1568152 h 4045289"/>
                <a:gd name="connsiteX10" fmla="*/ 3719199 w 3721243"/>
                <a:gd name="connsiteY10" fmla="*/ 177502 h 4045289"/>
                <a:gd name="connsiteX11" fmla="*/ 2928624 w 3721243"/>
                <a:gd name="connsiteY11" fmla="*/ 634702 h 4045289"/>
                <a:gd name="connsiteX12" fmla="*/ 2118999 w 3721243"/>
                <a:gd name="connsiteY12" fmla="*/ 548977 h 4045289"/>
                <a:gd name="connsiteX13" fmla="*/ 699774 w 3721243"/>
                <a:gd name="connsiteY13" fmla="*/ 34627 h 4045289"/>
                <a:gd name="connsiteX14" fmla="*/ 4449 w 3721243"/>
                <a:gd name="connsiteY14" fmla="*/ 82252 h 4045289"/>
                <a:gd name="connsiteX15" fmla="*/ 1004574 w 3721243"/>
                <a:gd name="connsiteY15" fmla="*/ 368002 h 4045289"/>
                <a:gd name="connsiteX16" fmla="*/ 1023624 w 3721243"/>
                <a:gd name="connsiteY16" fmla="*/ 434677 h 4045289"/>
                <a:gd name="connsiteX0" fmla="*/ 938408 w 3721752"/>
                <a:gd name="connsiteY0" fmla="*/ 322800 h 4047712"/>
                <a:gd name="connsiteX1" fmla="*/ 1347983 w 3721752"/>
                <a:gd name="connsiteY1" fmla="*/ 1675350 h 4047712"/>
                <a:gd name="connsiteX2" fmla="*/ 852683 w 3721752"/>
                <a:gd name="connsiteY2" fmla="*/ 3970875 h 4047712"/>
                <a:gd name="connsiteX3" fmla="*/ 1395608 w 3721752"/>
                <a:gd name="connsiteY3" fmla="*/ 3456525 h 4047712"/>
                <a:gd name="connsiteX4" fmla="*/ 1671833 w 3721752"/>
                <a:gd name="connsiteY4" fmla="*/ 2989800 h 4047712"/>
                <a:gd name="connsiteX5" fmla="*/ 2176658 w 3721752"/>
                <a:gd name="connsiteY5" fmla="*/ 2980275 h 4047712"/>
                <a:gd name="connsiteX6" fmla="*/ 2367158 w 3721752"/>
                <a:gd name="connsiteY6" fmla="*/ 4047075 h 4047712"/>
                <a:gd name="connsiteX7" fmla="*/ 2719583 w 3721752"/>
                <a:gd name="connsiteY7" fmla="*/ 2904075 h 4047712"/>
                <a:gd name="connsiteX8" fmla="*/ 3472058 w 3721752"/>
                <a:gd name="connsiteY8" fmla="*/ 4008975 h 4047712"/>
                <a:gd name="connsiteX9" fmla="*/ 3167258 w 3721752"/>
                <a:gd name="connsiteY9" fmla="*/ 1570575 h 4047712"/>
                <a:gd name="connsiteX10" fmla="*/ 3719708 w 3721752"/>
                <a:gd name="connsiteY10" fmla="*/ 179925 h 4047712"/>
                <a:gd name="connsiteX11" fmla="*/ 2929133 w 3721752"/>
                <a:gd name="connsiteY11" fmla="*/ 637125 h 4047712"/>
                <a:gd name="connsiteX12" fmla="*/ 2119508 w 3721752"/>
                <a:gd name="connsiteY12" fmla="*/ 551400 h 4047712"/>
                <a:gd name="connsiteX13" fmla="*/ 700283 w 3721752"/>
                <a:gd name="connsiteY13" fmla="*/ 37050 h 4047712"/>
                <a:gd name="connsiteX14" fmla="*/ 4958 w 3721752"/>
                <a:gd name="connsiteY14" fmla="*/ 84675 h 4047712"/>
                <a:gd name="connsiteX15" fmla="*/ 1024133 w 3721752"/>
                <a:gd name="connsiteY15" fmla="*/ 437100 h 4047712"/>
                <a:gd name="connsiteX0" fmla="*/ 938408 w 3721752"/>
                <a:gd name="connsiteY0" fmla="*/ 322800 h 4047712"/>
                <a:gd name="connsiteX1" fmla="*/ 1347983 w 3721752"/>
                <a:gd name="connsiteY1" fmla="*/ 1675350 h 4047712"/>
                <a:gd name="connsiteX2" fmla="*/ 852683 w 3721752"/>
                <a:gd name="connsiteY2" fmla="*/ 3970875 h 4047712"/>
                <a:gd name="connsiteX3" fmla="*/ 1395608 w 3721752"/>
                <a:gd name="connsiteY3" fmla="*/ 3456525 h 4047712"/>
                <a:gd name="connsiteX4" fmla="*/ 1671833 w 3721752"/>
                <a:gd name="connsiteY4" fmla="*/ 2989800 h 4047712"/>
                <a:gd name="connsiteX5" fmla="*/ 2176658 w 3721752"/>
                <a:gd name="connsiteY5" fmla="*/ 2980275 h 4047712"/>
                <a:gd name="connsiteX6" fmla="*/ 2367158 w 3721752"/>
                <a:gd name="connsiteY6" fmla="*/ 4047075 h 4047712"/>
                <a:gd name="connsiteX7" fmla="*/ 2719583 w 3721752"/>
                <a:gd name="connsiteY7" fmla="*/ 2904075 h 4047712"/>
                <a:gd name="connsiteX8" fmla="*/ 3472058 w 3721752"/>
                <a:gd name="connsiteY8" fmla="*/ 4008975 h 4047712"/>
                <a:gd name="connsiteX9" fmla="*/ 3167258 w 3721752"/>
                <a:gd name="connsiteY9" fmla="*/ 1570575 h 4047712"/>
                <a:gd name="connsiteX10" fmla="*/ 3719708 w 3721752"/>
                <a:gd name="connsiteY10" fmla="*/ 179925 h 4047712"/>
                <a:gd name="connsiteX11" fmla="*/ 2929133 w 3721752"/>
                <a:gd name="connsiteY11" fmla="*/ 637125 h 4047712"/>
                <a:gd name="connsiteX12" fmla="*/ 2119508 w 3721752"/>
                <a:gd name="connsiteY12" fmla="*/ 551400 h 4047712"/>
                <a:gd name="connsiteX13" fmla="*/ 700283 w 3721752"/>
                <a:gd name="connsiteY13" fmla="*/ 37050 h 4047712"/>
                <a:gd name="connsiteX14" fmla="*/ 4958 w 3721752"/>
                <a:gd name="connsiteY14" fmla="*/ 84675 h 4047712"/>
                <a:gd name="connsiteX15" fmla="*/ 1024133 w 3721752"/>
                <a:gd name="connsiteY15" fmla="*/ 437100 h 4047712"/>
                <a:gd name="connsiteX16" fmla="*/ 938408 w 3721752"/>
                <a:gd name="connsiteY16" fmla="*/ 322800 h 4047712"/>
                <a:gd name="connsiteX0" fmla="*/ 938408 w 3721752"/>
                <a:gd name="connsiteY0" fmla="*/ 322800 h 4047712"/>
                <a:gd name="connsiteX1" fmla="*/ 1347983 w 3721752"/>
                <a:gd name="connsiteY1" fmla="*/ 1675350 h 4047712"/>
                <a:gd name="connsiteX2" fmla="*/ 852683 w 3721752"/>
                <a:gd name="connsiteY2" fmla="*/ 3970875 h 4047712"/>
                <a:gd name="connsiteX3" fmla="*/ 1395608 w 3721752"/>
                <a:gd name="connsiteY3" fmla="*/ 3456525 h 4047712"/>
                <a:gd name="connsiteX4" fmla="*/ 1671833 w 3721752"/>
                <a:gd name="connsiteY4" fmla="*/ 2989800 h 4047712"/>
                <a:gd name="connsiteX5" fmla="*/ 2176658 w 3721752"/>
                <a:gd name="connsiteY5" fmla="*/ 2980275 h 4047712"/>
                <a:gd name="connsiteX6" fmla="*/ 2367158 w 3721752"/>
                <a:gd name="connsiteY6" fmla="*/ 4047075 h 4047712"/>
                <a:gd name="connsiteX7" fmla="*/ 2719583 w 3721752"/>
                <a:gd name="connsiteY7" fmla="*/ 2904075 h 4047712"/>
                <a:gd name="connsiteX8" fmla="*/ 3472058 w 3721752"/>
                <a:gd name="connsiteY8" fmla="*/ 4008975 h 4047712"/>
                <a:gd name="connsiteX9" fmla="*/ 3167258 w 3721752"/>
                <a:gd name="connsiteY9" fmla="*/ 1570575 h 4047712"/>
                <a:gd name="connsiteX10" fmla="*/ 3719708 w 3721752"/>
                <a:gd name="connsiteY10" fmla="*/ 179925 h 4047712"/>
                <a:gd name="connsiteX11" fmla="*/ 2929133 w 3721752"/>
                <a:gd name="connsiteY11" fmla="*/ 637125 h 4047712"/>
                <a:gd name="connsiteX12" fmla="*/ 2119508 w 3721752"/>
                <a:gd name="connsiteY12" fmla="*/ 551400 h 4047712"/>
                <a:gd name="connsiteX13" fmla="*/ 700283 w 3721752"/>
                <a:gd name="connsiteY13" fmla="*/ 37050 h 4047712"/>
                <a:gd name="connsiteX14" fmla="*/ 4958 w 3721752"/>
                <a:gd name="connsiteY14" fmla="*/ 84675 h 4047712"/>
                <a:gd name="connsiteX15" fmla="*/ 938408 w 3721752"/>
                <a:gd name="connsiteY15" fmla="*/ 322800 h 4047712"/>
                <a:gd name="connsiteX0" fmla="*/ 1007833 w 3721327"/>
                <a:gd name="connsiteY0" fmla="*/ 463481 h 4048693"/>
                <a:gd name="connsiteX1" fmla="*/ 1347558 w 3721327"/>
                <a:gd name="connsiteY1" fmla="*/ 1676331 h 4048693"/>
                <a:gd name="connsiteX2" fmla="*/ 852258 w 3721327"/>
                <a:gd name="connsiteY2" fmla="*/ 3971856 h 4048693"/>
                <a:gd name="connsiteX3" fmla="*/ 1395183 w 3721327"/>
                <a:gd name="connsiteY3" fmla="*/ 3457506 h 4048693"/>
                <a:gd name="connsiteX4" fmla="*/ 1671408 w 3721327"/>
                <a:gd name="connsiteY4" fmla="*/ 2990781 h 4048693"/>
                <a:gd name="connsiteX5" fmla="*/ 2176233 w 3721327"/>
                <a:gd name="connsiteY5" fmla="*/ 2981256 h 4048693"/>
                <a:gd name="connsiteX6" fmla="*/ 2366733 w 3721327"/>
                <a:gd name="connsiteY6" fmla="*/ 4048056 h 4048693"/>
                <a:gd name="connsiteX7" fmla="*/ 2719158 w 3721327"/>
                <a:gd name="connsiteY7" fmla="*/ 2905056 h 4048693"/>
                <a:gd name="connsiteX8" fmla="*/ 3471633 w 3721327"/>
                <a:gd name="connsiteY8" fmla="*/ 4009956 h 4048693"/>
                <a:gd name="connsiteX9" fmla="*/ 3166833 w 3721327"/>
                <a:gd name="connsiteY9" fmla="*/ 1571556 h 4048693"/>
                <a:gd name="connsiteX10" fmla="*/ 3719283 w 3721327"/>
                <a:gd name="connsiteY10" fmla="*/ 180906 h 4048693"/>
                <a:gd name="connsiteX11" fmla="*/ 2928708 w 3721327"/>
                <a:gd name="connsiteY11" fmla="*/ 638106 h 4048693"/>
                <a:gd name="connsiteX12" fmla="*/ 2119083 w 3721327"/>
                <a:gd name="connsiteY12" fmla="*/ 552381 h 4048693"/>
                <a:gd name="connsiteX13" fmla="*/ 699858 w 3721327"/>
                <a:gd name="connsiteY13" fmla="*/ 38031 h 4048693"/>
                <a:gd name="connsiteX14" fmla="*/ 4533 w 3721327"/>
                <a:gd name="connsiteY14" fmla="*/ 85656 h 4048693"/>
                <a:gd name="connsiteX15" fmla="*/ 1007833 w 3721327"/>
                <a:gd name="connsiteY15" fmla="*/ 463481 h 4048693"/>
                <a:gd name="connsiteX0" fmla="*/ 1007833 w 3721327"/>
                <a:gd name="connsiteY0" fmla="*/ 463481 h 4048188"/>
                <a:gd name="connsiteX1" fmla="*/ 1347558 w 3721327"/>
                <a:gd name="connsiteY1" fmla="*/ 1676331 h 4048188"/>
                <a:gd name="connsiteX2" fmla="*/ 852258 w 3721327"/>
                <a:gd name="connsiteY2" fmla="*/ 3971856 h 4048188"/>
                <a:gd name="connsiteX3" fmla="*/ 1280883 w 3721327"/>
                <a:gd name="connsiteY3" fmla="*/ 3419406 h 4048188"/>
                <a:gd name="connsiteX4" fmla="*/ 1671408 w 3721327"/>
                <a:gd name="connsiteY4" fmla="*/ 2990781 h 4048188"/>
                <a:gd name="connsiteX5" fmla="*/ 2176233 w 3721327"/>
                <a:gd name="connsiteY5" fmla="*/ 2981256 h 4048188"/>
                <a:gd name="connsiteX6" fmla="*/ 2366733 w 3721327"/>
                <a:gd name="connsiteY6" fmla="*/ 4048056 h 4048188"/>
                <a:gd name="connsiteX7" fmla="*/ 2719158 w 3721327"/>
                <a:gd name="connsiteY7" fmla="*/ 2905056 h 4048188"/>
                <a:gd name="connsiteX8" fmla="*/ 3471633 w 3721327"/>
                <a:gd name="connsiteY8" fmla="*/ 4009956 h 4048188"/>
                <a:gd name="connsiteX9" fmla="*/ 3166833 w 3721327"/>
                <a:gd name="connsiteY9" fmla="*/ 1571556 h 4048188"/>
                <a:gd name="connsiteX10" fmla="*/ 3719283 w 3721327"/>
                <a:gd name="connsiteY10" fmla="*/ 180906 h 4048188"/>
                <a:gd name="connsiteX11" fmla="*/ 2928708 w 3721327"/>
                <a:gd name="connsiteY11" fmla="*/ 638106 h 4048188"/>
                <a:gd name="connsiteX12" fmla="*/ 2119083 w 3721327"/>
                <a:gd name="connsiteY12" fmla="*/ 552381 h 4048188"/>
                <a:gd name="connsiteX13" fmla="*/ 699858 w 3721327"/>
                <a:gd name="connsiteY13" fmla="*/ 38031 h 4048188"/>
                <a:gd name="connsiteX14" fmla="*/ 4533 w 3721327"/>
                <a:gd name="connsiteY14" fmla="*/ 85656 h 4048188"/>
                <a:gd name="connsiteX15" fmla="*/ 1007833 w 3721327"/>
                <a:gd name="connsiteY15" fmla="*/ 463481 h 4048188"/>
                <a:gd name="connsiteX0" fmla="*/ 1007833 w 3721327"/>
                <a:gd name="connsiteY0" fmla="*/ 463481 h 4048188"/>
                <a:gd name="connsiteX1" fmla="*/ 1347558 w 3721327"/>
                <a:gd name="connsiteY1" fmla="*/ 1676331 h 4048188"/>
                <a:gd name="connsiteX2" fmla="*/ 852258 w 3721327"/>
                <a:gd name="connsiteY2" fmla="*/ 3971856 h 4048188"/>
                <a:gd name="connsiteX3" fmla="*/ 1280883 w 3721327"/>
                <a:gd name="connsiteY3" fmla="*/ 3419406 h 4048188"/>
                <a:gd name="connsiteX4" fmla="*/ 1671408 w 3721327"/>
                <a:gd name="connsiteY4" fmla="*/ 2990781 h 4048188"/>
                <a:gd name="connsiteX5" fmla="*/ 2176233 w 3721327"/>
                <a:gd name="connsiteY5" fmla="*/ 2981256 h 4048188"/>
                <a:gd name="connsiteX6" fmla="*/ 2366733 w 3721327"/>
                <a:gd name="connsiteY6" fmla="*/ 4048056 h 4048188"/>
                <a:gd name="connsiteX7" fmla="*/ 2719158 w 3721327"/>
                <a:gd name="connsiteY7" fmla="*/ 2905056 h 4048188"/>
                <a:gd name="connsiteX8" fmla="*/ 3471633 w 3721327"/>
                <a:gd name="connsiteY8" fmla="*/ 4009956 h 4048188"/>
                <a:gd name="connsiteX9" fmla="*/ 3166833 w 3721327"/>
                <a:gd name="connsiteY9" fmla="*/ 1571556 h 4048188"/>
                <a:gd name="connsiteX10" fmla="*/ 3719283 w 3721327"/>
                <a:gd name="connsiteY10" fmla="*/ 180906 h 4048188"/>
                <a:gd name="connsiteX11" fmla="*/ 2928708 w 3721327"/>
                <a:gd name="connsiteY11" fmla="*/ 638106 h 4048188"/>
                <a:gd name="connsiteX12" fmla="*/ 2119083 w 3721327"/>
                <a:gd name="connsiteY12" fmla="*/ 552381 h 4048188"/>
                <a:gd name="connsiteX13" fmla="*/ 699858 w 3721327"/>
                <a:gd name="connsiteY13" fmla="*/ 38031 h 4048188"/>
                <a:gd name="connsiteX14" fmla="*/ 4533 w 3721327"/>
                <a:gd name="connsiteY14" fmla="*/ 85656 h 4048188"/>
                <a:gd name="connsiteX15" fmla="*/ 1007833 w 3721327"/>
                <a:gd name="connsiteY15" fmla="*/ 463481 h 4048188"/>
                <a:gd name="connsiteX0" fmla="*/ 1007833 w 3721144"/>
                <a:gd name="connsiteY0" fmla="*/ 463481 h 4048188"/>
                <a:gd name="connsiteX1" fmla="*/ 1347558 w 3721144"/>
                <a:gd name="connsiteY1" fmla="*/ 1676331 h 4048188"/>
                <a:gd name="connsiteX2" fmla="*/ 852258 w 3721144"/>
                <a:gd name="connsiteY2" fmla="*/ 3971856 h 4048188"/>
                <a:gd name="connsiteX3" fmla="*/ 1280883 w 3721144"/>
                <a:gd name="connsiteY3" fmla="*/ 3419406 h 4048188"/>
                <a:gd name="connsiteX4" fmla="*/ 1671408 w 3721144"/>
                <a:gd name="connsiteY4" fmla="*/ 2990781 h 4048188"/>
                <a:gd name="connsiteX5" fmla="*/ 2176233 w 3721144"/>
                <a:gd name="connsiteY5" fmla="*/ 2981256 h 4048188"/>
                <a:gd name="connsiteX6" fmla="*/ 2366733 w 3721144"/>
                <a:gd name="connsiteY6" fmla="*/ 4048056 h 4048188"/>
                <a:gd name="connsiteX7" fmla="*/ 2719158 w 3721144"/>
                <a:gd name="connsiteY7" fmla="*/ 2905056 h 4048188"/>
                <a:gd name="connsiteX8" fmla="*/ 3471633 w 3721144"/>
                <a:gd name="connsiteY8" fmla="*/ 4009956 h 4048188"/>
                <a:gd name="connsiteX9" fmla="*/ 3157308 w 3721144"/>
                <a:gd name="connsiteY9" fmla="*/ 1762056 h 4048188"/>
                <a:gd name="connsiteX10" fmla="*/ 3719283 w 3721144"/>
                <a:gd name="connsiteY10" fmla="*/ 180906 h 4048188"/>
                <a:gd name="connsiteX11" fmla="*/ 2928708 w 3721144"/>
                <a:gd name="connsiteY11" fmla="*/ 638106 h 4048188"/>
                <a:gd name="connsiteX12" fmla="*/ 2119083 w 3721144"/>
                <a:gd name="connsiteY12" fmla="*/ 552381 h 4048188"/>
                <a:gd name="connsiteX13" fmla="*/ 699858 w 3721144"/>
                <a:gd name="connsiteY13" fmla="*/ 38031 h 4048188"/>
                <a:gd name="connsiteX14" fmla="*/ 4533 w 3721144"/>
                <a:gd name="connsiteY14" fmla="*/ 85656 h 4048188"/>
                <a:gd name="connsiteX15" fmla="*/ 1007833 w 3721144"/>
                <a:gd name="connsiteY15" fmla="*/ 463481 h 4048188"/>
                <a:gd name="connsiteX0" fmla="*/ 1007833 w 3721144"/>
                <a:gd name="connsiteY0" fmla="*/ 463481 h 4048188"/>
                <a:gd name="connsiteX1" fmla="*/ 1347558 w 3721144"/>
                <a:gd name="connsiteY1" fmla="*/ 1676331 h 4048188"/>
                <a:gd name="connsiteX2" fmla="*/ 852258 w 3721144"/>
                <a:gd name="connsiteY2" fmla="*/ 3971856 h 4048188"/>
                <a:gd name="connsiteX3" fmla="*/ 1280883 w 3721144"/>
                <a:gd name="connsiteY3" fmla="*/ 3419406 h 4048188"/>
                <a:gd name="connsiteX4" fmla="*/ 1671408 w 3721144"/>
                <a:gd name="connsiteY4" fmla="*/ 2990781 h 4048188"/>
                <a:gd name="connsiteX5" fmla="*/ 2176233 w 3721144"/>
                <a:gd name="connsiteY5" fmla="*/ 2981256 h 4048188"/>
                <a:gd name="connsiteX6" fmla="*/ 2366733 w 3721144"/>
                <a:gd name="connsiteY6" fmla="*/ 4048056 h 4048188"/>
                <a:gd name="connsiteX7" fmla="*/ 2719158 w 3721144"/>
                <a:gd name="connsiteY7" fmla="*/ 2905056 h 4048188"/>
                <a:gd name="connsiteX8" fmla="*/ 3471633 w 3721144"/>
                <a:gd name="connsiteY8" fmla="*/ 4009956 h 4048188"/>
                <a:gd name="connsiteX9" fmla="*/ 3157308 w 3721144"/>
                <a:gd name="connsiteY9" fmla="*/ 1762056 h 4048188"/>
                <a:gd name="connsiteX10" fmla="*/ 3719283 w 3721144"/>
                <a:gd name="connsiteY10" fmla="*/ 142806 h 4048188"/>
                <a:gd name="connsiteX11" fmla="*/ 2928708 w 3721144"/>
                <a:gd name="connsiteY11" fmla="*/ 638106 h 4048188"/>
                <a:gd name="connsiteX12" fmla="*/ 2119083 w 3721144"/>
                <a:gd name="connsiteY12" fmla="*/ 552381 h 4048188"/>
                <a:gd name="connsiteX13" fmla="*/ 699858 w 3721144"/>
                <a:gd name="connsiteY13" fmla="*/ 38031 h 4048188"/>
                <a:gd name="connsiteX14" fmla="*/ 4533 w 3721144"/>
                <a:gd name="connsiteY14" fmla="*/ 85656 h 4048188"/>
                <a:gd name="connsiteX15" fmla="*/ 1007833 w 3721144"/>
                <a:gd name="connsiteY15" fmla="*/ 463481 h 4048188"/>
                <a:gd name="connsiteX0" fmla="*/ 978531 w 3720417"/>
                <a:gd name="connsiteY0" fmla="*/ 513032 h 4050114"/>
                <a:gd name="connsiteX1" fmla="*/ 1346831 w 3720417"/>
                <a:gd name="connsiteY1" fmla="*/ 1678257 h 4050114"/>
                <a:gd name="connsiteX2" fmla="*/ 851531 w 3720417"/>
                <a:gd name="connsiteY2" fmla="*/ 3973782 h 4050114"/>
                <a:gd name="connsiteX3" fmla="*/ 1280156 w 3720417"/>
                <a:gd name="connsiteY3" fmla="*/ 3421332 h 4050114"/>
                <a:gd name="connsiteX4" fmla="*/ 1670681 w 3720417"/>
                <a:gd name="connsiteY4" fmla="*/ 2992707 h 4050114"/>
                <a:gd name="connsiteX5" fmla="*/ 2175506 w 3720417"/>
                <a:gd name="connsiteY5" fmla="*/ 2983182 h 4050114"/>
                <a:gd name="connsiteX6" fmla="*/ 2366006 w 3720417"/>
                <a:gd name="connsiteY6" fmla="*/ 4049982 h 4050114"/>
                <a:gd name="connsiteX7" fmla="*/ 2718431 w 3720417"/>
                <a:gd name="connsiteY7" fmla="*/ 2906982 h 4050114"/>
                <a:gd name="connsiteX8" fmla="*/ 3470906 w 3720417"/>
                <a:gd name="connsiteY8" fmla="*/ 4011882 h 4050114"/>
                <a:gd name="connsiteX9" fmla="*/ 3156581 w 3720417"/>
                <a:gd name="connsiteY9" fmla="*/ 1763982 h 4050114"/>
                <a:gd name="connsiteX10" fmla="*/ 3718556 w 3720417"/>
                <a:gd name="connsiteY10" fmla="*/ 144732 h 4050114"/>
                <a:gd name="connsiteX11" fmla="*/ 2927981 w 3720417"/>
                <a:gd name="connsiteY11" fmla="*/ 640032 h 4050114"/>
                <a:gd name="connsiteX12" fmla="*/ 2118356 w 3720417"/>
                <a:gd name="connsiteY12" fmla="*/ 554307 h 4050114"/>
                <a:gd name="connsiteX13" fmla="*/ 699131 w 3720417"/>
                <a:gd name="connsiteY13" fmla="*/ 39957 h 4050114"/>
                <a:gd name="connsiteX14" fmla="*/ 3806 w 3720417"/>
                <a:gd name="connsiteY14" fmla="*/ 87582 h 4050114"/>
                <a:gd name="connsiteX15" fmla="*/ 978531 w 3720417"/>
                <a:gd name="connsiteY15" fmla="*/ 513032 h 405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20417" h="4050114">
                  <a:moveTo>
                    <a:pt x="978531" y="513032"/>
                  </a:moveTo>
                  <a:cubicBezTo>
                    <a:pt x="1202369" y="778145"/>
                    <a:pt x="1367998" y="1101465"/>
                    <a:pt x="1346831" y="1678257"/>
                  </a:cubicBezTo>
                  <a:cubicBezTo>
                    <a:pt x="1325664" y="2255049"/>
                    <a:pt x="862643" y="3683270"/>
                    <a:pt x="851531" y="3973782"/>
                  </a:cubicBezTo>
                  <a:cubicBezTo>
                    <a:pt x="840419" y="4264294"/>
                    <a:pt x="1143631" y="3584844"/>
                    <a:pt x="1280156" y="3421332"/>
                  </a:cubicBezTo>
                  <a:cubicBezTo>
                    <a:pt x="1416681" y="3257820"/>
                    <a:pt x="1521456" y="3065732"/>
                    <a:pt x="1670681" y="2992707"/>
                  </a:cubicBezTo>
                  <a:cubicBezTo>
                    <a:pt x="1819906" y="2919682"/>
                    <a:pt x="2059619" y="2806970"/>
                    <a:pt x="2175506" y="2983182"/>
                  </a:cubicBezTo>
                  <a:cubicBezTo>
                    <a:pt x="2291393" y="3159394"/>
                    <a:pt x="2275519" y="4062682"/>
                    <a:pt x="2366006" y="4049982"/>
                  </a:cubicBezTo>
                  <a:cubicBezTo>
                    <a:pt x="2456493" y="4037282"/>
                    <a:pt x="2534281" y="2913332"/>
                    <a:pt x="2718431" y="2906982"/>
                  </a:cubicBezTo>
                  <a:cubicBezTo>
                    <a:pt x="2902581" y="2900632"/>
                    <a:pt x="3397881" y="4202382"/>
                    <a:pt x="3470906" y="4011882"/>
                  </a:cubicBezTo>
                  <a:cubicBezTo>
                    <a:pt x="3543931" y="3821382"/>
                    <a:pt x="3115306" y="2408507"/>
                    <a:pt x="3156581" y="1763982"/>
                  </a:cubicBezTo>
                  <a:cubicBezTo>
                    <a:pt x="3197856" y="1119457"/>
                    <a:pt x="3756656" y="332057"/>
                    <a:pt x="3718556" y="144732"/>
                  </a:cubicBezTo>
                  <a:cubicBezTo>
                    <a:pt x="3680456" y="-42593"/>
                    <a:pt x="3194681" y="571770"/>
                    <a:pt x="2927981" y="640032"/>
                  </a:cubicBezTo>
                  <a:cubicBezTo>
                    <a:pt x="2661281" y="708294"/>
                    <a:pt x="2489831" y="654319"/>
                    <a:pt x="2118356" y="554307"/>
                  </a:cubicBezTo>
                  <a:cubicBezTo>
                    <a:pt x="1746881" y="454295"/>
                    <a:pt x="1051556" y="117744"/>
                    <a:pt x="699131" y="39957"/>
                  </a:cubicBezTo>
                  <a:cubicBezTo>
                    <a:pt x="346706" y="-37830"/>
                    <a:pt x="-42761" y="8736"/>
                    <a:pt x="3806" y="87582"/>
                  </a:cubicBezTo>
                  <a:cubicBezTo>
                    <a:pt x="50373" y="166428"/>
                    <a:pt x="754694" y="247920"/>
                    <a:pt x="978531" y="5130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任意多边形 151"/>
            <p:cNvSpPr/>
            <p:nvPr/>
          </p:nvSpPr>
          <p:spPr>
            <a:xfrm>
              <a:off x="3312154" y="4933909"/>
              <a:ext cx="460708" cy="634345"/>
            </a:xfrm>
            <a:custGeom>
              <a:avLst/>
              <a:gdLst>
                <a:gd name="connsiteX0" fmla="*/ 937899 w 3721243"/>
                <a:gd name="connsiteY0" fmla="*/ 320377 h 4045289"/>
                <a:gd name="connsiteX1" fmla="*/ 1347474 w 3721243"/>
                <a:gd name="connsiteY1" fmla="*/ 1672927 h 4045289"/>
                <a:gd name="connsiteX2" fmla="*/ 852174 w 3721243"/>
                <a:gd name="connsiteY2" fmla="*/ 3968452 h 4045289"/>
                <a:gd name="connsiteX3" fmla="*/ 1395099 w 3721243"/>
                <a:gd name="connsiteY3" fmla="*/ 3454102 h 4045289"/>
                <a:gd name="connsiteX4" fmla="*/ 1671324 w 3721243"/>
                <a:gd name="connsiteY4" fmla="*/ 2987377 h 4045289"/>
                <a:gd name="connsiteX5" fmla="*/ 2176149 w 3721243"/>
                <a:gd name="connsiteY5" fmla="*/ 2977852 h 4045289"/>
                <a:gd name="connsiteX6" fmla="*/ 2366649 w 3721243"/>
                <a:gd name="connsiteY6" fmla="*/ 4044652 h 4045289"/>
                <a:gd name="connsiteX7" fmla="*/ 2719074 w 3721243"/>
                <a:gd name="connsiteY7" fmla="*/ 2901652 h 4045289"/>
                <a:gd name="connsiteX8" fmla="*/ 3471549 w 3721243"/>
                <a:gd name="connsiteY8" fmla="*/ 4006552 h 4045289"/>
                <a:gd name="connsiteX9" fmla="*/ 3166749 w 3721243"/>
                <a:gd name="connsiteY9" fmla="*/ 1568152 h 4045289"/>
                <a:gd name="connsiteX10" fmla="*/ 3719199 w 3721243"/>
                <a:gd name="connsiteY10" fmla="*/ 177502 h 4045289"/>
                <a:gd name="connsiteX11" fmla="*/ 2928624 w 3721243"/>
                <a:gd name="connsiteY11" fmla="*/ 634702 h 4045289"/>
                <a:gd name="connsiteX12" fmla="*/ 2118999 w 3721243"/>
                <a:gd name="connsiteY12" fmla="*/ 548977 h 4045289"/>
                <a:gd name="connsiteX13" fmla="*/ 699774 w 3721243"/>
                <a:gd name="connsiteY13" fmla="*/ 34627 h 4045289"/>
                <a:gd name="connsiteX14" fmla="*/ 4449 w 3721243"/>
                <a:gd name="connsiteY14" fmla="*/ 82252 h 4045289"/>
                <a:gd name="connsiteX15" fmla="*/ 1004574 w 3721243"/>
                <a:gd name="connsiteY15" fmla="*/ 368002 h 4045289"/>
                <a:gd name="connsiteX16" fmla="*/ 1023624 w 3721243"/>
                <a:gd name="connsiteY16" fmla="*/ 434677 h 4045289"/>
                <a:gd name="connsiteX0" fmla="*/ 938408 w 3721752"/>
                <a:gd name="connsiteY0" fmla="*/ 322800 h 4047712"/>
                <a:gd name="connsiteX1" fmla="*/ 1347983 w 3721752"/>
                <a:gd name="connsiteY1" fmla="*/ 1675350 h 4047712"/>
                <a:gd name="connsiteX2" fmla="*/ 852683 w 3721752"/>
                <a:gd name="connsiteY2" fmla="*/ 3970875 h 4047712"/>
                <a:gd name="connsiteX3" fmla="*/ 1395608 w 3721752"/>
                <a:gd name="connsiteY3" fmla="*/ 3456525 h 4047712"/>
                <a:gd name="connsiteX4" fmla="*/ 1671833 w 3721752"/>
                <a:gd name="connsiteY4" fmla="*/ 2989800 h 4047712"/>
                <a:gd name="connsiteX5" fmla="*/ 2176658 w 3721752"/>
                <a:gd name="connsiteY5" fmla="*/ 2980275 h 4047712"/>
                <a:gd name="connsiteX6" fmla="*/ 2367158 w 3721752"/>
                <a:gd name="connsiteY6" fmla="*/ 4047075 h 4047712"/>
                <a:gd name="connsiteX7" fmla="*/ 2719583 w 3721752"/>
                <a:gd name="connsiteY7" fmla="*/ 2904075 h 4047712"/>
                <a:gd name="connsiteX8" fmla="*/ 3472058 w 3721752"/>
                <a:gd name="connsiteY8" fmla="*/ 4008975 h 4047712"/>
                <a:gd name="connsiteX9" fmla="*/ 3167258 w 3721752"/>
                <a:gd name="connsiteY9" fmla="*/ 1570575 h 4047712"/>
                <a:gd name="connsiteX10" fmla="*/ 3719708 w 3721752"/>
                <a:gd name="connsiteY10" fmla="*/ 179925 h 4047712"/>
                <a:gd name="connsiteX11" fmla="*/ 2929133 w 3721752"/>
                <a:gd name="connsiteY11" fmla="*/ 637125 h 4047712"/>
                <a:gd name="connsiteX12" fmla="*/ 2119508 w 3721752"/>
                <a:gd name="connsiteY12" fmla="*/ 551400 h 4047712"/>
                <a:gd name="connsiteX13" fmla="*/ 700283 w 3721752"/>
                <a:gd name="connsiteY13" fmla="*/ 37050 h 4047712"/>
                <a:gd name="connsiteX14" fmla="*/ 4958 w 3721752"/>
                <a:gd name="connsiteY14" fmla="*/ 84675 h 4047712"/>
                <a:gd name="connsiteX15" fmla="*/ 1024133 w 3721752"/>
                <a:gd name="connsiteY15" fmla="*/ 437100 h 4047712"/>
                <a:gd name="connsiteX0" fmla="*/ 938408 w 3721752"/>
                <a:gd name="connsiteY0" fmla="*/ 322800 h 4047712"/>
                <a:gd name="connsiteX1" fmla="*/ 1347983 w 3721752"/>
                <a:gd name="connsiteY1" fmla="*/ 1675350 h 4047712"/>
                <a:gd name="connsiteX2" fmla="*/ 852683 w 3721752"/>
                <a:gd name="connsiteY2" fmla="*/ 3970875 h 4047712"/>
                <a:gd name="connsiteX3" fmla="*/ 1395608 w 3721752"/>
                <a:gd name="connsiteY3" fmla="*/ 3456525 h 4047712"/>
                <a:gd name="connsiteX4" fmla="*/ 1671833 w 3721752"/>
                <a:gd name="connsiteY4" fmla="*/ 2989800 h 4047712"/>
                <a:gd name="connsiteX5" fmla="*/ 2176658 w 3721752"/>
                <a:gd name="connsiteY5" fmla="*/ 2980275 h 4047712"/>
                <a:gd name="connsiteX6" fmla="*/ 2367158 w 3721752"/>
                <a:gd name="connsiteY6" fmla="*/ 4047075 h 4047712"/>
                <a:gd name="connsiteX7" fmla="*/ 2719583 w 3721752"/>
                <a:gd name="connsiteY7" fmla="*/ 2904075 h 4047712"/>
                <a:gd name="connsiteX8" fmla="*/ 3472058 w 3721752"/>
                <a:gd name="connsiteY8" fmla="*/ 4008975 h 4047712"/>
                <a:gd name="connsiteX9" fmla="*/ 3167258 w 3721752"/>
                <a:gd name="connsiteY9" fmla="*/ 1570575 h 4047712"/>
                <a:gd name="connsiteX10" fmla="*/ 3719708 w 3721752"/>
                <a:gd name="connsiteY10" fmla="*/ 179925 h 4047712"/>
                <a:gd name="connsiteX11" fmla="*/ 2929133 w 3721752"/>
                <a:gd name="connsiteY11" fmla="*/ 637125 h 4047712"/>
                <a:gd name="connsiteX12" fmla="*/ 2119508 w 3721752"/>
                <a:gd name="connsiteY12" fmla="*/ 551400 h 4047712"/>
                <a:gd name="connsiteX13" fmla="*/ 700283 w 3721752"/>
                <a:gd name="connsiteY13" fmla="*/ 37050 h 4047712"/>
                <a:gd name="connsiteX14" fmla="*/ 4958 w 3721752"/>
                <a:gd name="connsiteY14" fmla="*/ 84675 h 4047712"/>
                <a:gd name="connsiteX15" fmla="*/ 1024133 w 3721752"/>
                <a:gd name="connsiteY15" fmla="*/ 437100 h 4047712"/>
                <a:gd name="connsiteX16" fmla="*/ 938408 w 3721752"/>
                <a:gd name="connsiteY16" fmla="*/ 322800 h 4047712"/>
                <a:gd name="connsiteX0" fmla="*/ 938408 w 3721752"/>
                <a:gd name="connsiteY0" fmla="*/ 322800 h 4047712"/>
                <a:gd name="connsiteX1" fmla="*/ 1347983 w 3721752"/>
                <a:gd name="connsiteY1" fmla="*/ 1675350 h 4047712"/>
                <a:gd name="connsiteX2" fmla="*/ 852683 w 3721752"/>
                <a:gd name="connsiteY2" fmla="*/ 3970875 h 4047712"/>
                <a:gd name="connsiteX3" fmla="*/ 1395608 w 3721752"/>
                <a:gd name="connsiteY3" fmla="*/ 3456525 h 4047712"/>
                <a:gd name="connsiteX4" fmla="*/ 1671833 w 3721752"/>
                <a:gd name="connsiteY4" fmla="*/ 2989800 h 4047712"/>
                <a:gd name="connsiteX5" fmla="*/ 2176658 w 3721752"/>
                <a:gd name="connsiteY5" fmla="*/ 2980275 h 4047712"/>
                <a:gd name="connsiteX6" fmla="*/ 2367158 w 3721752"/>
                <a:gd name="connsiteY6" fmla="*/ 4047075 h 4047712"/>
                <a:gd name="connsiteX7" fmla="*/ 2719583 w 3721752"/>
                <a:gd name="connsiteY7" fmla="*/ 2904075 h 4047712"/>
                <a:gd name="connsiteX8" fmla="*/ 3472058 w 3721752"/>
                <a:gd name="connsiteY8" fmla="*/ 4008975 h 4047712"/>
                <a:gd name="connsiteX9" fmla="*/ 3167258 w 3721752"/>
                <a:gd name="connsiteY9" fmla="*/ 1570575 h 4047712"/>
                <a:gd name="connsiteX10" fmla="*/ 3719708 w 3721752"/>
                <a:gd name="connsiteY10" fmla="*/ 179925 h 4047712"/>
                <a:gd name="connsiteX11" fmla="*/ 2929133 w 3721752"/>
                <a:gd name="connsiteY11" fmla="*/ 637125 h 4047712"/>
                <a:gd name="connsiteX12" fmla="*/ 2119508 w 3721752"/>
                <a:gd name="connsiteY12" fmla="*/ 551400 h 4047712"/>
                <a:gd name="connsiteX13" fmla="*/ 700283 w 3721752"/>
                <a:gd name="connsiteY13" fmla="*/ 37050 h 4047712"/>
                <a:gd name="connsiteX14" fmla="*/ 4958 w 3721752"/>
                <a:gd name="connsiteY14" fmla="*/ 84675 h 4047712"/>
                <a:gd name="connsiteX15" fmla="*/ 938408 w 3721752"/>
                <a:gd name="connsiteY15" fmla="*/ 322800 h 4047712"/>
                <a:gd name="connsiteX0" fmla="*/ 1007833 w 3721327"/>
                <a:gd name="connsiteY0" fmla="*/ 463481 h 4048693"/>
                <a:gd name="connsiteX1" fmla="*/ 1347558 w 3721327"/>
                <a:gd name="connsiteY1" fmla="*/ 1676331 h 4048693"/>
                <a:gd name="connsiteX2" fmla="*/ 852258 w 3721327"/>
                <a:gd name="connsiteY2" fmla="*/ 3971856 h 4048693"/>
                <a:gd name="connsiteX3" fmla="*/ 1395183 w 3721327"/>
                <a:gd name="connsiteY3" fmla="*/ 3457506 h 4048693"/>
                <a:gd name="connsiteX4" fmla="*/ 1671408 w 3721327"/>
                <a:gd name="connsiteY4" fmla="*/ 2990781 h 4048693"/>
                <a:gd name="connsiteX5" fmla="*/ 2176233 w 3721327"/>
                <a:gd name="connsiteY5" fmla="*/ 2981256 h 4048693"/>
                <a:gd name="connsiteX6" fmla="*/ 2366733 w 3721327"/>
                <a:gd name="connsiteY6" fmla="*/ 4048056 h 4048693"/>
                <a:gd name="connsiteX7" fmla="*/ 2719158 w 3721327"/>
                <a:gd name="connsiteY7" fmla="*/ 2905056 h 4048693"/>
                <a:gd name="connsiteX8" fmla="*/ 3471633 w 3721327"/>
                <a:gd name="connsiteY8" fmla="*/ 4009956 h 4048693"/>
                <a:gd name="connsiteX9" fmla="*/ 3166833 w 3721327"/>
                <a:gd name="connsiteY9" fmla="*/ 1571556 h 4048693"/>
                <a:gd name="connsiteX10" fmla="*/ 3719283 w 3721327"/>
                <a:gd name="connsiteY10" fmla="*/ 180906 h 4048693"/>
                <a:gd name="connsiteX11" fmla="*/ 2928708 w 3721327"/>
                <a:gd name="connsiteY11" fmla="*/ 638106 h 4048693"/>
                <a:gd name="connsiteX12" fmla="*/ 2119083 w 3721327"/>
                <a:gd name="connsiteY12" fmla="*/ 552381 h 4048693"/>
                <a:gd name="connsiteX13" fmla="*/ 699858 w 3721327"/>
                <a:gd name="connsiteY13" fmla="*/ 38031 h 4048693"/>
                <a:gd name="connsiteX14" fmla="*/ 4533 w 3721327"/>
                <a:gd name="connsiteY14" fmla="*/ 85656 h 4048693"/>
                <a:gd name="connsiteX15" fmla="*/ 1007833 w 3721327"/>
                <a:gd name="connsiteY15" fmla="*/ 463481 h 4048693"/>
                <a:gd name="connsiteX0" fmla="*/ 1007833 w 3721327"/>
                <a:gd name="connsiteY0" fmla="*/ 463481 h 4048188"/>
                <a:gd name="connsiteX1" fmla="*/ 1347558 w 3721327"/>
                <a:gd name="connsiteY1" fmla="*/ 1676331 h 4048188"/>
                <a:gd name="connsiteX2" fmla="*/ 852258 w 3721327"/>
                <a:gd name="connsiteY2" fmla="*/ 3971856 h 4048188"/>
                <a:gd name="connsiteX3" fmla="*/ 1280883 w 3721327"/>
                <a:gd name="connsiteY3" fmla="*/ 3419406 h 4048188"/>
                <a:gd name="connsiteX4" fmla="*/ 1671408 w 3721327"/>
                <a:gd name="connsiteY4" fmla="*/ 2990781 h 4048188"/>
                <a:gd name="connsiteX5" fmla="*/ 2176233 w 3721327"/>
                <a:gd name="connsiteY5" fmla="*/ 2981256 h 4048188"/>
                <a:gd name="connsiteX6" fmla="*/ 2366733 w 3721327"/>
                <a:gd name="connsiteY6" fmla="*/ 4048056 h 4048188"/>
                <a:gd name="connsiteX7" fmla="*/ 2719158 w 3721327"/>
                <a:gd name="connsiteY7" fmla="*/ 2905056 h 4048188"/>
                <a:gd name="connsiteX8" fmla="*/ 3471633 w 3721327"/>
                <a:gd name="connsiteY8" fmla="*/ 4009956 h 4048188"/>
                <a:gd name="connsiteX9" fmla="*/ 3166833 w 3721327"/>
                <a:gd name="connsiteY9" fmla="*/ 1571556 h 4048188"/>
                <a:gd name="connsiteX10" fmla="*/ 3719283 w 3721327"/>
                <a:gd name="connsiteY10" fmla="*/ 180906 h 4048188"/>
                <a:gd name="connsiteX11" fmla="*/ 2928708 w 3721327"/>
                <a:gd name="connsiteY11" fmla="*/ 638106 h 4048188"/>
                <a:gd name="connsiteX12" fmla="*/ 2119083 w 3721327"/>
                <a:gd name="connsiteY12" fmla="*/ 552381 h 4048188"/>
                <a:gd name="connsiteX13" fmla="*/ 699858 w 3721327"/>
                <a:gd name="connsiteY13" fmla="*/ 38031 h 4048188"/>
                <a:gd name="connsiteX14" fmla="*/ 4533 w 3721327"/>
                <a:gd name="connsiteY14" fmla="*/ 85656 h 4048188"/>
                <a:gd name="connsiteX15" fmla="*/ 1007833 w 3721327"/>
                <a:gd name="connsiteY15" fmla="*/ 463481 h 4048188"/>
                <a:gd name="connsiteX0" fmla="*/ 1007833 w 3721327"/>
                <a:gd name="connsiteY0" fmla="*/ 463481 h 4048188"/>
                <a:gd name="connsiteX1" fmla="*/ 1347558 w 3721327"/>
                <a:gd name="connsiteY1" fmla="*/ 1676331 h 4048188"/>
                <a:gd name="connsiteX2" fmla="*/ 852258 w 3721327"/>
                <a:gd name="connsiteY2" fmla="*/ 3971856 h 4048188"/>
                <a:gd name="connsiteX3" fmla="*/ 1280883 w 3721327"/>
                <a:gd name="connsiteY3" fmla="*/ 3419406 h 4048188"/>
                <a:gd name="connsiteX4" fmla="*/ 1671408 w 3721327"/>
                <a:gd name="connsiteY4" fmla="*/ 2990781 h 4048188"/>
                <a:gd name="connsiteX5" fmla="*/ 2176233 w 3721327"/>
                <a:gd name="connsiteY5" fmla="*/ 2981256 h 4048188"/>
                <a:gd name="connsiteX6" fmla="*/ 2366733 w 3721327"/>
                <a:gd name="connsiteY6" fmla="*/ 4048056 h 4048188"/>
                <a:gd name="connsiteX7" fmla="*/ 2719158 w 3721327"/>
                <a:gd name="connsiteY7" fmla="*/ 2905056 h 4048188"/>
                <a:gd name="connsiteX8" fmla="*/ 3471633 w 3721327"/>
                <a:gd name="connsiteY8" fmla="*/ 4009956 h 4048188"/>
                <a:gd name="connsiteX9" fmla="*/ 3166833 w 3721327"/>
                <a:gd name="connsiteY9" fmla="*/ 1571556 h 4048188"/>
                <a:gd name="connsiteX10" fmla="*/ 3719283 w 3721327"/>
                <a:gd name="connsiteY10" fmla="*/ 180906 h 4048188"/>
                <a:gd name="connsiteX11" fmla="*/ 2928708 w 3721327"/>
                <a:gd name="connsiteY11" fmla="*/ 638106 h 4048188"/>
                <a:gd name="connsiteX12" fmla="*/ 2119083 w 3721327"/>
                <a:gd name="connsiteY12" fmla="*/ 552381 h 4048188"/>
                <a:gd name="connsiteX13" fmla="*/ 699858 w 3721327"/>
                <a:gd name="connsiteY13" fmla="*/ 38031 h 4048188"/>
                <a:gd name="connsiteX14" fmla="*/ 4533 w 3721327"/>
                <a:gd name="connsiteY14" fmla="*/ 85656 h 4048188"/>
                <a:gd name="connsiteX15" fmla="*/ 1007833 w 3721327"/>
                <a:gd name="connsiteY15" fmla="*/ 463481 h 4048188"/>
                <a:gd name="connsiteX0" fmla="*/ 1007833 w 3721144"/>
                <a:gd name="connsiteY0" fmla="*/ 463481 h 4048188"/>
                <a:gd name="connsiteX1" fmla="*/ 1347558 w 3721144"/>
                <a:gd name="connsiteY1" fmla="*/ 1676331 h 4048188"/>
                <a:gd name="connsiteX2" fmla="*/ 852258 w 3721144"/>
                <a:gd name="connsiteY2" fmla="*/ 3971856 h 4048188"/>
                <a:gd name="connsiteX3" fmla="*/ 1280883 w 3721144"/>
                <a:gd name="connsiteY3" fmla="*/ 3419406 h 4048188"/>
                <a:gd name="connsiteX4" fmla="*/ 1671408 w 3721144"/>
                <a:gd name="connsiteY4" fmla="*/ 2990781 h 4048188"/>
                <a:gd name="connsiteX5" fmla="*/ 2176233 w 3721144"/>
                <a:gd name="connsiteY5" fmla="*/ 2981256 h 4048188"/>
                <a:gd name="connsiteX6" fmla="*/ 2366733 w 3721144"/>
                <a:gd name="connsiteY6" fmla="*/ 4048056 h 4048188"/>
                <a:gd name="connsiteX7" fmla="*/ 2719158 w 3721144"/>
                <a:gd name="connsiteY7" fmla="*/ 2905056 h 4048188"/>
                <a:gd name="connsiteX8" fmla="*/ 3471633 w 3721144"/>
                <a:gd name="connsiteY8" fmla="*/ 4009956 h 4048188"/>
                <a:gd name="connsiteX9" fmla="*/ 3157308 w 3721144"/>
                <a:gd name="connsiteY9" fmla="*/ 1762056 h 4048188"/>
                <a:gd name="connsiteX10" fmla="*/ 3719283 w 3721144"/>
                <a:gd name="connsiteY10" fmla="*/ 180906 h 4048188"/>
                <a:gd name="connsiteX11" fmla="*/ 2928708 w 3721144"/>
                <a:gd name="connsiteY11" fmla="*/ 638106 h 4048188"/>
                <a:gd name="connsiteX12" fmla="*/ 2119083 w 3721144"/>
                <a:gd name="connsiteY12" fmla="*/ 552381 h 4048188"/>
                <a:gd name="connsiteX13" fmla="*/ 699858 w 3721144"/>
                <a:gd name="connsiteY13" fmla="*/ 38031 h 4048188"/>
                <a:gd name="connsiteX14" fmla="*/ 4533 w 3721144"/>
                <a:gd name="connsiteY14" fmla="*/ 85656 h 4048188"/>
                <a:gd name="connsiteX15" fmla="*/ 1007833 w 3721144"/>
                <a:gd name="connsiteY15" fmla="*/ 463481 h 4048188"/>
                <a:gd name="connsiteX0" fmla="*/ 1007833 w 3721144"/>
                <a:gd name="connsiteY0" fmla="*/ 463481 h 4048188"/>
                <a:gd name="connsiteX1" fmla="*/ 1347558 w 3721144"/>
                <a:gd name="connsiteY1" fmla="*/ 1676331 h 4048188"/>
                <a:gd name="connsiteX2" fmla="*/ 852258 w 3721144"/>
                <a:gd name="connsiteY2" fmla="*/ 3971856 h 4048188"/>
                <a:gd name="connsiteX3" fmla="*/ 1280883 w 3721144"/>
                <a:gd name="connsiteY3" fmla="*/ 3419406 h 4048188"/>
                <a:gd name="connsiteX4" fmla="*/ 1671408 w 3721144"/>
                <a:gd name="connsiteY4" fmla="*/ 2990781 h 4048188"/>
                <a:gd name="connsiteX5" fmla="*/ 2176233 w 3721144"/>
                <a:gd name="connsiteY5" fmla="*/ 2981256 h 4048188"/>
                <a:gd name="connsiteX6" fmla="*/ 2366733 w 3721144"/>
                <a:gd name="connsiteY6" fmla="*/ 4048056 h 4048188"/>
                <a:gd name="connsiteX7" fmla="*/ 2719158 w 3721144"/>
                <a:gd name="connsiteY7" fmla="*/ 2905056 h 4048188"/>
                <a:gd name="connsiteX8" fmla="*/ 3471633 w 3721144"/>
                <a:gd name="connsiteY8" fmla="*/ 4009956 h 4048188"/>
                <a:gd name="connsiteX9" fmla="*/ 3157308 w 3721144"/>
                <a:gd name="connsiteY9" fmla="*/ 1762056 h 4048188"/>
                <a:gd name="connsiteX10" fmla="*/ 3719283 w 3721144"/>
                <a:gd name="connsiteY10" fmla="*/ 142806 h 4048188"/>
                <a:gd name="connsiteX11" fmla="*/ 2928708 w 3721144"/>
                <a:gd name="connsiteY11" fmla="*/ 638106 h 4048188"/>
                <a:gd name="connsiteX12" fmla="*/ 2119083 w 3721144"/>
                <a:gd name="connsiteY12" fmla="*/ 552381 h 4048188"/>
                <a:gd name="connsiteX13" fmla="*/ 699858 w 3721144"/>
                <a:gd name="connsiteY13" fmla="*/ 38031 h 4048188"/>
                <a:gd name="connsiteX14" fmla="*/ 4533 w 3721144"/>
                <a:gd name="connsiteY14" fmla="*/ 85656 h 4048188"/>
                <a:gd name="connsiteX15" fmla="*/ 1007833 w 3721144"/>
                <a:gd name="connsiteY15" fmla="*/ 463481 h 4048188"/>
                <a:gd name="connsiteX0" fmla="*/ 978531 w 3720417"/>
                <a:gd name="connsiteY0" fmla="*/ 513032 h 4050114"/>
                <a:gd name="connsiteX1" fmla="*/ 1346831 w 3720417"/>
                <a:gd name="connsiteY1" fmla="*/ 1678257 h 4050114"/>
                <a:gd name="connsiteX2" fmla="*/ 851531 w 3720417"/>
                <a:gd name="connsiteY2" fmla="*/ 3973782 h 4050114"/>
                <a:gd name="connsiteX3" fmla="*/ 1280156 w 3720417"/>
                <a:gd name="connsiteY3" fmla="*/ 3421332 h 4050114"/>
                <a:gd name="connsiteX4" fmla="*/ 1670681 w 3720417"/>
                <a:gd name="connsiteY4" fmla="*/ 2992707 h 4050114"/>
                <a:gd name="connsiteX5" fmla="*/ 2175506 w 3720417"/>
                <a:gd name="connsiteY5" fmla="*/ 2983182 h 4050114"/>
                <a:gd name="connsiteX6" fmla="*/ 2366006 w 3720417"/>
                <a:gd name="connsiteY6" fmla="*/ 4049982 h 4050114"/>
                <a:gd name="connsiteX7" fmla="*/ 2718431 w 3720417"/>
                <a:gd name="connsiteY7" fmla="*/ 2906982 h 4050114"/>
                <a:gd name="connsiteX8" fmla="*/ 3470906 w 3720417"/>
                <a:gd name="connsiteY8" fmla="*/ 4011882 h 4050114"/>
                <a:gd name="connsiteX9" fmla="*/ 3156581 w 3720417"/>
                <a:gd name="connsiteY9" fmla="*/ 1763982 h 4050114"/>
                <a:gd name="connsiteX10" fmla="*/ 3718556 w 3720417"/>
                <a:gd name="connsiteY10" fmla="*/ 144732 h 4050114"/>
                <a:gd name="connsiteX11" fmla="*/ 2927981 w 3720417"/>
                <a:gd name="connsiteY11" fmla="*/ 640032 h 4050114"/>
                <a:gd name="connsiteX12" fmla="*/ 2118356 w 3720417"/>
                <a:gd name="connsiteY12" fmla="*/ 554307 h 4050114"/>
                <a:gd name="connsiteX13" fmla="*/ 699131 w 3720417"/>
                <a:gd name="connsiteY13" fmla="*/ 39957 h 4050114"/>
                <a:gd name="connsiteX14" fmla="*/ 3806 w 3720417"/>
                <a:gd name="connsiteY14" fmla="*/ 87582 h 4050114"/>
                <a:gd name="connsiteX15" fmla="*/ 978531 w 3720417"/>
                <a:gd name="connsiteY15" fmla="*/ 513032 h 405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20417" h="4050114">
                  <a:moveTo>
                    <a:pt x="978531" y="513032"/>
                  </a:moveTo>
                  <a:cubicBezTo>
                    <a:pt x="1202369" y="778145"/>
                    <a:pt x="1367998" y="1101465"/>
                    <a:pt x="1346831" y="1678257"/>
                  </a:cubicBezTo>
                  <a:cubicBezTo>
                    <a:pt x="1325664" y="2255049"/>
                    <a:pt x="862643" y="3683270"/>
                    <a:pt x="851531" y="3973782"/>
                  </a:cubicBezTo>
                  <a:cubicBezTo>
                    <a:pt x="840419" y="4264294"/>
                    <a:pt x="1143631" y="3584844"/>
                    <a:pt x="1280156" y="3421332"/>
                  </a:cubicBezTo>
                  <a:cubicBezTo>
                    <a:pt x="1416681" y="3257820"/>
                    <a:pt x="1521456" y="3065732"/>
                    <a:pt x="1670681" y="2992707"/>
                  </a:cubicBezTo>
                  <a:cubicBezTo>
                    <a:pt x="1819906" y="2919682"/>
                    <a:pt x="2059619" y="2806970"/>
                    <a:pt x="2175506" y="2983182"/>
                  </a:cubicBezTo>
                  <a:cubicBezTo>
                    <a:pt x="2291393" y="3159394"/>
                    <a:pt x="2275519" y="4062682"/>
                    <a:pt x="2366006" y="4049982"/>
                  </a:cubicBezTo>
                  <a:cubicBezTo>
                    <a:pt x="2456493" y="4037282"/>
                    <a:pt x="2534281" y="2913332"/>
                    <a:pt x="2718431" y="2906982"/>
                  </a:cubicBezTo>
                  <a:cubicBezTo>
                    <a:pt x="2902581" y="2900632"/>
                    <a:pt x="3397881" y="4202382"/>
                    <a:pt x="3470906" y="4011882"/>
                  </a:cubicBezTo>
                  <a:cubicBezTo>
                    <a:pt x="3543931" y="3821382"/>
                    <a:pt x="3115306" y="2408507"/>
                    <a:pt x="3156581" y="1763982"/>
                  </a:cubicBezTo>
                  <a:cubicBezTo>
                    <a:pt x="3197856" y="1119457"/>
                    <a:pt x="3756656" y="332057"/>
                    <a:pt x="3718556" y="144732"/>
                  </a:cubicBezTo>
                  <a:cubicBezTo>
                    <a:pt x="3680456" y="-42593"/>
                    <a:pt x="3194681" y="571770"/>
                    <a:pt x="2927981" y="640032"/>
                  </a:cubicBezTo>
                  <a:cubicBezTo>
                    <a:pt x="2661281" y="708294"/>
                    <a:pt x="2489831" y="654319"/>
                    <a:pt x="2118356" y="554307"/>
                  </a:cubicBezTo>
                  <a:cubicBezTo>
                    <a:pt x="1746881" y="454295"/>
                    <a:pt x="1051556" y="117744"/>
                    <a:pt x="699131" y="39957"/>
                  </a:cubicBezTo>
                  <a:cubicBezTo>
                    <a:pt x="346706" y="-37830"/>
                    <a:pt x="-42761" y="8736"/>
                    <a:pt x="3806" y="87582"/>
                  </a:cubicBezTo>
                  <a:cubicBezTo>
                    <a:pt x="50373" y="166428"/>
                    <a:pt x="754694" y="247920"/>
                    <a:pt x="978531" y="5130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3" name="TextBox 142"/>
          <p:cNvSpPr txBox="1"/>
          <p:nvPr/>
        </p:nvSpPr>
        <p:spPr>
          <a:xfrm>
            <a:off x="50649" y="3297231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斟</a:t>
            </a:r>
            <a:r>
              <a:rPr lang="zh-CN" altLang="en-US" sz="3200" dirty="0" smtClean="0">
                <a:solidFill>
                  <a:srgbClr val="FF0000"/>
                </a:solidFill>
              </a:rPr>
              <a:t>满美酒让你留下来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grpSp>
        <p:nvGrpSpPr>
          <p:cNvPr id="154" name="组合 153"/>
          <p:cNvGrpSpPr/>
          <p:nvPr/>
        </p:nvGrpSpPr>
        <p:grpSpPr>
          <a:xfrm rot="20775978">
            <a:off x="642249" y="2926165"/>
            <a:ext cx="890750" cy="972414"/>
            <a:chOff x="2989221" y="-202226"/>
            <a:chExt cx="890750" cy="972414"/>
          </a:xfrm>
        </p:grpSpPr>
        <p:grpSp>
          <p:nvGrpSpPr>
            <p:cNvPr id="155" name="组合 154"/>
            <p:cNvGrpSpPr/>
            <p:nvPr/>
          </p:nvGrpSpPr>
          <p:grpSpPr>
            <a:xfrm>
              <a:off x="2989221" y="-202226"/>
              <a:ext cx="890750" cy="964996"/>
              <a:chOff x="2337341" y="-944550"/>
              <a:chExt cx="1767675" cy="1915015"/>
            </a:xfrm>
          </p:grpSpPr>
          <p:sp>
            <p:nvSpPr>
              <p:cNvPr id="157" name="任意多边形 156"/>
              <p:cNvSpPr/>
              <p:nvPr/>
            </p:nvSpPr>
            <p:spPr>
              <a:xfrm>
                <a:off x="2445390" y="-188017"/>
                <a:ext cx="1523165" cy="1158482"/>
              </a:xfrm>
              <a:custGeom>
                <a:avLst/>
                <a:gdLst>
                  <a:gd name="connsiteX0" fmla="*/ 763717 w 1510477"/>
                  <a:gd name="connsiteY0" fmla="*/ 2180 h 1168643"/>
                  <a:gd name="connsiteX1" fmla="*/ 954217 w 1510477"/>
                  <a:gd name="connsiteY1" fmla="*/ 93620 h 1168643"/>
                  <a:gd name="connsiteX2" fmla="*/ 1076137 w 1510477"/>
                  <a:gd name="connsiteY2" fmla="*/ 268880 h 1168643"/>
                  <a:gd name="connsiteX3" fmla="*/ 1198057 w 1510477"/>
                  <a:gd name="connsiteY3" fmla="*/ 398420 h 1168643"/>
                  <a:gd name="connsiteX4" fmla="*/ 1358077 w 1510477"/>
                  <a:gd name="connsiteY4" fmla="*/ 543200 h 1168643"/>
                  <a:gd name="connsiteX5" fmla="*/ 1449517 w 1510477"/>
                  <a:gd name="connsiteY5" fmla="*/ 619400 h 1168643"/>
                  <a:gd name="connsiteX6" fmla="*/ 1510477 w 1510477"/>
                  <a:gd name="connsiteY6" fmla="*/ 756560 h 1168643"/>
                  <a:gd name="connsiteX7" fmla="*/ 1510477 w 1510477"/>
                  <a:gd name="connsiteY7" fmla="*/ 878480 h 1168643"/>
                  <a:gd name="connsiteX8" fmla="*/ 1449517 w 1510477"/>
                  <a:gd name="connsiteY8" fmla="*/ 1046120 h 1168643"/>
                  <a:gd name="connsiteX9" fmla="*/ 1319977 w 1510477"/>
                  <a:gd name="connsiteY9" fmla="*/ 1145180 h 1168643"/>
                  <a:gd name="connsiteX10" fmla="*/ 1144717 w 1510477"/>
                  <a:gd name="connsiteY10" fmla="*/ 1168040 h 1168643"/>
                  <a:gd name="connsiteX11" fmla="*/ 999937 w 1510477"/>
                  <a:gd name="connsiteY11" fmla="*/ 1129940 h 1168643"/>
                  <a:gd name="connsiteX12" fmla="*/ 847537 w 1510477"/>
                  <a:gd name="connsiteY12" fmla="*/ 1084220 h 1168643"/>
                  <a:gd name="connsiteX13" fmla="*/ 733237 w 1510477"/>
                  <a:gd name="connsiteY13" fmla="*/ 1084220 h 1168643"/>
                  <a:gd name="connsiteX14" fmla="*/ 641797 w 1510477"/>
                  <a:gd name="connsiteY14" fmla="*/ 1114700 h 1168643"/>
                  <a:gd name="connsiteX15" fmla="*/ 512257 w 1510477"/>
                  <a:gd name="connsiteY15" fmla="*/ 1137560 h 1168643"/>
                  <a:gd name="connsiteX16" fmla="*/ 405577 w 1510477"/>
                  <a:gd name="connsiteY16" fmla="*/ 1160420 h 1168643"/>
                  <a:gd name="connsiteX17" fmla="*/ 260797 w 1510477"/>
                  <a:gd name="connsiteY17" fmla="*/ 1152800 h 1168643"/>
                  <a:gd name="connsiteX18" fmla="*/ 108397 w 1510477"/>
                  <a:gd name="connsiteY18" fmla="*/ 1061360 h 1168643"/>
                  <a:gd name="connsiteX19" fmla="*/ 9337 w 1510477"/>
                  <a:gd name="connsiteY19" fmla="*/ 893720 h 1168643"/>
                  <a:gd name="connsiteX20" fmla="*/ 9337 w 1510477"/>
                  <a:gd name="connsiteY20" fmla="*/ 756560 h 1168643"/>
                  <a:gd name="connsiteX21" fmla="*/ 55057 w 1510477"/>
                  <a:gd name="connsiteY21" fmla="*/ 619400 h 1168643"/>
                  <a:gd name="connsiteX22" fmla="*/ 131257 w 1510477"/>
                  <a:gd name="connsiteY22" fmla="*/ 550820 h 1168643"/>
                  <a:gd name="connsiteX23" fmla="*/ 215077 w 1510477"/>
                  <a:gd name="connsiteY23" fmla="*/ 482240 h 1168643"/>
                  <a:gd name="connsiteX24" fmla="*/ 359857 w 1510477"/>
                  <a:gd name="connsiteY24" fmla="*/ 375560 h 1168643"/>
                  <a:gd name="connsiteX25" fmla="*/ 458917 w 1510477"/>
                  <a:gd name="connsiteY25" fmla="*/ 253640 h 1168643"/>
                  <a:gd name="connsiteX26" fmla="*/ 527497 w 1510477"/>
                  <a:gd name="connsiteY26" fmla="*/ 169820 h 1168643"/>
                  <a:gd name="connsiteX27" fmla="*/ 588457 w 1510477"/>
                  <a:gd name="connsiteY27" fmla="*/ 86000 h 1168643"/>
                  <a:gd name="connsiteX28" fmla="*/ 664657 w 1510477"/>
                  <a:gd name="connsiteY28" fmla="*/ 32660 h 1168643"/>
                  <a:gd name="connsiteX29" fmla="*/ 763717 w 1510477"/>
                  <a:gd name="connsiteY29" fmla="*/ 2180 h 1168643"/>
                  <a:gd name="connsiteX0" fmla="*/ 804992 w 1510477"/>
                  <a:gd name="connsiteY0" fmla="*/ 2254 h 1168717"/>
                  <a:gd name="connsiteX1" fmla="*/ 954217 w 1510477"/>
                  <a:gd name="connsiteY1" fmla="*/ 93694 h 1168717"/>
                  <a:gd name="connsiteX2" fmla="*/ 1076137 w 1510477"/>
                  <a:gd name="connsiteY2" fmla="*/ 268954 h 1168717"/>
                  <a:gd name="connsiteX3" fmla="*/ 1198057 w 1510477"/>
                  <a:gd name="connsiteY3" fmla="*/ 398494 h 1168717"/>
                  <a:gd name="connsiteX4" fmla="*/ 1358077 w 1510477"/>
                  <a:gd name="connsiteY4" fmla="*/ 543274 h 1168717"/>
                  <a:gd name="connsiteX5" fmla="*/ 1449517 w 1510477"/>
                  <a:gd name="connsiteY5" fmla="*/ 619474 h 1168717"/>
                  <a:gd name="connsiteX6" fmla="*/ 1510477 w 1510477"/>
                  <a:gd name="connsiteY6" fmla="*/ 756634 h 1168717"/>
                  <a:gd name="connsiteX7" fmla="*/ 1510477 w 1510477"/>
                  <a:gd name="connsiteY7" fmla="*/ 878554 h 1168717"/>
                  <a:gd name="connsiteX8" fmla="*/ 1449517 w 1510477"/>
                  <a:gd name="connsiteY8" fmla="*/ 1046194 h 1168717"/>
                  <a:gd name="connsiteX9" fmla="*/ 1319977 w 1510477"/>
                  <a:gd name="connsiteY9" fmla="*/ 1145254 h 1168717"/>
                  <a:gd name="connsiteX10" fmla="*/ 1144717 w 1510477"/>
                  <a:gd name="connsiteY10" fmla="*/ 1168114 h 1168717"/>
                  <a:gd name="connsiteX11" fmla="*/ 999937 w 1510477"/>
                  <a:gd name="connsiteY11" fmla="*/ 1130014 h 1168717"/>
                  <a:gd name="connsiteX12" fmla="*/ 847537 w 1510477"/>
                  <a:gd name="connsiteY12" fmla="*/ 1084294 h 1168717"/>
                  <a:gd name="connsiteX13" fmla="*/ 733237 w 1510477"/>
                  <a:gd name="connsiteY13" fmla="*/ 1084294 h 1168717"/>
                  <a:gd name="connsiteX14" fmla="*/ 641797 w 1510477"/>
                  <a:gd name="connsiteY14" fmla="*/ 1114774 h 1168717"/>
                  <a:gd name="connsiteX15" fmla="*/ 512257 w 1510477"/>
                  <a:gd name="connsiteY15" fmla="*/ 1137634 h 1168717"/>
                  <a:gd name="connsiteX16" fmla="*/ 405577 w 1510477"/>
                  <a:gd name="connsiteY16" fmla="*/ 1160494 h 1168717"/>
                  <a:gd name="connsiteX17" fmla="*/ 260797 w 1510477"/>
                  <a:gd name="connsiteY17" fmla="*/ 1152874 h 1168717"/>
                  <a:gd name="connsiteX18" fmla="*/ 108397 w 1510477"/>
                  <a:gd name="connsiteY18" fmla="*/ 1061434 h 1168717"/>
                  <a:gd name="connsiteX19" fmla="*/ 9337 w 1510477"/>
                  <a:gd name="connsiteY19" fmla="*/ 893794 h 1168717"/>
                  <a:gd name="connsiteX20" fmla="*/ 9337 w 1510477"/>
                  <a:gd name="connsiteY20" fmla="*/ 756634 h 1168717"/>
                  <a:gd name="connsiteX21" fmla="*/ 55057 w 1510477"/>
                  <a:gd name="connsiteY21" fmla="*/ 619474 h 1168717"/>
                  <a:gd name="connsiteX22" fmla="*/ 131257 w 1510477"/>
                  <a:gd name="connsiteY22" fmla="*/ 550894 h 1168717"/>
                  <a:gd name="connsiteX23" fmla="*/ 215077 w 1510477"/>
                  <a:gd name="connsiteY23" fmla="*/ 482314 h 1168717"/>
                  <a:gd name="connsiteX24" fmla="*/ 359857 w 1510477"/>
                  <a:gd name="connsiteY24" fmla="*/ 375634 h 1168717"/>
                  <a:gd name="connsiteX25" fmla="*/ 458917 w 1510477"/>
                  <a:gd name="connsiteY25" fmla="*/ 253714 h 1168717"/>
                  <a:gd name="connsiteX26" fmla="*/ 527497 w 1510477"/>
                  <a:gd name="connsiteY26" fmla="*/ 169894 h 1168717"/>
                  <a:gd name="connsiteX27" fmla="*/ 588457 w 1510477"/>
                  <a:gd name="connsiteY27" fmla="*/ 86074 h 1168717"/>
                  <a:gd name="connsiteX28" fmla="*/ 664657 w 1510477"/>
                  <a:gd name="connsiteY28" fmla="*/ 32734 h 1168717"/>
                  <a:gd name="connsiteX29" fmla="*/ 804992 w 1510477"/>
                  <a:gd name="connsiteY29" fmla="*/ 2254 h 1168717"/>
                  <a:gd name="connsiteX0" fmla="*/ 804992 w 1510477"/>
                  <a:gd name="connsiteY0" fmla="*/ 3140 h 1169603"/>
                  <a:gd name="connsiteX1" fmla="*/ 954217 w 1510477"/>
                  <a:gd name="connsiteY1" fmla="*/ 94580 h 1169603"/>
                  <a:gd name="connsiteX2" fmla="*/ 1076137 w 1510477"/>
                  <a:gd name="connsiteY2" fmla="*/ 269840 h 1169603"/>
                  <a:gd name="connsiteX3" fmla="*/ 1198057 w 1510477"/>
                  <a:gd name="connsiteY3" fmla="*/ 399380 h 1169603"/>
                  <a:gd name="connsiteX4" fmla="*/ 1358077 w 1510477"/>
                  <a:gd name="connsiteY4" fmla="*/ 544160 h 1169603"/>
                  <a:gd name="connsiteX5" fmla="*/ 1449517 w 1510477"/>
                  <a:gd name="connsiteY5" fmla="*/ 620360 h 1169603"/>
                  <a:gd name="connsiteX6" fmla="*/ 1510477 w 1510477"/>
                  <a:gd name="connsiteY6" fmla="*/ 757520 h 1169603"/>
                  <a:gd name="connsiteX7" fmla="*/ 1510477 w 1510477"/>
                  <a:gd name="connsiteY7" fmla="*/ 879440 h 1169603"/>
                  <a:gd name="connsiteX8" fmla="*/ 1449517 w 1510477"/>
                  <a:gd name="connsiteY8" fmla="*/ 1047080 h 1169603"/>
                  <a:gd name="connsiteX9" fmla="*/ 1319977 w 1510477"/>
                  <a:gd name="connsiteY9" fmla="*/ 1146140 h 1169603"/>
                  <a:gd name="connsiteX10" fmla="*/ 1144717 w 1510477"/>
                  <a:gd name="connsiteY10" fmla="*/ 1169000 h 1169603"/>
                  <a:gd name="connsiteX11" fmla="*/ 999937 w 1510477"/>
                  <a:gd name="connsiteY11" fmla="*/ 1130900 h 1169603"/>
                  <a:gd name="connsiteX12" fmla="*/ 847537 w 1510477"/>
                  <a:gd name="connsiteY12" fmla="*/ 1085180 h 1169603"/>
                  <a:gd name="connsiteX13" fmla="*/ 733237 w 1510477"/>
                  <a:gd name="connsiteY13" fmla="*/ 1085180 h 1169603"/>
                  <a:gd name="connsiteX14" fmla="*/ 641797 w 1510477"/>
                  <a:gd name="connsiteY14" fmla="*/ 1115660 h 1169603"/>
                  <a:gd name="connsiteX15" fmla="*/ 512257 w 1510477"/>
                  <a:gd name="connsiteY15" fmla="*/ 1138520 h 1169603"/>
                  <a:gd name="connsiteX16" fmla="*/ 405577 w 1510477"/>
                  <a:gd name="connsiteY16" fmla="*/ 1161380 h 1169603"/>
                  <a:gd name="connsiteX17" fmla="*/ 260797 w 1510477"/>
                  <a:gd name="connsiteY17" fmla="*/ 1153760 h 1169603"/>
                  <a:gd name="connsiteX18" fmla="*/ 108397 w 1510477"/>
                  <a:gd name="connsiteY18" fmla="*/ 1062320 h 1169603"/>
                  <a:gd name="connsiteX19" fmla="*/ 9337 w 1510477"/>
                  <a:gd name="connsiteY19" fmla="*/ 894680 h 1169603"/>
                  <a:gd name="connsiteX20" fmla="*/ 9337 w 1510477"/>
                  <a:gd name="connsiteY20" fmla="*/ 757520 h 1169603"/>
                  <a:gd name="connsiteX21" fmla="*/ 55057 w 1510477"/>
                  <a:gd name="connsiteY21" fmla="*/ 620360 h 1169603"/>
                  <a:gd name="connsiteX22" fmla="*/ 131257 w 1510477"/>
                  <a:gd name="connsiteY22" fmla="*/ 551780 h 1169603"/>
                  <a:gd name="connsiteX23" fmla="*/ 215077 w 1510477"/>
                  <a:gd name="connsiteY23" fmla="*/ 483200 h 1169603"/>
                  <a:gd name="connsiteX24" fmla="*/ 359857 w 1510477"/>
                  <a:gd name="connsiteY24" fmla="*/ 376520 h 1169603"/>
                  <a:gd name="connsiteX25" fmla="*/ 458917 w 1510477"/>
                  <a:gd name="connsiteY25" fmla="*/ 254600 h 1169603"/>
                  <a:gd name="connsiteX26" fmla="*/ 527497 w 1510477"/>
                  <a:gd name="connsiteY26" fmla="*/ 170780 h 1169603"/>
                  <a:gd name="connsiteX27" fmla="*/ 588457 w 1510477"/>
                  <a:gd name="connsiteY27" fmla="*/ 86960 h 1169603"/>
                  <a:gd name="connsiteX28" fmla="*/ 677357 w 1510477"/>
                  <a:gd name="connsiteY28" fmla="*/ 27270 h 1169603"/>
                  <a:gd name="connsiteX29" fmla="*/ 804992 w 1510477"/>
                  <a:gd name="connsiteY29" fmla="*/ 3140 h 1169603"/>
                  <a:gd name="connsiteX0" fmla="*/ 817692 w 1510477"/>
                  <a:gd name="connsiteY0" fmla="*/ 4719 h 1158482"/>
                  <a:gd name="connsiteX1" fmla="*/ 954217 w 1510477"/>
                  <a:gd name="connsiteY1" fmla="*/ 83459 h 1158482"/>
                  <a:gd name="connsiteX2" fmla="*/ 1076137 w 1510477"/>
                  <a:gd name="connsiteY2" fmla="*/ 258719 h 1158482"/>
                  <a:gd name="connsiteX3" fmla="*/ 1198057 w 1510477"/>
                  <a:gd name="connsiteY3" fmla="*/ 388259 h 1158482"/>
                  <a:gd name="connsiteX4" fmla="*/ 1358077 w 1510477"/>
                  <a:gd name="connsiteY4" fmla="*/ 533039 h 1158482"/>
                  <a:gd name="connsiteX5" fmla="*/ 1449517 w 1510477"/>
                  <a:gd name="connsiteY5" fmla="*/ 609239 h 1158482"/>
                  <a:gd name="connsiteX6" fmla="*/ 1510477 w 1510477"/>
                  <a:gd name="connsiteY6" fmla="*/ 746399 h 1158482"/>
                  <a:gd name="connsiteX7" fmla="*/ 1510477 w 1510477"/>
                  <a:gd name="connsiteY7" fmla="*/ 868319 h 1158482"/>
                  <a:gd name="connsiteX8" fmla="*/ 1449517 w 1510477"/>
                  <a:gd name="connsiteY8" fmla="*/ 1035959 h 1158482"/>
                  <a:gd name="connsiteX9" fmla="*/ 1319977 w 1510477"/>
                  <a:gd name="connsiteY9" fmla="*/ 1135019 h 1158482"/>
                  <a:gd name="connsiteX10" fmla="*/ 1144717 w 1510477"/>
                  <a:gd name="connsiteY10" fmla="*/ 1157879 h 1158482"/>
                  <a:gd name="connsiteX11" fmla="*/ 999937 w 1510477"/>
                  <a:gd name="connsiteY11" fmla="*/ 1119779 h 1158482"/>
                  <a:gd name="connsiteX12" fmla="*/ 847537 w 1510477"/>
                  <a:gd name="connsiteY12" fmla="*/ 1074059 h 1158482"/>
                  <a:gd name="connsiteX13" fmla="*/ 733237 w 1510477"/>
                  <a:gd name="connsiteY13" fmla="*/ 1074059 h 1158482"/>
                  <a:gd name="connsiteX14" fmla="*/ 641797 w 1510477"/>
                  <a:gd name="connsiteY14" fmla="*/ 1104539 h 1158482"/>
                  <a:gd name="connsiteX15" fmla="*/ 512257 w 1510477"/>
                  <a:gd name="connsiteY15" fmla="*/ 1127399 h 1158482"/>
                  <a:gd name="connsiteX16" fmla="*/ 405577 w 1510477"/>
                  <a:gd name="connsiteY16" fmla="*/ 1150259 h 1158482"/>
                  <a:gd name="connsiteX17" fmla="*/ 260797 w 1510477"/>
                  <a:gd name="connsiteY17" fmla="*/ 1142639 h 1158482"/>
                  <a:gd name="connsiteX18" fmla="*/ 108397 w 1510477"/>
                  <a:gd name="connsiteY18" fmla="*/ 1051199 h 1158482"/>
                  <a:gd name="connsiteX19" fmla="*/ 9337 w 1510477"/>
                  <a:gd name="connsiteY19" fmla="*/ 883559 h 1158482"/>
                  <a:gd name="connsiteX20" fmla="*/ 9337 w 1510477"/>
                  <a:gd name="connsiteY20" fmla="*/ 746399 h 1158482"/>
                  <a:gd name="connsiteX21" fmla="*/ 55057 w 1510477"/>
                  <a:gd name="connsiteY21" fmla="*/ 609239 h 1158482"/>
                  <a:gd name="connsiteX22" fmla="*/ 131257 w 1510477"/>
                  <a:gd name="connsiteY22" fmla="*/ 540659 h 1158482"/>
                  <a:gd name="connsiteX23" fmla="*/ 215077 w 1510477"/>
                  <a:gd name="connsiteY23" fmla="*/ 472079 h 1158482"/>
                  <a:gd name="connsiteX24" fmla="*/ 359857 w 1510477"/>
                  <a:gd name="connsiteY24" fmla="*/ 365399 h 1158482"/>
                  <a:gd name="connsiteX25" fmla="*/ 458917 w 1510477"/>
                  <a:gd name="connsiteY25" fmla="*/ 243479 h 1158482"/>
                  <a:gd name="connsiteX26" fmla="*/ 527497 w 1510477"/>
                  <a:gd name="connsiteY26" fmla="*/ 159659 h 1158482"/>
                  <a:gd name="connsiteX27" fmla="*/ 588457 w 1510477"/>
                  <a:gd name="connsiteY27" fmla="*/ 75839 h 1158482"/>
                  <a:gd name="connsiteX28" fmla="*/ 677357 w 1510477"/>
                  <a:gd name="connsiteY28" fmla="*/ 16149 h 1158482"/>
                  <a:gd name="connsiteX29" fmla="*/ 817692 w 1510477"/>
                  <a:gd name="connsiteY29" fmla="*/ 4719 h 1158482"/>
                  <a:gd name="connsiteX0" fmla="*/ 817692 w 1510477"/>
                  <a:gd name="connsiteY0" fmla="*/ 4719 h 1158482"/>
                  <a:gd name="connsiteX1" fmla="*/ 954217 w 1510477"/>
                  <a:gd name="connsiteY1" fmla="*/ 83459 h 1158482"/>
                  <a:gd name="connsiteX2" fmla="*/ 1076137 w 1510477"/>
                  <a:gd name="connsiteY2" fmla="*/ 258719 h 1158482"/>
                  <a:gd name="connsiteX3" fmla="*/ 1198057 w 1510477"/>
                  <a:gd name="connsiteY3" fmla="*/ 388259 h 1158482"/>
                  <a:gd name="connsiteX4" fmla="*/ 1358077 w 1510477"/>
                  <a:gd name="connsiteY4" fmla="*/ 533039 h 1158482"/>
                  <a:gd name="connsiteX5" fmla="*/ 1449517 w 1510477"/>
                  <a:gd name="connsiteY5" fmla="*/ 609239 h 1158482"/>
                  <a:gd name="connsiteX6" fmla="*/ 1510477 w 1510477"/>
                  <a:gd name="connsiteY6" fmla="*/ 746399 h 1158482"/>
                  <a:gd name="connsiteX7" fmla="*/ 1510477 w 1510477"/>
                  <a:gd name="connsiteY7" fmla="*/ 868319 h 1158482"/>
                  <a:gd name="connsiteX8" fmla="*/ 1449517 w 1510477"/>
                  <a:gd name="connsiteY8" fmla="*/ 1035959 h 1158482"/>
                  <a:gd name="connsiteX9" fmla="*/ 1319977 w 1510477"/>
                  <a:gd name="connsiteY9" fmla="*/ 1135019 h 1158482"/>
                  <a:gd name="connsiteX10" fmla="*/ 1144717 w 1510477"/>
                  <a:gd name="connsiteY10" fmla="*/ 1157879 h 1158482"/>
                  <a:gd name="connsiteX11" fmla="*/ 999937 w 1510477"/>
                  <a:gd name="connsiteY11" fmla="*/ 1119779 h 1158482"/>
                  <a:gd name="connsiteX12" fmla="*/ 847537 w 1510477"/>
                  <a:gd name="connsiteY12" fmla="*/ 1074059 h 1158482"/>
                  <a:gd name="connsiteX13" fmla="*/ 733237 w 1510477"/>
                  <a:gd name="connsiteY13" fmla="*/ 1074059 h 1158482"/>
                  <a:gd name="connsiteX14" fmla="*/ 641797 w 1510477"/>
                  <a:gd name="connsiteY14" fmla="*/ 1104539 h 1158482"/>
                  <a:gd name="connsiteX15" fmla="*/ 512257 w 1510477"/>
                  <a:gd name="connsiteY15" fmla="*/ 1127399 h 1158482"/>
                  <a:gd name="connsiteX16" fmla="*/ 405577 w 1510477"/>
                  <a:gd name="connsiteY16" fmla="*/ 1150259 h 1158482"/>
                  <a:gd name="connsiteX17" fmla="*/ 260797 w 1510477"/>
                  <a:gd name="connsiteY17" fmla="*/ 1142639 h 1158482"/>
                  <a:gd name="connsiteX18" fmla="*/ 108397 w 1510477"/>
                  <a:gd name="connsiteY18" fmla="*/ 1051199 h 1158482"/>
                  <a:gd name="connsiteX19" fmla="*/ 9337 w 1510477"/>
                  <a:gd name="connsiteY19" fmla="*/ 883559 h 1158482"/>
                  <a:gd name="connsiteX20" fmla="*/ 9337 w 1510477"/>
                  <a:gd name="connsiteY20" fmla="*/ 746399 h 1158482"/>
                  <a:gd name="connsiteX21" fmla="*/ 55057 w 1510477"/>
                  <a:gd name="connsiteY21" fmla="*/ 609239 h 1158482"/>
                  <a:gd name="connsiteX22" fmla="*/ 131257 w 1510477"/>
                  <a:gd name="connsiteY22" fmla="*/ 540659 h 1158482"/>
                  <a:gd name="connsiteX23" fmla="*/ 227777 w 1510477"/>
                  <a:gd name="connsiteY23" fmla="*/ 468904 h 1158482"/>
                  <a:gd name="connsiteX24" fmla="*/ 359857 w 1510477"/>
                  <a:gd name="connsiteY24" fmla="*/ 365399 h 1158482"/>
                  <a:gd name="connsiteX25" fmla="*/ 458917 w 1510477"/>
                  <a:gd name="connsiteY25" fmla="*/ 243479 h 1158482"/>
                  <a:gd name="connsiteX26" fmla="*/ 527497 w 1510477"/>
                  <a:gd name="connsiteY26" fmla="*/ 159659 h 1158482"/>
                  <a:gd name="connsiteX27" fmla="*/ 588457 w 1510477"/>
                  <a:gd name="connsiteY27" fmla="*/ 75839 h 1158482"/>
                  <a:gd name="connsiteX28" fmla="*/ 677357 w 1510477"/>
                  <a:gd name="connsiteY28" fmla="*/ 16149 h 1158482"/>
                  <a:gd name="connsiteX29" fmla="*/ 817692 w 1510477"/>
                  <a:gd name="connsiteY29" fmla="*/ 4719 h 1158482"/>
                  <a:gd name="connsiteX0" fmla="*/ 817075 w 1509860"/>
                  <a:gd name="connsiteY0" fmla="*/ 4719 h 1158482"/>
                  <a:gd name="connsiteX1" fmla="*/ 953600 w 1509860"/>
                  <a:gd name="connsiteY1" fmla="*/ 83459 h 1158482"/>
                  <a:gd name="connsiteX2" fmla="*/ 1075520 w 1509860"/>
                  <a:gd name="connsiteY2" fmla="*/ 258719 h 1158482"/>
                  <a:gd name="connsiteX3" fmla="*/ 1197440 w 1509860"/>
                  <a:gd name="connsiteY3" fmla="*/ 388259 h 1158482"/>
                  <a:gd name="connsiteX4" fmla="*/ 1357460 w 1509860"/>
                  <a:gd name="connsiteY4" fmla="*/ 533039 h 1158482"/>
                  <a:gd name="connsiteX5" fmla="*/ 1448900 w 1509860"/>
                  <a:gd name="connsiteY5" fmla="*/ 609239 h 1158482"/>
                  <a:gd name="connsiteX6" fmla="*/ 1509860 w 1509860"/>
                  <a:gd name="connsiteY6" fmla="*/ 746399 h 1158482"/>
                  <a:gd name="connsiteX7" fmla="*/ 1509860 w 1509860"/>
                  <a:gd name="connsiteY7" fmla="*/ 868319 h 1158482"/>
                  <a:gd name="connsiteX8" fmla="*/ 1448900 w 1509860"/>
                  <a:gd name="connsiteY8" fmla="*/ 1035959 h 1158482"/>
                  <a:gd name="connsiteX9" fmla="*/ 1319360 w 1509860"/>
                  <a:gd name="connsiteY9" fmla="*/ 1135019 h 1158482"/>
                  <a:gd name="connsiteX10" fmla="*/ 1144100 w 1509860"/>
                  <a:gd name="connsiteY10" fmla="*/ 1157879 h 1158482"/>
                  <a:gd name="connsiteX11" fmla="*/ 999320 w 1509860"/>
                  <a:gd name="connsiteY11" fmla="*/ 1119779 h 1158482"/>
                  <a:gd name="connsiteX12" fmla="*/ 846920 w 1509860"/>
                  <a:gd name="connsiteY12" fmla="*/ 1074059 h 1158482"/>
                  <a:gd name="connsiteX13" fmla="*/ 732620 w 1509860"/>
                  <a:gd name="connsiteY13" fmla="*/ 1074059 h 1158482"/>
                  <a:gd name="connsiteX14" fmla="*/ 641180 w 1509860"/>
                  <a:gd name="connsiteY14" fmla="*/ 1104539 h 1158482"/>
                  <a:gd name="connsiteX15" fmla="*/ 511640 w 1509860"/>
                  <a:gd name="connsiteY15" fmla="*/ 1127399 h 1158482"/>
                  <a:gd name="connsiteX16" fmla="*/ 404960 w 1509860"/>
                  <a:gd name="connsiteY16" fmla="*/ 1150259 h 1158482"/>
                  <a:gd name="connsiteX17" fmla="*/ 260180 w 1509860"/>
                  <a:gd name="connsiteY17" fmla="*/ 1142639 h 1158482"/>
                  <a:gd name="connsiteX18" fmla="*/ 107780 w 1509860"/>
                  <a:gd name="connsiteY18" fmla="*/ 1051199 h 1158482"/>
                  <a:gd name="connsiteX19" fmla="*/ 8720 w 1509860"/>
                  <a:gd name="connsiteY19" fmla="*/ 883559 h 1158482"/>
                  <a:gd name="connsiteX20" fmla="*/ 8720 w 1509860"/>
                  <a:gd name="connsiteY20" fmla="*/ 746399 h 1158482"/>
                  <a:gd name="connsiteX21" fmla="*/ 41740 w 1509860"/>
                  <a:gd name="connsiteY21" fmla="*/ 621939 h 1158482"/>
                  <a:gd name="connsiteX22" fmla="*/ 130640 w 1509860"/>
                  <a:gd name="connsiteY22" fmla="*/ 540659 h 1158482"/>
                  <a:gd name="connsiteX23" fmla="*/ 227160 w 1509860"/>
                  <a:gd name="connsiteY23" fmla="*/ 468904 h 1158482"/>
                  <a:gd name="connsiteX24" fmla="*/ 359240 w 1509860"/>
                  <a:gd name="connsiteY24" fmla="*/ 365399 h 1158482"/>
                  <a:gd name="connsiteX25" fmla="*/ 458300 w 1509860"/>
                  <a:gd name="connsiteY25" fmla="*/ 243479 h 1158482"/>
                  <a:gd name="connsiteX26" fmla="*/ 526880 w 1509860"/>
                  <a:gd name="connsiteY26" fmla="*/ 159659 h 1158482"/>
                  <a:gd name="connsiteX27" fmla="*/ 587840 w 1509860"/>
                  <a:gd name="connsiteY27" fmla="*/ 75839 h 1158482"/>
                  <a:gd name="connsiteX28" fmla="*/ 676740 w 1509860"/>
                  <a:gd name="connsiteY28" fmla="*/ 16149 h 1158482"/>
                  <a:gd name="connsiteX29" fmla="*/ 817075 w 1509860"/>
                  <a:gd name="connsiteY29" fmla="*/ 4719 h 1158482"/>
                  <a:gd name="connsiteX0" fmla="*/ 824371 w 1517156"/>
                  <a:gd name="connsiteY0" fmla="*/ 4719 h 1158482"/>
                  <a:gd name="connsiteX1" fmla="*/ 960896 w 1517156"/>
                  <a:gd name="connsiteY1" fmla="*/ 83459 h 1158482"/>
                  <a:gd name="connsiteX2" fmla="*/ 1082816 w 1517156"/>
                  <a:gd name="connsiteY2" fmla="*/ 258719 h 1158482"/>
                  <a:gd name="connsiteX3" fmla="*/ 1204736 w 1517156"/>
                  <a:gd name="connsiteY3" fmla="*/ 388259 h 1158482"/>
                  <a:gd name="connsiteX4" fmla="*/ 1364756 w 1517156"/>
                  <a:gd name="connsiteY4" fmla="*/ 533039 h 1158482"/>
                  <a:gd name="connsiteX5" fmla="*/ 1456196 w 1517156"/>
                  <a:gd name="connsiteY5" fmla="*/ 609239 h 1158482"/>
                  <a:gd name="connsiteX6" fmla="*/ 1517156 w 1517156"/>
                  <a:gd name="connsiteY6" fmla="*/ 746399 h 1158482"/>
                  <a:gd name="connsiteX7" fmla="*/ 1517156 w 1517156"/>
                  <a:gd name="connsiteY7" fmla="*/ 868319 h 1158482"/>
                  <a:gd name="connsiteX8" fmla="*/ 1456196 w 1517156"/>
                  <a:gd name="connsiteY8" fmla="*/ 1035959 h 1158482"/>
                  <a:gd name="connsiteX9" fmla="*/ 1326656 w 1517156"/>
                  <a:gd name="connsiteY9" fmla="*/ 1135019 h 1158482"/>
                  <a:gd name="connsiteX10" fmla="*/ 1151396 w 1517156"/>
                  <a:gd name="connsiteY10" fmla="*/ 1157879 h 1158482"/>
                  <a:gd name="connsiteX11" fmla="*/ 1006616 w 1517156"/>
                  <a:gd name="connsiteY11" fmla="*/ 1119779 h 1158482"/>
                  <a:gd name="connsiteX12" fmla="*/ 854216 w 1517156"/>
                  <a:gd name="connsiteY12" fmla="*/ 1074059 h 1158482"/>
                  <a:gd name="connsiteX13" fmla="*/ 739916 w 1517156"/>
                  <a:gd name="connsiteY13" fmla="*/ 1074059 h 1158482"/>
                  <a:gd name="connsiteX14" fmla="*/ 648476 w 1517156"/>
                  <a:gd name="connsiteY14" fmla="*/ 1104539 h 1158482"/>
                  <a:gd name="connsiteX15" fmla="*/ 518936 w 1517156"/>
                  <a:gd name="connsiteY15" fmla="*/ 1127399 h 1158482"/>
                  <a:gd name="connsiteX16" fmla="*/ 412256 w 1517156"/>
                  <a:gd name="connsiteY16" fmla="*/ 1150259 h 1158482"/>
                  <a:gd name="connsiteX17" fmla="*/ 267476 w 1517156"/>
                  <a:gd name="connsiteY17" fmla="*/ 1142639 h 1158482"/>
                  <a:gd name="connsiteX18" fmla="*/ 115076 w 1517156"/>
                  <a:gd name="connsiteY18" fmla="*/ 1051199 h 1158482"/>
                  <a:gd name="connsiteX19" fmla="*/ 16016 w 1517156"/>
                  <a:gd name="connsiteY19" fmla="*/ 883559 h 1158482"/>
                  <a:gd name="connsiteX20" fmla="*/ 3316 w 1517156"/>
                  <a:gd name="connsiteY20" fmla="*/ 752749 h 1158482"/>
                  <a:gd name="connsiteX21" fmla="*/ 49036 w 1517156"/>
                  <a:gd name="connsiteY21" fmla="*/ 621939 h 1158482"/>
                  <a:gd name="connsiteX22" fmla="*/ 137936 w 1517156"/>
                  <a:gd name="connsiteY22" fmla="*/ 540659 h 1158482"/>
                  <a:gd name="connsiteX23" fmla="*/ 234456 w 1517156"/>
                  <a:gd name="connsiteY23" fmla="*/ 468904 h 1158482"/>
                  <a:gd name="connsiteX24" fmla="*/ 366536 w 1517156"/>
                  <a:gd name="connsiteY24" fmla="*/ 365399 h 1158482"/>
                  <a:gd name="connsiteX25" fmla="*/ 465596 w 1517156"/>
                  <a:gd name="connsiteY25" fmla="*/ 243479 h 1158482"/>
                  <a:gd name="connsiteX26" fmla="*/ 534176 w 1517156"/>
                  <a:gd name="connsiteY26" fmla="*/ 159659 h 1158482"/>
                  <a:gd name="connsiteX27" fmla="*/ 595136 w 1517156"/>
                  <a:gd name="connsiteY27" fmla="*/ 75839 h 1158482"/>
                  <a:gd name="connsiteX28" fmla="*/ 684036 w 1517156"/>
                  <a:gd name="connsiteY28" fmla="*/ 16149 h 1158482"/>
                  <a:gd name="connsiteX29" fmla="*/ 824371 w 1517156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47448 w 1516128"/>
                  <a:gd name="connsiteY14" fmla="*/ 1104539 h 1158482"/>
                  <a:gd name="connsiteX15" fmla="*/ 517908 w 1516128"/>
                  <a:gd name="connsiteY15" fmla="*/ 112739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47448 w 1516128"/>
                  <a:gd name="connsiteY14" fmla="*/ 11045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28398 w 1516128"/>
                  <a:gd name="connsiteY14" fmla="*/ 1101364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28398 w 1516128"/>
                  <a:gd name="connsiteY14" fmla="*/ 1101364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44273 w 1516128"/>
                  <a:gd name="connsiteY14" fmla="*/ 10918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8736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44273 w 1516128"/>
                  <a:gd name="connsiteY14" fmla="*/ 10918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23165"/>
                  <a:gd name="connsiteY0" fmla="*/ 4719 h 1158482"/>
                  <a:gd name="connsiteX1" fmla="*/ 959868 w 1523165"/>
                  <a:gd name="connsiteY1" fmla="*/ 83459 h 1158482"/>
                  <a:gd name="connsiteX2" fmla="*/ 1081788 w 1523165"/>
                  <a:gd name="connsiteY2" fmla="*/ 258719 h 1158482"/>
                  <a:gd name="connsiteX3" fmla="*/ 1203708 w 1523165"/>
                  <a:gd name="connsiteY3" fmla="*/ 388259 h 1158482"/>
                  <a:gd name="connsiteX4" fmla="*/ 1363728 w 1523165"/>
                  <a:gd name="connsiteY4" fmla="*/ 533039 h 1158482"/>
                  <a:gd name="connsiteX5" fmla="*/ 1464693 w 1523165"/>
                  <a:gd name="connsiteY5" fmla="*/ 618764 h 1158482"/>
                  <a:gd name="connsiteX6" fmla="*/ 1516128 w 1523165"/>
                  <a:gd name="connsiteY6" fmla="*/ 746399 h 1158482"/>
                  <a:gd name="connsiteX7" fmla="*/ 1516128 w 1523165"/>
                  <a:gd name="connsiteY7" fmla="*/ 887369 h 1158482"/>
                  <a:gd name="connsiteX8" fmla="*/ 1455168 w 1523165"/>
                  <a:gd name="connsiteY8" fmla="*/ 1035959 h 1158482"/>
                  <a:gd name="connsiteX9" fmla="*/ 1325628 w 1523165"/>
                  <a:gd name="connsiteY9" fmla="*/ 1135019 h 1158482"/>
                  <a:gd name="connsiteX10" fmla="*/ 1150368 w 1523165"/>
                  <a:gd name="connsiteY10" fmla="*/ 1157879 h 1158482"/>
                  <a:gd name="connsiteX11" fmla="*/ 1005588 w 1523165"/>
                  <a:gd name="connsiteY11" fmla="*/ 1119779 h 1158482"/>
                  <a:gd name="connsiteX12" fmla="*/ 853188 w 1523165"/>
                  <a:gd name="connsiteY12" fmla="*/ 1074059 h 1158482"/>
                  <a:gd name="connsiteX13" fmla="*/ 754763 w 1523165"/>
                  <a:gd name="connsiteY13" fmla="*/ 1070884 h 1158482"/>
                  <a:gd name="connsiteX14" fmla="*/ 644273 w 1523165"/>
                  <a:gd name="connsiteY14" fmla="*/ 1091839 h 1158482"/>
                  <a:gd name="connsiteX15" fmla="*/ 540133 w 1523165"/>
                  <a:gd name="connsiteY15" fmla="*/ 1121049 h 1158482"/>
                  <a:gd name="connsiteX16" fmla="*/ 411228 w 1523165"/>
                  <a:gd name="connsiteY16" fmla="*/ 1150259 h 1158482"/>
                  <a:gd name="connsiteX17" fmla="*/ 266448 w 1523165"/>
                  <a:gd name="connsiteY17" fmla="*/ 1142639 h 1158482"/>
                  <a:gd name="connsiteX18" fmla="*/ 114048 w 1523165"/>
                  <a:gd name="connsiteY18" fmla="*/ 1051199 h 1158482"/>
                  <a:gd name="connsiteX19" fmla="*/ 18163 w 1523165"/>
                  <a:gd name="connsiteY19" fmla="*/ 902609 h 1158482"/>
                  <a:gd name="connsiteX20" fmla="*/ 2288 w 1523165"/>
                  <a:gd name="connsiteY20" fmla="*/ 752749 h 1158482"/>
                  <a:gd name="connsiteX21" fmla="*/ 48008 w 1523165"/>
                  <a:gd name="connsiteY21" fmla="*/ 621939 h 1158482"/>
                  <a:gd name="connsiteX22" fmla="*/ 136908 w 1523165"/>
                  <a:gd name="connsiteY22" fmla="*/ 540659 h 1158482"/>
                  <a:gd name="connsiteX23" fmla="*/ 233428 w 1523165"/>
                  <a:gd name="connsiteY23" fmla="*/ 468904 h 1158482"/>
                  <a:gd name="connsiteX24" fmla="*/ 365508 w 1523165"/>
                  <a:gd name="connsiteY24" fmla="*/ 365399 h 1158482"/>
                  <a:gd name="connsiteX25" fmla="*/ 464568 w 1523165"/>
                  <a:gd name="connsiteY25" fmla="*/ 243479 h 1158482"/>
                  <a:gd name="connsiteX26" fmla="*/ 533148 w 1523165"/>
                  <a:gd name="connsiteY26" fmla="*/ 159659 h 1158482"/>
                  <a:gd name="connsiteX27" fmla="*/ 594108 w 1523165"/>
                  <a:gd name="connsiteY27" fmla="*/ 75839 h 1158482"/>
                  <a:gd name="connsiteX28" fmla="*/ 683008 w 1523165"/>
                  <a:gd name="connsiteY28" fmla="*/ 16149 h 1158482"/>
                  <a:gd name="connsiteX29" fmla="*/ 823343 w 1523165"/>
                  <a:gd name="connsiteY29" fmla="*/ 4719 h 1158482"/>
                  <a:gd name="connsiteX0" fmla="*/ 823343 w 1523165"/>
                  <a:gd name="connsiteY0" fmla="*/ 4719 h 1158482"/>
                  <a:gd name="connsiteX1" fmla="*/ 959868 w 1523165"/>
                  <a:gd name="connsiteY1" fmla="*/ 83459 h 1158482"/>
                  <a:gd name="connsiteX2" fmla="*/ 1081788 w 1523165"/>
                  <a:gd name="connsiteY2" fmla="*/ 258719 h 1158482"/>
                  <a:gd name="connsiteX3" fmla="*/ 1203708 w 1523165"/>
                  <a:gd name="connsiteY3" fmla="*/ 388259 h 1158482"/>
                  <a:gd name="connsiteX4" fmla="*/ 1363728 w 1523165"/>
                  <a:gd name="connsiteY4" fmla="*/ 533039 h 1158482"/>
                  <a:gd name="connsiteX5" fmla="*/ 1464693 w 1523165"/>
                  <a:gd name="connsiteY5" fmla="*/ 618764 h 1158482"/>
                  <a:gd name="connsiteX6" fmla="*/ 1516128 w 1523165"/>
                  <a:gd name="connsiteY6" fmla="*/ 746399 h 1158482"/>
                  <a:gd name="connsiteX7" fmla="*/ 1516128 w 1523165"/>
                  <a:gd name="connsiteY7" fmla="*/ 887369 h 1158482"/>
                  <a:gd name="connsiteX8" fmla="*/ 1455168 w 1523165"/>
                  <a:gd name="connsiteY8" fmla="*/ 1035959 h 1158482"/>
                  <a:gd name="connsiteX9" fmla="*/ 1325628 w 1523165"/>
                  <a:gd name="connsiteY9" fmla="*/ 1135019 h 1158482"/>
                  <a:gd name="connsiteX10" fmla="*/ 1150368 w 1523165"/>
                  <a:gd name="connsiteY10" fmla="*/ 1157879 h 1158482"/>
                  <a:gd name="connsiteX11" fmla="*/ 1005588 w 1523165"/>
                  <a:gd name="connsiteY11" fmla="*/ 1119779 h 1158482"/>
                  <a:gd name="connsiteX12" fmla="*/ 853188 w 1523165"/>
                  <a:gd name="connsiteY12" fmla="*/ 1074059 h 1158482"/>
                  <a:gd name="connsiteX13" fmla="*/ 754763 w 1523165"/>
                  <a:gd name="connsiteY13" fmla="*/ 1070884 h 1158482"/>
                  <a:gd name="connsiteX14" fmla="*/ 644273 w 1523165"/>
                  <a:gd name="connsiteY14" fmla="*/ 1091839 h 1158482"/>
                  <a:gd name="connsiteX15" fmla="*/ 540133 w 1523165"/>
                  <a:gd name="connsiteY15" fmla="*/ 1121049 h 1158482"/>
                  <a:gd name="connsiteX16" fmla="*/ 411228 w 1523165"/>
                  <a:gd name="connsiteY16" fmla="*/ 1150259 h 1158482"/>
                  <a:gd name="connsiteX17" fmla="*/ 266448 w 1523165"/>
                  <a:gd name="connsiteY17" fmla="*/ 1142639 h 1158482"/>
                  <a:gd name="connsiteX18" fmla="*/ 114048 w 1523165"/>
                  <a:gd name="connsiteY18" fmla="*/ 1051199 h 1158482"/>
                  <a:gd name="connsiteX19" fmla="*/ 18163 w 1523165"/>
                  <a:gd name="connsiteY19" fmla="*/ 902609 h 1158482"/>
                  <a:gd name="connsiteX20" fmla="*/ 2288 w 1523165"/>
                  <a:gd name="connsiteY20" fmla="*/ 752749 h 1158482"/>
                  <a:gd name="connsiteX21" fmla="*/ 48008 w 1523165"/>
                  <a:gd name="connsiteY21" fmla="*/ 621939 h 1158482"/>
                  <a:gd name="connsiteX22" fmla="*/ 136908 w 1523165"/>
                  <a:gd name="connsiteY22" fmla="*/ 540659 h 1158482"/>
                  <a:gd name="connsiteX23" fmla="*/ 233428 w 1523165"/>
                  <a:gd name="connsiteY23" fmla="*/ 468904 h 1158482"/>
                  <a:gd name="connsiteX24" fmla="*/ 365508 w 1523165"/>
                  <a:gd name="connsiteY24" fmla="*/ 365399 h 1158482"/>
                  <a:gd name="connsiteX25" fmla="*/ 464568 w 1523165"/>
                  <a:gd name="connsiteY25" fmla="*/ 253004 h 1158482"/>
                  <a:gd name="connsiteX26" fmla="*/ 533148 w 1523165"/>
                  <a:gd name="connsiteY26" fmla="*/ 159659 h 1158482"/>
                  <a:gd name="connsiteX27" fmla="*/ 594108 w 1523165"/>
                  <a:gd name="connsiteY27" fmla="*/ 75839 h 1158482"/>
                  <a:gd name="connsiteX28" fmla="*/ 683008 w 1523165"/>
                  <a:gd name="connsiteY28" fmla="*/ 16149 h 1158482"/>
                  <a:gd name="connsiteX29" fmla="*/ 823343 w 1523165"/>
                  <a:gd name="connsiteY29" fmla="*/ 4719 h 115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523165" h="1158482">
                    <a:moveTo>
                      <a:pt x="823343" y="4719"/>
                    </a:moveTo>
                    <a:cubicBezTo>
                      <a:pt x="869486" y="15937"/>
                      <a:pt x="916794" y="41126"/>
                      <a:pt x="959868" y="83459"/>
                    </a:cubicBezTo>
                    <a:cubicBezTo>
                      <a:pt x="1002942" y="125792"/>
                      <a:pt x="1041148" y="207919"/>
                      <a:pt x="1081788" y="258719"/>
                    </a:cubicBezTo>
                    <a:cubicBezTo>
                      <a:pt x="1122428" y="309519"/>
                      <a:pt x="1156718" y="342539"/>
                      <a:pt x="1203708" y="388259"/>
                    </a:cubicBezTo>
                    <a:cubicBezTo>
                      <a:pt x="1250698" y="433979"/>
                      <a:pt x="1320231" y="494622"/>
                      <a:pt x="1363728" y="533039"/>
                    </a:cubicBezTo>
                    <a:cubicBezTo>
                      <a:pt x="1407225" y="571456"/>
                      <a:pt x="1439293" y="583204"/>
                      <a:pt x="1464693" y="618764"/>
                    </a:cubicBezTo>
                    <a:cubicBezTo>
                      <a:pt x="1490093" y="654324"/>
                      <a:pt x="1507556" y="701632"/>
                      <a:pt x="1516128" y="746399"/>
                    </a:cubicBezTo>
                    <a:cubicBezTo>
                      <a:pt x="1524701" y="791167"/>
                      <a:pt x="1526288" y="839109"/>
                      <a:pt x="1516128" y="887369"/>
                    </a:cubicBezTo>
                    <a:cubicBezTo>
                      <a:pt x="1505968" y="935629"/>
                      <a:pt x="1486918" y="994684"/>
                      <a:pt x="1455168" y="1035959"/>
                    </a:cubicBezTo>
                    <a:cubicBezTo>
                      <a:pt x="1423418" y="1077234"/>
                      <a:pt x="1376428" y="1114699"/>
                      <a:pt x="1325628" y="1135019"/>
                    </a:cubicBezTo>
                    <a:cubicBezTo>
                      <a:pt x="1274828" y="1155339"/>
                      <a:pt x="1203708" y="1160419"/>
                      <a:pt x="1150368" y="1157879"/>
                    </a:cubicBezTo>
                    <a:cubicBezTo>
                      <a:pt x="1097028" y="1155339"/>
                      <a:pt x="1055118" y="1133749"/>
                      <a:pt x="1005588" y="1119779"/>
                    </a:cubicBezTo>
                    <a:cubicBezTo>
                      <a:pt x="956058" y="1105809"/>
                      <a:pt x="894992" y="1082208"/>
                      <a:pt x="853188" y="1074059"/>
                    </a:cubicBezTo>
                    <a:cubicBezTo>
                      <a:pt x="811384" y="1065910"/>
                      <a:pt x="789582" y="1067921"/>
                      <a:pt x="754763" y="1070884"/>
                    </a:cubicBezTo>
                    <a:cubicBezTo>
                      <a:pt x="719944" y="1073847"/>
                      <a:pt x="680045" y="1083478"/>
                      <a:pt x="644273" y="1091839"/>
                    </a:cubicBezTo>
                    <a:cubicBezTo>
                      <a:pt x="608501" y="1100200"/>
                      <a:pt x="578974" y="1111312"/>
                      <a:pt x="540133" y="1121049"/>
                    </a:cubicBezTo>
                    <a:cubicBezTo>
                      <a:pt x="501292" y="1130786"/>
                      <a:pt x="456842" y="1146661"/>
                      <a:pt x="411228" y="1150259"/>
                    </a:cubicBezTo>
                    <a:cubicBezTo>
                      <a:pt x="365614" y="1153857"/>
                      <a:pt x="315978" y="1159149"/>
                      <a:pt x="266448" y="1142639"/>
                    </a:cubicBezTo>
                    <a:cubicBezTo>
                      <a:pt x="216918" y="1126129"/>
                      <a:pt x="155429" y="1091204"/>
                      <a:pt x="114048" y="1051199"/>
                    </a:cubicBezTo>
                    <a:cubicBezTo>
                      <a:pt x="72667" y="1011194"/>
                      <a:pt x="36790" y="952351"/>
                      <a:pt x="18163" y="902609"/>
                    </a:cubicBezTo>
                    <a:cubicBezTo>
                      <a:pt x="-464" y="852867"/>
                      <a:pt x="-2686" y="799527"/>
                      <a:pt x="2288" y="752749"/>
                    </a:cubicBezTo>
                    <a:cubicBezTo>
                      <a:pt x="7262" y="705971"/>
                      <a:pt x="25571" y="657287"/>
                      <a:pt x="48008" y="621939"/>
                    </a:cubicBezTo>
                    <a:cubicBezTo>
                      <a:pt x="70445" y="586591"/>
                      <a:pt x="106005" y="566165"/>
                      <a:pt x="136908" y="540659"/>
                    </a:cubicBezTo>
                    <a:cubicBezTo>
                      <a:pt x="167811" y="515153"/>
                      <a:pt x="195328" y="498114"/>
                      <a:pt x="233428" y="468904"/>
                    </a:cubicBezTo>
                    <a:cubicBezTo>
                      <a:pt x="271528" y="439694"/>
                      <a:pt x="326985" y="401382"/>
                      <a:pt x="365508" y="365399"/>
                    </a:cubicBezTo>
                    <a:cubicBezTo>
                      <a:pt x="404031" y="329416"/>
                      <a:pt x="464568" y="253004"/>
                      <a:pt x="464568" y="253004"/>
                    </a:cubicBezTo>
                    <a:cubicBezTo>
                      <a:pt x="492508" y="218714"/>
                      <a:pt x="511558" y="189186"/>
                      <a:pt x="533148" y="159659"/>
                    </a:cubicBezTo>
                    <a:cubicBezTo>
                      <a:pt x="554738" y="130132"/>
                      <a:pt x="571248" y="98699"/>
                      <a:pt x="594108" y="75839"/>
                    </a:cubicBezTo>
                    <a:cubicBezTo>
                      <a:pt x="616968" y="52979"/>
                      <a:pt x="644802" y="28002"/>
                      <a:pt x="683008" y="16149"/>
                    </a:cubicBezTo>
                    <a:cubicBezTo>
                      <a:pt x="721214" y="4296"/>
                      <a:pt x="777200" y="-6499"/>
                      <a:pt x="823343" y="47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8" name="任意多边形 157"/>
              <p:cNvSpPr/>
              <p:nvPr/>
            </p:nvSpPr>
            <p:spPr>
              <a:xfrm>
                <a:off x="2337341" y="-521817"/>
                <a:ext cx="435388" cy="572008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35388" h="572008">
                    <a:moveTo>
                      <a:pt x="213842" y="64"/>
                    </a:moveTo>
                    <a:cubicBezTo>
                      <a:pt x="240300" y="1122"/>
                      <a:pt x="269934" y="12235"/>
                      <a:pt x="299567" y="31814"/>
                    </a:cubicBezTo>
                    <a:cubicBezTo>
                      <a:pt x="329200" y="51393"/>
                      <a:pt x="369946" y="84731"/>
                      <a:pt x="391642" y="117539"/>
                    </a:cubicBezTo>
                    <a:cubicBezTo>
                      <a:pt x="413338" y="150347"/>
                      <a:pt x="422863" y="191622"/>
                      <a:pt x="429742" y="228664"/>
                    </a:cubicBezTo>
                    <a:cubicBezTo>
                      <a:pt x="436621" y="265706"/>
                      <a:pt x="436621" y="301689"/>
                      <a:pt x="432917" y="339789"/>
                    </a:cubicBezTo>
                    <a:cubicBezTo>
                      <a:pt x="429213" y="377889"/>
                      <a:pt x="424450" y="424456"/>
                      <a:pt x="407517" y="457264"/>
                    </a:cubicBezTo>
                    <a:cubicBezTo>
                      <a:pt x="390584" y="490072"/>
                      <a:pt x="359892" y="517589"/>
                      <a:pt x="331317" y="536639"/>
                    </a:cubicBezTo>
                    <a:cubicBezTo>
                      <a:pt x="302742" y="555689"/>
                      <a:pt x="268875" y="568918"/>
                      <a:pt x="236067" y="571564"/>
                    </a:cubicBezTo>
                    <a:cubicBezTo>
                      <a:pt x="203259" y="574210"/>
                      <a:pt x="163571" y="564685"/>
                      <a:pt x="134467" y="552514"/>
                    </a:cubicBezTo>
                    <a:cubicBezTo>
                      <a:pt x="105363" y="540343"/>
                      <a:pt x="82609" y="526585"/>
                      <a:pt x="61442" y="498539"/>
                    </a:cubicBezTo>
                    <a:cubicBezTo>
                      <a:pt x="40275" y="470493"/>
                      <a:pt x="17521" y="422868"/>
                      <a:pt x="7467" y="384239"/>
                    </a:cubicBezTo>
                    <a:cubicBezTo>
                      <a:pt x="-2587" y="345610"/>
                      <a:pt x="59" y="301689"/>
                      <a:pt x="1117" y="266764"/>
                    </a:cubicBezTo>
                    <a:cubicBezTo>
                      <a:pt x="2175" y="231839"/>
                      <a:pt x="3234" y="204852"/>
                      <a:pt x="13817" y="174689"/>
                    </a:cubicBezTo>
                    <a:cubicBezTo>
                      <a:pt x="24400" y="144527"/>
                      <a:pt x="47154" y="110131"/>
                      <a:pt x="64617" y="85789"/>
                    </a:cubicBezTo>
                    <a:cubicBezTo>
                      <a:pt x="82080" y="61447"/>
                      <a:pt x="115946" y="39752"/>
                      <a:pt x="140817" y="25464"/>
                    </a:cubicBezTo>
                    <a:cubicBezTo>
                      <a:pt x="165688" y="11177"/>
                      <a:pt x="187384" y="-994"/>
                      <a:pt x="213842" y="6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9" name="任意多边形 158"/>
              <p:cNvSpPr/>
              <p:nvPr/>
            </p:nvSpPr>
            <p:spPr>
              <a:xfrm>
                <a:off x="2785554" y="-944550"/>
                <a:ext cx="412377" cy="574814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4762 w 436308"/>
                  <a:gd name="connsiteY0" fmla="*/ 64 h 572008"/>
                  <a:gd name="connsiteX1" fmla="*/ 300487 w 436308"/>
                  <a:gd name="connsiteY1" fmla="*/ 31814 h 572008"/>
                  <a:gd name="connsiteX2" fmla="*/ 392562 w 436308"/>
                  <a:gd name="connsiteY2" fmla="*/ 117539 h 572008"/>
                  <a:gd name="connsiteX3" fmla="*/ 430662 w 436308"/>
                  <a:gd name="connsiteY3" fmla="*/ 228664 h 572008"/>
                  <a:gd name="connsiteX4" fmla="*/ 433837 w 436308"/>
                  <a:gd name="connsiteY4" fmla="*/ 339789 h 572008"/>
                  <a:gd name="connsiteX5" fmla="*/ 408437 w 436308"/>
                  <a:gd name="connsiteY5" fmla="*/ 457264 h 572008"/>
                  <a:gd name="connsiteX6" fmla="*/ 332237 w 436308"/>
                  <a:gd name="connsiteY6" fmla="*/ 536639 h 572008"/>
                  <a:gd name="connsiteX7" fmla="*/ 236987 w 436308"/>
                  <a:gd name="connsiteY7" fmla="*/ 571564 h 572008"/>
                  <a:gd name="connsiteX8" fmla="*/ 135387 w 436308"/>
                  <a:gd name="connsiteY8" fmla="*/ 552514 h 572008"/>
                  <a:gd name="connsiteX9" fmla="*/ 62362 w 436308"/>
                  <a:gd name="connsiteY9" fmla="*/ 498539 h 572008"/>
                  <a:gd name="connsiteX10" fmla="*/ 8387 w 436308"/>
                  <a:gd name="connsiteY10" fmla="*/ 384239 h 572008"/>
                  <a:gd name="connsiteX11" fmla="*/ 2037 w 436308"/>
                  <a:gd name="connsiteY11" fmla="*/ 266764 h 572008"/>
                  <a:gd name="connsiteX12" fmla="*/ 27437 w 436308"/>
                  <a:gd name="connsiteY12" fmla="*/ 174689 h 572008"/>
                  <a:gd name="connsiteX13" fmla="*/ 65537 w 436308"/>
                  <a:gd name="connsiteY13" fmla="*/ 85789 h 572008"/>
                  <a:gd name="connsiteX14" fmla="*/ 141737 w 436308"/>
                  <a:gd name="connsiteY14" fmla="*/ 25464 h 572008"/>
                  <a:gd name="connsiteX15" fmla="*/ 214762 w 436308"/>
                  <a:gd name="connsiteY15" fmla="*/ 64 h 572008"/>
                  <a:gd name="connsiteX0" fmla="*/ 208537 w 430083"/>
                  <a:gd name="connsiteY0" fmla="*/ 64 h 572008"/>
                  <a:gd name="connsiteX1" fmla="*/ 294262 w 430083"/>
                  <a:gd name="connsiteY1" fmla="*/ 31814 h 572008"/>
                  <a:gd name="connsiteX2" fmla="*/ 386337 w 430083"/>
                  <a:gd name="connsiteY2" fmla="*/ 117539 h 572008"/>
                  <a:gd name="connsiteX3" fmla="*/ 424437 w 430083"/>
                  <a:gd name="connsiteY3" fmla="*/ 228664 h 572008"/>
                  <a:gd name="connsiteX4" fmla="*/ 427612 w 430083"/>
                  <a:gd name="connsiteY4" fmla="*/ 339789 h 572008"/>
                  <a:gd name="connsiteX5" fmla="*/ 402212 w 430083"/>
                  <a:gd name="connsiteY5" fmla="*/ 457264 h 572008"/>
                  <a:gd name="connsiteX6" fmla="*/ 326012 w 430083"/>
                  <a:gd name="connsiteY6" fmla="*/ 536639 h 572008"/>
                  <a:gd name="connsiteX7" fmla="*/ 230762 w 430083"/>
                  <a:gd name="connsiteY7" fmla="*/ 571564 h 572008"/>
                  <a:gd name="connsiteX8" fmla="*/ 129162 w 430083"/>
                  <a:gd name="connsiteY8" fmla="*/ 552514 h 572008"/>
                  <a:gd name="connsiteX9" fmla="*/ 56137 w 430083"/>
                  <a:gd name="connsiteY9" fmla="*/ 498539 h 572008"/>
                  <a:gd name="connsiteX10" fmla="*/ 2162 w 430083"/>
                  <a:gd name="connsiteY10" fmla="*/ 384239 h 572008"/>
                  <a:gd name="connsiteX11" fmla="*/ 11687 w 430083"/>
                  <a:gd name="connsiteY11" fmla="*/ 266764 h 572008"/>
                  <a:gd name="connsiteX12" fmla="*/ 21212 w 430083"/>
                  <a:gd name="connsiteY12" fmla="*/ 174689 h 572008"/>
                  <a:gd name="connsiteX13" fmla="*/ 59312 w 430083"/>
                  <a:gd name="connsiteY13" fmla="*/ 85789 h 572008"/>
                  <a:gd name="connsiteX14" fmla="*/ 135512 w 430083"/>
                  <a:gd name="connsiteY14" fmla="*/ 25464 h 572008"/>
                  <a:gd name="connsiteX15" fmla="*/ 208537 w 430083"/>
                  <a:gd name="connsiteY15" fmla="*/ 64 h 572008"/>
                  <a:gd name="connsiteX0" fmla="*/ 197124 w 418670"/>
                  <a:gd name="connsiteY0" fmla="*/ 64 h 572008"/>
                  <a:gd name="connsiteX1" fmla="*/ 282849 w 418670"/>
                  <a:gd name="connsiteY1" fmla="*/ 31814 h 572008"/>
                  <a:gd name="connsiteX2" fmla="*/ 374924 w 418670"/>
                  <a:gd name="connsiteY2" fmla="*/ 117539 h 572008"/>
                  <a:gd name="connsiteX3" fmla="*/ 413024 w 418670"/>
                  <a:gd name="connsiteY3" fmla="*/ 228664 h 572008"/>
                  <a:gd name="connsiteX4" fmla="*/ 416199 w 418670"/>
                  <a:gd name="connsiteY4" fmla="*/ 339789 h 572008"/>
                  <a:gd name="connsiteX5" fmla="*/ 390799 w 418670"/>
                  <a:gd name="connsiteY5" fmla="*/ 457264 h 572008"/>
                  <a:gd name="connsiteX6" fmla="*/ 314599 w 418670"/>
                  <a:gd name="connsiteY6" fmla="*/ 536639 h 572008"/>
                  <a:gd name="connsiteX7" fmla="*/ 219349 w 418670"/>
                  <a:gd name="connsiteY7" fmla="*/ 571564 h 572008"/>
                  <a:gd name="connsiteX8" fmla="*/ 117749 w 418670"/>
                  <a:gd name="connsiteY8" fmla="*/ 552514 h 572008"/>
                  <a:gd name="connsiteX9" fmla="*/ 44724 w 418670"/>
                  <a:gd name="connsiteY9" fmla="*/ 498539 h 572008"/>
                  <a:gd name="connsiteX10" fmla="*/ 6624 w 418670"/>
                  <a:gd name="connsiteY10" fmla="*/ 384239 h 572008"/>
                  <a:gd name="connsiteX11" fmla="*/ 274 w 418670"/>
                  <a:gd name="connsiteY11" fmla="*/ 266764 h 572008"/>
                  <a:gd name="connsiteX12" fmla="*/ 9799 w 418670"/>
                  <a:gd name="connsiteY12" fmla="*/ 174689 h 572008"/>
                  <a:gd name="connsiteX13" fmla="*/ 47899 w 418670"/>
                  <a:gd name="connsiteY13" fmla="*/ 85789 h 572008"/>
                  <a:gd name="connsiteX14" fmla="*/ 124099 w 418670"/>
                  <a:gd name="connsiteY14" fmla="*/ 25464 h 572008"/>
                  <a:gd name="connsiteX15" fmla="*/ 197124 w 418670"/>
                  <a:gd name="connsiteY15" fmla="*/ 64 h 572008"/>
                  <a:gd name="connsiteX0" fmla="*/ 197905 w 419451"/>
                  <a:gd name="connsiteY0" fmla="*/ 64 h 572047"/>
                  <a:gd name="connsiteX1" fmla="*/ 283630 w 419451"/>
                  <a:gd name="connsiteY1" fmla="*/ 31814 h 572047"/>
                  <a:gd name="connsiteX2" fmla="*/ 375705 w 419451"/>
                  <a:gd name="connsiteY2" fmla="*/ 117539 h 572047"/>
                  <a:gd name="connsiteX3" fmla="*/ 413805 w 419451"/>
                  <a:gd name="connsiteY3" fmla="*/ 228664 h 572047"/>
                  <a:gd name="connsiteX4" fmla="*/ 416980 w 419451"/>
                  <a:gd name="connsiteY4" fmla="*/ 339789 h 572047"/>
                  <a:gd name="connsiteX5" fmla="*/ 391580 w 419451"/>
                  <a:gd name="connsiteY5" fmla="*/ 457264 h 572047"/>
                  <a:gd name="connsiteX6" fmla="*/ 315380 w 419451"/>
                  <a:gd name="connsiteY6" fmla="*/ 536639 h 572047"/>
                  <a:gd name="connsiteX7" fmla="*/ 220130 w 419451"/>
                  <a:gd name="connsiteY7" fmla="*/ 571564 h 572047"/>
                  <a:gd name="connsiteX8" fmla="*/ 118530 w 419451"/>
                  <a:gd name="connsiteY8" fmla="*/ 552514 h 572047"/>
                  <a:gd name="connsiteX9" fmla="*/ 64555 w 419451"/>
                  <a:gd name="connsiteY9" fmla="*/ 492189 h 572047"/>
                  <a:gd name="connsiteX10" fmla="*/ 7405 w 419451"/>
                  <a:gd name="connsiteY10" fmla="*/ 384239 h 572047"/>
                  <a:gd name="connsiteX11" fmla="*/ 1055 w 419451"/>
                  <a:gd name="connsiteY11" fmla="*/ 266764 h 572047"/>
                  <a:gd name="connsiteX12" fmla="*/ 10580 w 419451"/>
                  <a:gd name="connsiteY12" fmla="*/ 174689 h 572047"/>
                  <a:gd name="connsiteX13" fmla="*/ 48680 w 419451"/>
                  <a:gd name="connsiteY13" fmla="*/ 85789 h 572047"/>
                  <a:gd name="connsiteX14" fmla="*/ 124880 w 419451"/>
                  <a:gd name="connsiteY14" fmla="*/ 25464 h 572047"/>
                  <a:gd name="connsiteX15" fmla="*/ 197905 w 419451"/>
                  <a:gd name="connsiteY15" fmla="*/ 64 h 572047"/>
                  <a:gd name="connsiteX0" fmla="*/ 197073 w 418619"/>
                  <a:gd name="connsiteY0" fmla="*/ 64 h 572047"/>
                  <a:gd name="connsiteX1" fmla="*/ 282798 w 418619"/>
                  <a:gd name="connsiteY1" fmla="*/ 31814 h 572047"/>
                  <a:gd name="connsiteX2" fmla="*/ 374873 w 418619"/>
                  <a:gd name="connsiteY2" fmla="*/ 117539 h 572047"/>
                  <a:gd name="connsiteX3" fmla="*/ 412973 w 418619"/>
                  <a:gd name="connsiteY3" fmla="*/ 228664 h 572047"/>
                  <a:gd name="connsiteX4" fmla="*/ 416148 w 418619"/>
                  <a:gd name="connsiteY4" fmla="*/ 339789 h 572047"/>
                  <a:gd name="connsiteX5" fmla="*/ 390748 w 418619"/>
                  <a:gd name="connsiteY5" fmla="*/ 457264 h 572047"/>
                  <a:gd name="connsiteX6" fmla="*/ 314548 w 418619"/>
                  <a:gd name="connsiteY6" fmla="*/ 536639 h 572047"/>
                  <a:gd name="connsiteX7" fmla="*/ 219298 w 418619"/>
                  <a:gd name="connsiteY7" fmla="*/ 571564 h 572047"/>
                  <a:gd name="connsiteX8" fmla="*/ 117698 w 418619"/>
                  <a:gd name="connsiteY8" fmla="*/ 552514 h 572047"/>
                  <a:gd name="connsiteX9" fmla="*/ 63723 w 418619"/>
                  <a:gd name="connsiteY9" fmla="*/ 492189 h 572047"/>
                  <a:gd name="connsiteX10" fmla="*/ 16098 w 418619"/>
                  <a:gd name="connsiteY10" fmla="*/ 384239 h 572047"/>
                  <a:gd name="connsiteX11" fmla="*/ 223 w 418619"/>
                  <a:gd name="connsiteY11" fmla="*/ 266764 h 572047"/>
                  <a:gd name="connsiteX12" fmla="*/ 9748 w 418619"/>
                  <a:gd name="connsiteY12" fmla="*/ 174689 h 572047"/>
                  <a:gd name="connsiteX13" fmla="*/ 47848 w 418619"/>
                  <a:gd name="connsiteY13" fmla="*/ 85789 h 572047"/>
                  <a:gd name="connsiteX14" fmla="*/ 124048 w 418619"/>
                  <a:gd name="connsiteY14" fmla="*/ 25464 h 572047"/>
                  <a:gd name="connsiteX15" fmla="*/ 197073 w 418619"/>
                  <a:gd name="connsiteY15" fmla="*/ 64 h 572047"/>
                  <a:gd name="connsiteX0" fmla="*/ 197073 w 418619"/>
                  <a:gd name="connsiteY0" fmla="*/ 64 h 571689"/>
                  <a:gd name="connsiteX1" fmla="*/ 282798 w 418619"/>
                  <a:gd name="connsiteY1" fmla="*/ 31814 h 571689"/>
                  <a:gd name="connsiteX2" fmla="*/ 374873 w 418619"/>
                  <a:gd name="connsiteY2" fmla="*/ 117539 h 571689"/>
                  <a:gd name="connsiteX3" fmla="*/ 412973 w 418619"/>
                  <a:gd name="connsiteY3" fmla="*/ 228664 h 571689"/>
                  <a:gd name="connsiteX4" fmla="*/ 416148 w 418619"/>
                  <a:gd name="connsiteY4" fmla="*/ 339789 h 571689"/>
                  <a:gd name="connsiteX5" fmla="*/ 390748 w 418619"/>
                  <a:gd name="connsiteY5" fmla="*/ 457264 h 571689"/>
                  <a:gd name="connsiteX6" fmla="*/ 314548 w 418619"/>
                  <a:gd name="connsiteY6" fmla="*/ 536639 h 571689"/>
                  <a:gd name="connsiteX7" fmla="*/ 219298 w 418619"/>
                  <a:gd name="connsiteY7" fmla="*/ 571564 h 571689"/>
                  <a:gd name="connsiteX8" fmla="*/ 130398 w 418619"/>
                  <a:gd name="connsiteY8" fmla="*/ 546164 h 571689"/>
                  <a:gd name="connsiteX9" fmla="*/ 63723 w 418619"/>
                  <a:gd name="connsiteY9" fmla="*/ 492189 h 571689"/>
                  <a:gd name="connsiteX10" fmla="*/ 16098 w 418619"/>
                  <a:gd name="connsiteY10" fmla="*/ 384239 h 571689"/>
                  <a:gd name="connsiteX11" fmla="*/ 223 w 418619"/>
                  <a:gd name="connsiteY11" fmla="*/ 266764 h 571689"/>
                  <a:gd name="connsiteX12" fmla="*/ 9748 w 418619"/>
                  <a:gd name="connsiteY12" fmla="*/ 174689 h 571689"/>
                  <a:gd name="connsiteX13" fmla="*/ 47848 w 418619"/>
                  <a:gd name="connsiteY13" fmla="*/ 85789 h 571689"/>
                  <a:gd name="connsiteX14" fmla="*/ 124048 w 418619"/>
                  <a:gd name="connsiteY14" fmla="*/ 25464 h 571689"/>
                  <a:gd name="connsiteX15" fmla="*/ 197073 w 418619"/>
                  <a:gd name="connsiteY15" fmla="*/ 64 h 571689"/>
                  <a:gd name="connsiteX0" fmla="*/ 197073 w 418619"/>
                  <a:gd name="connsiteY0" fmla="*/ 18 h 571643"/>
                  <a:gd name="connsiteX1" fmla="*/ 301848 w 418619"/>
                  <a:gd name="connsiteY1" fmla="*/ 28593 h 571643"/>
                  <a:gd name="connsiteX2" fmla="*/ 374873 w 418619"/>
                  <a:gd name="connsiteY2" fmla="*/ 117493 h 571643"/>
                  <a:gd name="connsiteX3" fmla="*/ 412973 w 418619"/>
                  <a:gd name="connsiteY3" fmla="*/ 228618 h 571643"/>
                  <a:gd name="connsiteX4" fmla="*/ 416148 w 418619"/>
                  <a:gd name="connsiteY4" fmla="*/ 339743 h 571643"/>
                  <a:gd name="connsiteX5" fmla="*/ 390748 w 418619"/>
                  <a:gd name="connsiteY5" fmla="*/ 457218 h 571643"/>
                  <a:gd name="connsiteX6" fmla="*/ 314548 w 418619"/>
                  <a:gd name="connsiteY6" fmla="*/ 536593 h 571643"/>
                  <a:gd name="connsiteX7" fmla="*/ 219298 w 418619"/>
                  <a:gd name="connsiteY7" fmla="*/ 571518 h 571643"/>
                  <a:gd name="connsiteX8" fmla="*/ 130398 w 418619"/>
                  <a:gd name="connsiteY8" fmla="*/ 546118 h 571643"/>
                  <a:gd name="connsiteX9" fmla="*/ 63723 w 418619"/>
                  <a:gd name="connsiteY9" fmla="*/ 492143 h 571643"/>
                  <a:gd name="connsiteX10" fmla="*/ 16098 w 418619"/>
                  <a:gd name="connsiteY10" fmla="*/ 384193 h 571643"/>
                  <a:gd name="connsiteX11" fmla="*/ 223 w 418619"/>
                  <a:gd name="connsiteY11" fmla="*/ 266718 h 571643"/>
                  <a:gd name="connsiteX12" fmla="*/ 9748 w 418619"/>
                  <a:gd name="connsiteY12" fmla="*/ 174643 h 571643"/>
                  <a:gd name="connsiteX13" fmla="*/ 47848 w 418619"/>
                  <a:gd name="connsiteY13" fmla="*/ 85743 h 571643"/>
                  <a:gd name="connsiteX14" fmla="*/ 124048 w 418619"/>
                  <a:gd name="connsiteY14" fmla="*/ 25418 h 571643"/>
                  <a:gd name="connsiteX15" fmla="*/ 197073 w 418619"/>
                  <a:gd name="connsiteY15" fmla="*/ 18 h 571643"/>
                  <a:gd name="connsiteX0" fmla="*/ 212948 w 418619"/>
                  <a:gd name="connsiteY0" fmla="*/ 14 h 574814"/>
                  <a:gd name="connsiteX1" fmla="*/ 301848 w 418619"/>
                  <a:gd name="connsiteY1" fmla="*/ 31764 h 574814"/>
                  <a:gd name="connsiteX2" fmla="*/ 374873 w 418619"/>
                  <a:gd name="connsiteY2" fmla="*/ 120664 h 574814"/>
                  <a:gd name="connsiteX3" fmla="*/ 412973 w 418619"/>
                  <a:gd name="connsiteY3" fmla="*/ 231789 h 574814"/>
                  <a:gd name="connsiteX4" fmla="*/ 416148 w 418619"/>
                  <a:gd name="connsiteY4" fmla="*/ 342914 h 574814"/>
                  <a:gd name="connsiteX5" fmla="*/ 390748 w 418619"/>
                  <a:gd name="connsiteY5" fmla="*/ 460389 h 574814"/>
                  <a:gd name="connsiteX6" fmla="*/ 314548 w 418619"/>
                  <a:gd name="connsiteY6" fmla="*/ 539764 h 574814"/>
                  <a:gd name="connsiteX7" fmla="*/ 219298 w 418619"/>
                  <a:gd name="connsiteY7" fmla="*/ 574689 h 574814"/>
                  <a:gd name="connsiteX8" fmla="*/ 130398 w 418619"/>
                  <a:gd name="connsiteY8" fmla="*/ 549289 h 574814"/>
                  <a:gd name="connsiteX9" fmla="*/ 63723 w 418619"/>
                  <a:gd name="connsiteY9" fmla="*/ 495314 h 574814"/>
                  <a:gd name="connsiteX10" fmla="*/ 16098 w 418619"/>
                  <a:gd name="connsiteY10" fmla="*/ 387364 h 574814"/>
                  <a:gd name="connsiteX11" fmla="*/ 223 w 418619"/>
                  <a:gd name="connsiteY11" fmla="*/ 269889 h 574814"/>
                  <a:gd name="connsiteX12" fmla="*/ 9748 w 418619"/>
                  <a:gd name="connsiteY12" fmla="*/ 177814 h 574814"/>
                  <a:gd name="connsiteX13" fmla="*/ 47848 w 418619"/>
                  <a:gd name="connsiteY13" fmla="*/ 88914 h 574814"/>
                  <a:gd name="connsiteX14" fmla="*/ 124048 w 418619"/>
                  <a:gd name="connsiteY14" fmla="*/ 28589 h 574814"/>
                  <a:gd name="connsiteX15" fmla="*/ 212948 w 418619"/>
                  <a:gd name="connsiteY15" fmla="*/ 14 h 574814"/>
                  <a:gd name="connsiteX0" fmla="*/ 213247 w 418918"/>
                  <a:gd name="connsiteY0" fmla="*/ 14 h 574814"/>
                  <a:gd name="connsiteX1" fmla="*/ 302147 w 418918"/>
                  <a:gd name="connsiteY1" fmla="*/ 31764 h 574814"/>
                  <a:gd name="connsiteX2" fmla="*/ 375172 w 418918"/>
                  <a:gd name="connsiteY2" fmla="*/ 120664 h 574814"/>
                  <a:gd name="connsiteX3" fmla="*/ 413272 w 418918"/>
                  <a:gd name="connsiteY3" fmla="*/ 231789 h 574814"/>
                  <a:gd name="connsiteX4" fmla="*/ 416447 w 418918"/>
                  <a:gd name="connsiteY4" fmla="*/ 342914 h 574814"/>
                  <a:gd name="connsiteX5" fmla="*/ 391047 w 418918"/>
                  <a:gd name="connsiteY5" fmla="*/ 460389 h 574814"/>
                  <a:gd name="connsiteX6" fmla="*/ 314847 w 418918"/>
                  <a:gd name="connsiteY6" fmla="*/ 539764 h 574814"/>
                  <a:gd name="connsiteX7" fmla="*/ 219597 w 418918"/>
                  <a:gd name="connsiteY7" fmla="*/ 574689 h 574814"/>
                  <a:gd name="connsiteX8" fmla="*/ 130697 w 418918"/>
                  <a:gd name="connsiteY8" fmla="*/ 549289 h 574814"/>
                  <a:gd name="connsiteX9" fmla="*/ 64022 w 418918"/>
                  <a:gd name="connsiteY9" fmla="*/ 495314 h 574814"/>
                  <a:gd name="connsiteX10" fmla="*/ 16397 w 418918"/>
                  <a:gd name="connsiteY10" fmla="*/ 387364 h 574814"/>
                  <a:gd name="connsiteX11" fmla="*/ 522 w 418918"/>
                  <a:gd name="connsiteY11" fmla="*/ 269889 h 574814"/>
                  <a:gd name="connsiteX12" fmla="*/ 10047 w 418918"/>
                  <a:gd name="connsiteY12" fmla="*/ 177814 h 574814"/>
                  <a:gd name="connsiteX13" fmla="*/ 67197 w 418918"/>
                  <a:gd name="connsiteY13" fmla="*/ 82564 h 574814"/>
                  <a:gd name="connsiteX14" fmla="*/ 124347 w 418918"/>
                  <a:gd name="connsiteY14" fmla="*/ 28589 h 574814"/>
                  <a:gd name="connsiteX15" fmla="*/ 213247 w 418918"/>
                  <a:gd name="connsiteY15" fmla="*/ 14 h 574814"/>
                  <a:gd name="connsiteX0" fmla="*/ 212840 w 418511"/>
                  <a:gd name="connsiteY0" fmla="*/ 14 h 574814"/>
                  <a:gd name="connsiteX1" fmla="*/ 301740 w 418511"/>
                  <a:gd name="connsiteY1" fmla="*/ 31764 h 574814"/>
                  <a:gd name="connsiteX2" fmla="*/ 374765 w 418511"/>
                  <a:gd name="connsiteY2" fmla="*/ 120664 h 574814"/>
                  <a:gd name="connsiteX3" fmla="*/ 412865 w 418511"/>
                  <a:gd name="connsiteY3" fmla="*/ 231789 h 574814"/>
                  <a:gd name="connsiteX4" fmla="*/ 416040 w 418511"/>
                  <a:gd name="connsiteY4" fmla="*/ 342914 h 574814"/>
                  <a:gd name="connsiteX5" fmla="*/ 390640 w 418511"/>
                  <a:gd name="connsiteY5" fmla="*/ 460389 h 574814"/>
                  <a:gd name="connsiteX6" fmla="*/ 314440 w 418511"/>
                  <a:gd name="connsiteY6" fmla="*/ 539764 h 574814"/>
                  <a:gd name="connsiteX7" fmla="*/ 219190 w 418511"/>
                  <a:gd name="connsiteY7" fmla="*/ 574689 h 574814"/>
                  <a:gd name="connsiteX8" fmla="*/ 130290 w 418511"/>
                  <a:gd name="connsiteY8" fmla="*/ 549289 h 574814"/>
                  <a:gd name="connsiteX9" fmla="*/ 63615 w 418511"/>
                  <a:gd name="connsiteY9" fmla="*/ 495314 h 574814"/>
                  <a:gd name="connsiteX10" fmla="*/ 15990 w 418511"/>
                  <a:gd name="connsiteY10" fmla="*/ 387364 h 574814"/>
                  <a:gd name="connsiteX11" fmla="*/ 115 w 418511"/>
                  <a:gd name="connsiteY11" fmla="*/ 269889 h 574814"/>
                  <a:gd name="connsiteX12" fmla="*/ 22340 w 418511"/>
                  <a:gd name="connsiteY12" fmla="*/ 171464 h 574814"/>
                  <a:gd name="connsiteX13" fmla="*/ 66790 w 418511"/>
                  <a:gd name="connsiteY13" fmla="*/ 82564 h 574814"/>
                  <a:gd name="connsiteX14" fmla="*/ 123940 w 418511"/>
                  <a:gd name="connsiteY14" fmla="*/ 28589 h 574814"/>
                  <a:gd name="connsiteX15" fmla="*/ 212840 w 418511"/>
                  <a:gd name="connsiteY15" fmla="*/ 14 h 574814"/>
                  <a:gd name="connsiteX0" fmla="*/ 206706 w 412377"/>
                  <a:gd name="connsiteY0" fmla="*/ 14 h 574814"/>
                  <a:gd name="connsiteX1" fmla="*/ 295606 w 412377"/>
                  <a:gd name="connsiteY1" fmla="*/ 31764 h 574814"/>
                  <a:gd name="connsiteX2" fmla="*/ 368631 w 412377"/>
                  <a:gd name="connsiteY2" fmla="*/ 120664 h 574814"/>
                  <a:gd name="connsiteX3" fmla="*/ 406731 w 412377"/>
                  <a:gd name="connsiteY3" fmla="*/ 231789 h 574814"/>
                  <a:gd name="connsiteX4" fmla="*/ 409906 w 412377"/>
                  <a:gd name="connsiteY4" fmla="*/ 342914 h 574814"/>
                  <a:gd name="connsiteX5" fmla="*/ 384506 w 412377"/>
                  <a:gd name="connsiteY5" fmla="*/ 460389 h 574814"/>
                  <a:gd name="connsiteX6" fmla="*/ 308306 w 412377"/>
                  <a:gd name="connsiteY6" fmla="*/ 539764 h 574814"/>
                  <a:gd name="connsiteX7" fmla="*/ 213056 w 412377"/>
                  <a:gd name="connsiteY7" fmla="*/ 574689 h 574814"/>
                  <a:gd name="connsiteX8" fmla="*/ 124156 w 412377"/>
                  <a:gd name="connsiteY8" fmla="*/ 549289 h 574814"/>
                  <a:gd name="connsiteX9" fmla="*/ 57481 w 412377"/>
                  <a:gd name="connsiteY9" fmla="*/ 495314 h 574814"/>
                  <a:gd name="connsiteX10" fmla="*/ 9856 w 412377"/>
                  <a:gd name="connsiteY10" fmla="*/ 387364 h 574814"/>
                  <a:gd name="connsiteX11" fmla="*/ 331 w 412377"/>
                  <a:gd name="connsiteY11" fmla="*/ 285764 h 574814"/>
                  <a:gd name="connsiteX12" fmla="*/ 16206 w 412377"/>
                  <a:gd name="connsiteY12" fmla="*/ 171464 h 574814"/>
                  <a:gd name="connsiteX13" fmla="*/ 60656 w 412377"/>
                  <a:gd name="connsiteY13" fmla="*/ 82564 h 574814"/>
                  <a:gd name="connsiteX14" fmla="*/ 117806 w 412377"/>
                  <a:gd name="connsiteY14" fmla="*/ 28589 h 574814"/>
                  <a:gd name="connsiteX15" fmla="*/ 206706 w 412377"/>
                  <a:gd name="connsiteY15" fmla="*/ 14 h 574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12377" h="574814">
                    <a:moveTo>
                      <a:pt x="206706" y="14"/>
                    </a:moveTo>
                    <a:cubicBezTo>
                      <a:pt x="236339" y="543"/>
                      <a:pt x="268619" y="11656"/>
                      <a:pt x="295606" y="31764"/>
                    </a:cubicBezTo>
                    <a:cubicBezTo>
                      <a:pt x="322594" y="51872"/>
                      <a:pt x="350110" y="87327"/>
                      <a:pt x="368631" y="120664"/>
                    </a:cubicBezTo>
                    <a:cubicBezTo>
                      <a:pt x="387152" y="154002"/>
                      <a:pt x="399852" y="194747"/>
                      <a:pt x="406731" y="231789"/>
                    </a:cubicBezTo>
                    <a:cubicBezTo>
                      <a:pt x="413610" y="268831"/>
                      <a:pt x="413610" y="304814"/>
                      <a:pt x="409906" y="342914"/>
                    </a:cubicBezTo>
                    <a:cubicBezTo>
                      <a:pt x="406202" y="381014"/>
                      <a:pt x="401439" y="427581"/>
                      <a:pt x="384506" y="460389"/>
                    </a:cubicBezTo>
                    <a:cubicBezTo>
                      <a:pt x="367573" y="493197"/>
                      <a:pt x="336881" y="520714"/>
                      <a:pt x="308306" y="539764"/>
                    </a:cubicBezTo>
                    <a:cubicBezTo>
                      <a:pt x="279731" y="558814"/>
                      <a:pt x="243748" y="573102"/>
                      <a:pt x="213056" y="574689"/>
                    </a:cubicBezTo>
                    <a:cubicBezTo>
                      <a:pt x="182364" y="576277"/>
                      <a:pt x="150085" y="562518"/>
                      <a:pt x="124156" y="549289"/>
                    </a:cubicBezTo>
                    <a:cubicBezTo>
                      <a:pt x="98227" y="536060"/>
                      <a:pt x="76531" y="522301"/>
                      <a:pt x="57481" y="495314"/>
                    </a:cubicBezTo>
                    <a:cubicBezTo>
                      <a:pt x="38431" y="468327"/>
                      <a:pt x="19381" y="422289"/>
                      <a:pt x="9856" y="387364"/>
                    </a:cubicBezTo>
                    <a:cubicBezTo>
                      <a:pt x="331" y="352439"/>
                      <a:pt x="-727" y="321747"/>
                      <a:pt x="331" y="285764"/>
                    </a:cubicBezTo>
                    <a:cubicBezTo>
                      <a:pt x="1389" y="249781"/>
                      <a:pt x="6152" y="205331"/>
                      <a:pt x="16206" y="171464"/>
                    </a:cubicBezTo>
                    <a:cubicBezTo>
                      <a:pt x="26260" y="137597"/>
                      <a:pt x="43193" y="106906"/>
                      <a:pt x="60656" y="82564"/>
                    </a:cubicBezTo>
                    <a:cubicBezTo>
                      <a:pt x="78119" y="58222"/>
                      <a:pt x="93464" y="42347"/>
                      <a:pt x="117806" y="28589"/>
                    </a:cubicBezTo>
                    <a:cubicBezTo>
                      <a:pt x="142148" y="14831"/>
                      <a:pt x="177073" y="-515"/>
                      <a:pt x="206706" y="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0" name="任意多边形 159"/>
              <p:cNvSpPr/>
              <p:nvPr/>
            </p:nvSpPr>
            <p:spPr>
              <a:xfrm rot="838629">
                <a:off x="3337617" y="-905880"/>
                <a:ext cx="428465" cy="544494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3842 w 435388"/>
                  <a:gd name="connsiteY0" fmla="*/ 64 h 553649"/>
                  <a:gd name="connsiteX1" fmla="*/ 299567 w 435388"/>
                  <a:gd name="connsiteY1" fmla="*/ 31814 h 553649"/>
                  <a:gd name="connsiteX2" fmla="*/ 391642 w 435388"/>
                  <a:gd name="connsiteY2" fmla="*/ 117539 h 553649"/>
                  <a:gd name="connsiteX3" fmla="*/ 429742 w 435388"/>
                  <a:gd name="connsiteY3" fmla="*/ 228664 h 553649"/>
                  <a:gd name="connsiteX4" fmla="*/ 432917 w 435388"/>
                  <a:gd name="connsiteY4" fmla="*/ 339789 h 553649"/>
                  <a:gd name="connsiteX5" fmla="*/ 407517 w 435388"/>
                  <a:gd name="connsiteY5" fmla="*/ 457264 h 553649"/>
                  <a:gd name="connsiteX6" fmla="*/ 331317 w 435388"/>
                  <a:gd name="connsiteY6" fmla="*/ 536639 h 553649"/>
                  <a:gd name="connsiteX7" fmla="*/ 236874 w 435388"/>
                  <a:gd name="connsiteY7" fmla="*/ 535373 h 553649"/>
                  <a:gd name="connsiteX8" fmla="*/ 134467 w 435388"/>
                  <a:gd name="connsiteY8" fmla="*/ 552514 h 553649"/>
                  <a:gd name="connsiteX9" fmla="*/ 61442 w 435388"/>
                  <a:gd name="connsiteY9" fmla="*/ 498539 h 553649"/>
                  <a:gd name="connsiteX10" fmla="*/ 7467 w 435388"/>
                  <a:gd name="connsiteY10" fmla="*/ 384239 h 553649"/>
                  <a:gd name="connsiteX11" fmla="*/ 1117 w 435388"/>
                  <a:gd name="connsiteY11" fmla="*/ 266764 h 553649"/>
                  <a:gd name="connsiteX12" fmla="*/ 13817 w 435388"/>
                  <a:gd name="connsiteY12" fmla="*/ 174689 h 553649"/>
                  <a:gd name="connsiteX13" fmla="*/ 64617 w 435388"/>
                  <a:gd name="connsiteY13" fmla="*/ 85789 h 553649"/>
                  <a:gd name="connsiteX14" fmla="*/ 140817 w 435388"/>
                  <a:gd name="connsiteY14" fmla="*/ 25464 h 553649"/>
                  <a:gd name="connsiteX15" fmla="*/ 213842 w 435388"/>
                  <a:gd name="connsiteY15" fmla="*/ 64 h 553649"/>
                  <a:gd name="connsiteX0" fmla="*/ 213842 w 435388"/>
                  <a:gd name="connsiteY0" fmla="*/ 64 h 553764"/>
                  <a:gd name="connsiteX1" fmla="*/ 299567 w 435388"/>
                  <a:gd name="connsiteY1" fmla="*/ 31814 h 553764"/>
                  <a:gd name="connsiteX2" fmla="*/ 391642 w 435388"/>
                  <a:gd name="connsiteY2" fmla="*/ 117539 h 553764"/>
                  <a:gd name="connsiteX3" fmla="*/ 429742 w 435388"/>
                  <a:gd name="connsiteY3" fmla="*/ 228664 h 553764"/>
                  <a:gd name="connsiteX4" fmla="*/ 432917 w 435388"/>
                  <a:gd name="connsiteY4" fmla="*/ 339789 h 553764"/>
                  <a:gd name="connsiteX5" fmla="*/ 407517 w 435388"/>
                  <a:gd name="connsiteY5" fmla="*/ 457264 h 553764"/>
                  <a:gd name="connsiteX6" fmla="*/ 311311 w 435388"/>
                  <a:gd name="connsiteY6" fmla="*/ 521988 h 553764"/>
                  <a:gd name="connsiteX7" fmla="*/ 236874 w 435388"/>
                  <a:gd name="connsiteY7" fmla="*/ 535373 h 553764"/>
                  <a:gd name="connsiteX8" fmla="*/ 134467 w 435388"/>
                  <a:gd name="connsiteY8" fmla="*/ 552514 h 553764"/>
                  <a:gd name="connsiteX9" fmla="*/ 61442 w 435388"/>
                  <a:gd name="connsiteY9" fmla="*/ 498539 h 553764"/>
                  <a:gd name="connsiteX10" fmla="*/ 7467 w 435388"/>
                  <a:gd name="connsiteY10" fmla="*/ 384239 h 553764"/>
                  <a:gd name="connsiteX11" fmla="*/ 1117 w 435388"/>
                  <a:gd name="connsiteY11" fmla="*/ 266764 h 553764"/>
                  <a:gd name="connsiteX12" fmla="*/ 13817 w 435388"/>
                  <a:gd name="connsiteY12" fmla="*/ 174689 h 553764"/>
                  <a:gd name="connsiteX13" fmla="*/ 64617 w 435388"/>
                  <a:gd name="connsiteY13" fmla="*/ 85789 h 553764"/>
                  <a:gd name="connsiteX14" fmla="*/ 140817 w 435388"/>
                  <a:gd name="connsiteY14" fmla="*/ 25464 h 553764"/>
                  <a:gd name="connsiteX15" fmla="*/ 213842 w 435388"/>
                  <a:gd name="connsiteY15" fmla="*/ 64 h 553764"/>
                  <a:gd name="connsiteX0" fmla="*/ 213842 w 437384"/>
                  <a:gd name="connsiteY0" fmla="*/ 64 h 553764"/>
                  <a:gd name="connsiteX1" fmla="*/ 299567 w 437384"/>
                  <a:gd name="connsiteY1" fmla="*/ 31814 h 553764"/>
                  <a:gd name="connsiteX2" fmla="*/ 391642 w 437384"/>
                  <a:gd name="connsiteY2" fmla="*/ 117539 h 553764"/>
                  <a:gd name="connsiteX3" fmla="*/ 429742 w 437384"/>
                  <a:gd name="connsiteY3" fmla="*/ 228664 h 553764"/>
                  <a:gd name="connsiteX4" fmla="*/ 432917 w 437384"/>
                  <a:gd name="connsiteY4" fmla="*/ 339789 h 553764"/>
                  <a:gd name="connsiteX5" fmla="*/ 379815 w 437384"/>
                  <a:gd name="connsiteY5" fmla="*/ 437984 h 553764"/>
                  <a:gd name="connsiteX6" fmla="*/ 311311 w 437384"/>
                  <a:gd name="connsiteY6" fmla="*/ 521988 h 553764"/>
                  <a:gd name="connsiteX7" fmla="*/ 236874 w 437384"/>
                  <a:gd name="connsiteY7" fmla="*/ 535373 h 553764"/>
                  <a:gd name="connsiteX8" fmla="*/ 134467 w 437384"/>
                  <a:gd name="connsiteY8" fmla="*/ 552514 h 553764"/>
                  <a:gd name="connsiteX9" fmla="*/ 61442 w 437384"/>
                  <a:gd name="connsiteY9" fmla="*/ 498539 h 553764"/>
                  <a:gd name="connsiteX10" fmla="*/ 7467 w 437384"/>
                  <a:gd name="connsiteY10" fmla="*/ 384239 h 553764"/>
                  <a:gd name="connsiteX11" fmla="*/ 1117 w 437384"/>
                  <a:gd name="connsiteY11" fmla="*/ 266764 h 553764"/>
                  <a:gd name="connsiteX12" fmla="*/ 13817 w 437384"/>
                  <a:gd name="connsiteY12" fmla="*/ 174689 h 553764"/>
                  <a:gd name="connsiteX13" fmla="*/ 64617 w 437384"/>
                  <a:gd name="connsiteY13" fmla="*/ 85789 h 553764"/>
                  <a:gd name="connsiteX14" fmla="*/ 140817 w 437384"/>
                  <a:gd name="connsiteY14" fmla="*/ 25464 h 553764"/>
                  <a:gd name="connsiteX15" fmla="*/ 213842 w 437384"/>
                  <a:gd name="connsiteY15" fmla="*/ 64 h 553764"/>
                  <a:gd name="connsiteX0" fmla="*/ 213842 w 436489"/>
                  <a:gd name="connsiteY0" fmla="*/ 64 h 553764"/>
                  <a:gd name="connsiteX1" fmla="*/ 299567 w 436489"/>
                  <a:gd name="connsiteY1" fmla="*/ 31814 h 553764"/>
                  <a:gd name="connsiteX2" fmla="*/ 391642 w 436489"/>
                  <a:gd name="connsiteY2" fmla="*/ 117539 h 553764"/>
                  <a:gd name="connsiteX3" fmla="*/ 429742 w 436489"/>
                  <a:gd name="connsiteY3" fmla="*/ 228664 h 553764"/>
                  <a:gd name="connsiteX4" fmla="*/ 432917 w 436489"/>
                  <a:gd name="connsiteY4" fmla="*/ 339789 h 553764"/>
                  <a:gd name="connsiteX5" fmla="*/ 392125 w 436489"/>
                  <a:gd name="connsiteY5" fmla="*/ 448007 h 553764"/>
                  <a:gd name="connsiteX6" fmla="*/ 311311 w 436489"/>
                  <a:gd name="connsiteY6" fmla="*/ 521988 h 553764"/>
                  <a:gd name="connsiteX7" fmla="*/ 236874 w 436489"/>
                  <a:gd name="connsiteY7" fmla="*/ 535373 h 553764"/>
                  <a:gd name="connsiteX8" fmla="*/ 134467 w 436489"/>
                  <a:gd name="connsiteY8" fmla="*/ 552514 h 553764"/>
                  <a:gd name="connsiteX9" fmla="*/ 61442 w 436489"/>
                  <a:gd name="connsiteY9" fmla="*/ 498539 h 553764"/>
                  <a:gd name="connsiteX10" fmla="*/ 7467 w 436489"/>
                  <a:gd name="connsiteY10" fmla="*/ 384239 h 553764"/>
                  <a:gd name="connsiteX11" fmla="*/ 1117 w 436489"/>
                  <a:gd name="connsiteY11" fmla="*/ 266764 h 553764"/>
                  <a:gd name="connsiteX12" fmla="*/ 13817 w 436489"/>
                  <a:gd name="connsiteY12" fmla="*/ 174689 h 553764"/>
                  <a:gd name="connsiteX13" fmla="*/ 64617 w 436489"/>
                  <a:gd name="connsiteY13" fmla="*/ 85789 h 553764"/>
                  <a:gd name="connsiteX14" fmla="*/ 140817 w 436489"/>
                  <a:gd name="connsiteY14" fmla="*/ 25464 h 553764"/>
                  <a:gd name="connsiteX15" fmla="*/ 213842 w 436489"/>
                  <a:gd name="connsiteY15" fmla="*/ 64 h 553764"/>
                  <a:gd name="connsiteX0" fmla="*/ 213842 w 430585"/>
                  <a:gd name="connsiteY0" fmla="*/ 64 h 553764"/>
                  <a:gd name="connsiteX1" fmla="*/ 299567 w 430585"/>
                  <a:gd name="connsiteY1" fmla="*/ 31814 h 553764"/>
                  <a:gd name="connsiteX2" fmla="*/ 391642 w 430585"/>
                  <a:gd name="connsiteY2" fmla="*/ 117539 h 553764"/>
                  <a:gd name="connsiteX3" fmla="*/ 429742 w 430585"/>
                  <a:gd name="connsiteY3" fmla="*/ 228664 h 553764"/>
                  <a:gd name="connsiteX4" fmla="*/ 415979 w 430585"/>
                  <a:gd name="connsiteY4" fmla="*/ 337461 h 553764"/>
                  <a:gd name="connsiteX5" fmla="*/ 392125 w 430585"/>
                  <a:gd name="connsiteY5" fmla="*/ 448007 h 553764"/>
                  <a:gd name="connsiteX6" fmla="*/ 311311 w 430585"/>
                  <a:gd name="connsiteY6" fmla="*/ 521988 h 553764"/>
                  <a:gd name="connsiteX7" fmla="*/ 236874 w 430585"/>
                  <a:gd name="connsiteY7" fmla="*/ 535373 h 553764"/>
                  <a:gd name="connsiteX8" fmla="*/ 134467 w 430585"/>
                  <a:gd name="connsiteY8" fmla="*/ 552514 h 553764"/>
                  <a:gd name="connsiteX9" fmla="*/ 61442 w 430585"/>
                  <a:gd name="connsiteY9" fmla="*/ 498539 h 553764"/>
                  <a:gd name="connsiteX10" fmla="*/ 7467 w 430585"/>
                  <a:gd name="connsiteY10" fmla="*/ 384239 h 553764"/>
                  <a:gd name="connsiteX11" fmla="*/ 1117 w 430585"/>
                  <a:gd name="connsiteY11" fmla="*/ 266764 h 553764"/>
                  <a:gd name="connsiteX12" fmla="*/ 13817 w 430585"/>
                  <a:gd name="connsiteY12" fmla="*/ 174689 h 553764"/>
                  <a:gd name="connsiteX13" fmla="*/ 64617 w 430585"/>
                  <a:gd name="connsiteY13" fmla="*/ 85789 h 553764"/>
                  <a:gd name="connsiteX14" fmla="*/ 140817 w 430585"/>
                  <a:gd name="connsiteY14" fmla="*/ 25464 h 553764"/>
                  <a:gd name="connsiteX15" fmla="*/ 213842 w 430585"/>
                  <a:gd name="connsiteY15" fmla="*/ 64 h 553764"/>
                  <a:gd name="connsiteX0" fmla="*/ 213842 w 435963"/>
                  <a:gd name="connsiteY0" fmla="*/ 64 h 553764"/>
                  <a:gd name="connsiteX1" fmla="*/ 299567 w 435963"/>
                  <a:gd name="connsiteY1" fmla="*/ 31814 h 553764"/>
                  <a:gd name="connsiteX2" fmla="*/ 391642 w 435963"/>
                  <a:gd name="connsiteY2" fmla="*/ 117539 h 553764"/>
                  <a:gd name="connsiteX3" fmla="*/ 429742 w 435963"/>
                  <a:gd name="connsiteY3" fmla="*/ 228664 h 553764"/>
                  <a:gd name="connsiteX4" fmla="*/ 432151 w 435963"/>
                  <a:gd name="connsiteY4" fmla="*/ 336708 h 553764"/>
                  <a:gd name="connsiteX5" fmla="*/ 392125 w 435963"/>
                  <a:gd name="connsiteY5" fmla="*/ 448007 h 553764"/>
                  <a:gd name="connsiteX6" fmla="*/ 311311 w 435963"/>
                  <a:gd name="connsiteY6" fmla="*/ 521988 h 553764"/>
                  <a:gd name="connsiteX7" fmla="*/ 236874 w 435963"/>
                  <a:gd name="connsiteY7" fmla="*/ 535373 h 553764"/>
                  <a:gd name="connsiteX8" fmla="*/ 134467 w 435963"/>
                  <a:gd name="connsiteY8" fmla="*/ 552514 h 553764"/>
                  <a:gd name="connsiteX9" fmla="*/ 61442 w 435963"/>
                  <a:gd name="connsiteY9" fmla="*/ 498539 h 553764"/>
                  <a:gd name="connsiteX10" fmla="*/ 7467 w 435963"/>
                  <a:gd name="connsiteY10" fmla="*/ 384239 h 553764"/>
                  <a:gd name="connsiteX11" fmla="*/ 1117 w 435963"/>
                  <a:gd name="connsiteY11" fmla="*/ 266764 h 553764"/>
                  <a:gd name="connsiteX12" fmla="*/ 13817 w 435963"/>
                  <a:gd name="connsiteY12" fmla="*/ 174689 h 553764"/>
                  <a:gd name="connsiteX13" fmla="*/ 64617 w 435963"/>
                  <a:gd name="connsiteY13" fmla="*/ 85789 h 553764"/>
                  <a:gd name="connsiteX14" fmla="*/ 140817 w 435963"/>
                  <a:gd name="connsiteY14" fmla="*/ 25464 h 553764"/>
                  <a:gd name="connsiteX15" fmla="*/ 213842 w 435963"/>
                  <a:gd name="connsiteY15" fmla="*/ 64 h 553764"/>
                  <a:gd name="connsiteX0" fmla="*/ 213842 w 445884"/>
                  <a:gd name="connsiteY0" fmla="*/ 64 h 553764"/>
                  <a:gd name="connsiteX1" fmla="*/ 299567 w 445884"/>
                  <a:gd name="connsiteY1" fmla="*/ 31814 h 553764"/>
                  <a:gd name="connsiteX2" fmla="*/ 391642 w 445884"/>
                  <a:gd name="connsiteY2" fmla="*/ 117539 h 553764"/>
                  <a:gd name="connsiteX3" fmla="*/ 443613 w 445884"/>
                  <a:gd name="connsiteY3" fmla="*/ 218668 h 553764"/>
                  <a:gd name="connsiteX4" fmla="*/ 432151 w 445884"/>
                  <a:gd name="connsiteY4" fmla="*/ 336708 h 553764"/>
                  <a:gd name="connsiteX5" fmla="*/ 392125 w 445884"/>
                  <a:gd name="connsiteY5" fmla="*/ 448007 h 553764"/>
                  <a:gd name="connsiteX6" fmla="*/ 311311 w 445884"/>
                  <a:gd name="connsiteY6" fmla="*/ 521988 h 553764"/>
                  <a:gd name="connsiteX7" fmla="*/ 236874 w 445884"/>
                  <a:gd name="connsiteY7" fmla="*/ 535373 h 553764"/>
                  <a:gd name="connsiteX8" fmla="*/ 134467 w 445884"/>
                  <a:gd name="connsiteY8" fmla="*/ 552514 h 553764"/>
                  <a:gd name="connsiteX9" fmla="*/ 61442 w 445884"/>
                  <a:gd name="connsiteY9" fmla="*/ 498539 h 553764"/>
                  <a:gd name="connsiteX10" fmla="*/ 7467 w 445884"/>
                  <a:gd name="connsiteY10" fmla="*/ 384239 h 553764"/>
                  <a:gd name="connsiteX11" fmla="*/ 1117 w 445884"/>
                  <a:gd name="connsiteY11" fmla="*/ 266764 h 553764"/>
                  <a:gd name="connsiteX12" fmla="*/ 13817 w 445884"/>
                  <a:gd name="connsiteY12" fmla="*/ 174689 h 553764"/>
                  <a:gd name="connsiteX13" fmla="*/ 64617 w 445884"/>
                  <a:gd name="connsiteY13" fmla="*/ 85789 h 553764"/>
                  <a:gd name="connsiteX14" fmla="*/ 140817 w 445884"/>
                  <a:gd name="connsiteY14" fmla="*/ 25464 h 553764"/>
                  <a:gd name="connsiteX15" fmla="*/ 213842 w 445884"/>
                  <a:gd name="connsiteY15" fmla="*/ 64 h 553764"/>
                  <a:gd name="connsiteX0" fmla="*/ 213842 w 446149"/>
                  <a:gd name="connsiteY0" fmla="*/ 64 h 553764"/>
                  <a:gd name="connsiteX1" fmla="*/ 299567 w 446149"/>
                  <a:gd name="connsiteY1" fmla="*/ 31814 h 553764"/>
                  <a:gd name="connsiteX2" fmla="*/ 387808 w 446149"/>
                  <a:gd name="connsiteY2" fmla="*/ 102134 h 553764"/>
                  <a:gd name="connsiteX3" fmla="*/ 443613 w 446149"/>
                  <a:gd name="connsiteY3" fmla="*/ 218668 h 553764"/>
                  <a:gd name="connsiteX4" fmla="*/ 432151 w 446149"/>
                  <a:gd name="connsiteY4" fmla="*/ 336708 h 553764"/>
                  <a:gd name="connsiteX5" fmla="*/ 392125 w 446149"/>
                  <a:gd name="connsiteY5" fmla="*/ 448007 h 553764"/>
                  <a:gd name="connsiteX6" fmla="*/ 311311 w 446149"/>
                  <a:gd name="connsiteY6" fmla="*/ 521988 h 553764"/>
                  <a:gd name="connsiteX7" fmla="*/ 236874 w 446149"/>
                  <a:gd name="connsiteY7" fmla="*/ 535373 h 553764"/>
                  <a:gd name="connsiteX8" fmla="*/ 134467 w 446149"/>
                  <a:gd name="connsiteY8" fmla="*/ 552514 h 553764"/>
                  <a:gd name="connsiteX9" fmla="*/ 61442 w 446149"/>
                  <a:gd name="connsiteY9" fmla="*/ 498539 h 553764"/>
                  <a:gd name="connsiteX10" fmla="*/ 7467 w 446149"/>
                  <a:gd name="connsiteY10" fmla="*/ 384239 h 553764"/>
                  <a:gd name="connsiteX11" fmla="*/ 1117 w 446149"/>
                  <a:gd name="connsiteY11" fmla="*/ 266764 h 553764"/>
                  <a:gd name="connsiteX12" fmla="*/ 13817 w 446149"/>
                  <a:gd name="connsiteY12" fmla="*/ 174689 h 553764"/>
                  <a:gd name="connsiteX13" fmla="*/ 64617 w 446149"/>
                  <a:gd name="connsiteY13" fmla="*/ 85789 h 553764"/>
                  <a:gd name="connsiteX14" fmla="*/ 140817 w 446149"/>
                  <a:gd name="connsiteY14" fmla="*/ 25464 h 553764"/>
                  <a:gd name="connsiteX15" fmla="*/ 213842 w 446149"/>
                  <a:gd name="connsiteY15" fmla="*/ 64 h 553764"/>
                  <a:gd name="connsiteX0" fmla="*/ 213842 w 446149"/>
                  <a:gd name="connsiteY0" fmla="*/ 5 h 553705"/>
                  <a:gd name="connsiteX1" fmla="*/ 317286 w 446149"/>
                  <a:gd name="connsiteY1" fmla="*/ 24072 h 553705"/>
                  <a:gd name="connsiteX2" fmla="*/ 387808 w 446149"/>
                  <a:gd name="connsiteY2" fmla="*/ 102075 h 553705"/>
                  <a:gd name="connsiteX3" fmla="*/ 443613 w 446149"/>
                  <a:gd name="connsiteY3" fmla="*/ 218609 h 553705"/>
                  <a:gd name="connsiteX4" fmla="*/ 432151 w 446149"/>
                  <a:gd name="connsiteY4" fmla="*/ 336649 h 553705"/>
                  <a:gd name="connsiteX5" fmla="*/ 392125 w 446149"/>
                  <a:gd name="connsiteY5" fmla="*/ 447948 h 553705"/>
                  <a:gd name="connsiteX6" fmla="*/ 311311 w 446149"/>
                  <a:gd name="connsiteY6" fmla="*/ 521929 h 553705"/>
                  <a:gd name="connsiteX7" fmla="*/ 236874 w 446149"/>
                  <a:gd name="connsiteY7" fmla="*/ 535314 h 553705"/>
                  <a:gd name="connsiteX8" fmla="*/ 134467 w 446149"/>
                  <a:gd name="connsiteY8" fmla="*/ 552455 h 553705"/>
                  <a:gd name="connsiteX9" fmla="*/ 61442 w 446149"/>
                  <a:gd name="connsiteY9" fmla="*/ 498480 h 553705"/>
                  <a:gd name="connsiteX10" fmla="*/ 7467 w 446149"/>
                  <a:gd name="connsiteY10" fmla="*/ 384180 h 553705"/>
                  <a:gd name="connsiteX11" fmla="*/ 1117 w 446149"/>
                  <a:gd name="connsiteY11" fmla="*/ 266705 h 553705"/>
                  <a:gd name="connsiteX12" fmla="*/ 13817 w 446149"/>
                  <a:gd name="connsiteY12" fmla="*/ 174630 h 553705"/>
                  <a:gd name="connsiteX13" fmla="*/ 64617 w 446149"/>
                  <a:gd name="connsiteY13" fmla="*/ 85730 h 553705"/>
                  <a:gd name="connsiteX14" fmla="*/ 140817 w 446149"/>
                  <a:gd name="connsiteY14" fmla="*/ 25405 h 553705"/>
                  <a:gd name="connsiteX15" fmla="*/ 213842 w 446149"/>
                  <a:gd name="connsiteY15" fmla="*/ 5 h 553705"/>
                  <a:gd name="connsiteX0" fmla="*/ 213842 w 445567"/>
                  <a:gd name="connsiteY0" fmla="*/ 5 h 553705"/>
                  <a:gd name="connsiteX1" fmla="*/ 317286 w 445567"/>
                  <a:gd name="connsiteY1" fmla="*/ 24072 h 553705"/>
                  <a:gd name="connsiteX2" fmla="*/ 396284 w 445567"/>
                  <a:gd name="connsiteY2" fmla="*/ 96694 h 553705"/>
                  <a:gd name="connsiteX3" fmla="*/ 443613 w 445567"/>
                  <a:gd name="connsiteY3" fmla="*/ 218609 h 553705"/>
                  <a:gd name="connsiteX4" fmla="*/ 432151 w 445567"/>
                  <a:gd name="connsiteY4" fmla="*/ 336649 h 553705"/>
                  <a:gd name="connsiteX5" fmla="*/ 392125 w 445567"/>
                  <a:gd name="connsiteY5" fmla="*/ 447948 h 553705"/>
                  <a:gd name="connsiteX6" fmla="*/ 311311 w 445567"/>
                  <a:gd name="connsiteY6" fmla="*/ 521929 h 553705"/>
                  <a:gd name="connsiteX7" fmla="*/ 236874 w 445567"/>
                  <a:gd name="connsiteY7" fmla="*/ 535314 h 553705"/>
                  <a:gd name="connsiteX8" fmla="*/ 134467 w 445567"/>
                  <a:gd name="connsiteY8" fmla="*/ 552455 h 553705"/>
                  <a:gd name="connsiteX9" fmla="*/ 61442 w 445567"/>
                  <a:gd name="connsiteY9" fmla="*/ 498480 h 553705"/>
                  <a:gd name="connsiteX10" fmla="*/ 7467 w 445567"/>
                  <a:gd name="connsiteY10" fmla="*/ 384180 h 553705"/>
                  <a:gd name="connsiteX11" fmla="*/ 1117 w 445567"/>
                  <a:gd name="connsiteY11" fmla="*/ 266705 h 553705"/>
                  <a:gd name="connsiteX12" fmla="*/ 13817 w 445567"/>
                  <a:gd name="connsiteY12" fmla="*/ 174630 h 553705"/>
                  <a:gd name="connsiteX13" fmla="*/ 64617 w 445567"/>
                  <a:gd name="connsiteY13" fmla="*/ 85730 h 553705"/>
                  <a:gd name="connsiteX14" fmla="*/ 140817 w 445567"/>
                  <a:gd name="connsiteY14" fmla="*/ 25405 h 553705"/>
                  <a:gd name="connsiteX15" fmla="*/ 213842 w 445567"/>
                  <a:gd name="connsiteY15" fmla="*/ 5 h 553705"/>
                  <a:gd name="connsiteX0" fmla="*/ 221552 w 445567"/>
                  <a:gd name="connsiteY0" fmla="*/ 2 h 562165"/>
                  <a:gd name="connsiteX1" fmla="*/ 317286 w 445567"/>
                  <a:gd name="connsiteY1" fmla="*/ 32532 h 562165"/>
                  <a:gd name="connsiteX2" fmla="*/ 396284 w 445567"/>
                  <a:gd name="connsiteY2" fmla="*/ 105154 h 562165"/>
                  <a:gd name="connsiteX3" fmla="*/ 443613 w 445567"/>
                  <a:gd name="connsiteY3" fmla="*/ 227069 h 562165"/>
                  <a:gd name="connsiteX4" fmla="*/ 432151 w 445567"/>
                  <a:gd name="connsiteY4" fmla="*/ 345109 h 562165"/>
                  <a:gd name="connsiteX5" fmla="*/ 392125 w 445567"/>
                  <a:gd name="connsiteY5" fmla="*/ 456408 h 562165"/>
                  <a:gd name="connsiteX6" fmla="*/ 311311 w 445567"/>
                  <a:gd name="connsiteY6" fmla="*/ 530389 h 562165"/>
                  <a:gd name="connsiteX7" fmla="*/ 236874 w 445567"/>
                  <a:gd name="connsiteY7" fmla="*/ 543774 h 562165"/>
                  <a:gd name="connsiteX8" fmla="*/ 134467 w 445567"/>
                  <a:gd name="connsiteY8" fmla="*/ 560915 h 562165"/>
                  <a:gd name="connsiteX9" fmla="*/ 61442 w 445567"/>
                  <a:gd name="connsiteY9" fmla="*/ 506940 h 562165"/>
                  <a:gd name="connsiteX10" fmla="*/ 7467 w 445567"/>
                  <a:gd name="connsiteY10" fmla="*/ 392640 h 562165"/>
                  <a:gd name="connsiteX11" fmla="*/ 1117 w 445567"/>
                  <a:gd name="connsiteY11" fmla="*/ 275165 h 562165"/>
                  <a:gd name="connsiteX12" fmla="*/ 13817 w 445567"/>
                  <a:gd name="connsiteY12" fmla="*/ 183090 h 562165"/>
                  <a:gd name="connsiteX13" fmla="*/ 64617 w 445567"/>
                  <a:gd name="connsiteY13" fmla="*/ 94190 h 562165"/>
                  <a:gd name="connsiteX14" fmla="*/ 140817 w 445567"/>
                  <a:gd name="connsiteY14" fmla="*/ 33865 h 562165"/>
                  <a:gd name="connsiteX15" fmla="*/ 221552 w 445567"/>
                  <a:gd name="connsiteY15" fmla="*/ 2 h 562165"/>
                  <a:gd name="connsiteX0" fmla="*/ 221552 w 445567"/>
                  <a:gd name="connsiteY0" fmla="*/ 266 h 562429"/>
                  <a:gd name="connsiteX1" fmla="*/ 317286 w 445567"/>
                  <a:gd name="connsiteY1" fmla="*/ 32796 h 562429"/>
                  <a:gd name="connsiteX2" fmla="*/ 396284 w 445567"/>
                  <a:gd name="connsiteY2" fmla="*/ 105418 h 562429"/>
                  <a:gd name="connsiteX3" fmla="*/ 443613 w 445567"/>
                  <a:gd name="connsiteY3" fmla="*/ 227333 h 562429"/>
                  <a:gd name="connsiteX4" fmla="*/ 432151 w 445567"/>
                  <a:gd name="connsiteY4" fmla="*/ 345373 h 562429"/>
                  <a:gd name="connsiteX5" fmla="*/ 392125 w 445567"/>
                  <a:gd name="connsiteY5" fmla="*/ 456672 h 562429"/>
                  <a:gd name="connsiteX6" fmla="*/ 311311 w 445567"/>
                  <a:gd name="connsiteY6" fmla="*/ 530653 h 562429"/>
                  <a:gd name="connsiteX7" fmla="*/ 236874 w 445567"/>
                  <a:gd name="connsiteY7" fmla="*/ 544038 h 562429"/>
                  <a:gd name="connsiteX8" fmla="*/ 134467 w 445567"/>
                  <a:gd name="connsiteY8" fmla="*/ 561179 h 562429"/>
                  <a:gd name="connsiteX9" fmla="*/ 61442 w 445567"/>
                  <a:gd name="connsiteY9" fmla="*/ 507204 h 562429"/>
                  <a:gd name="connsiteX10" fmla="*/ 7467 w 445567"/>
                  <a:gd name="connsiteY10" fmla="*/ 392904 h 562429"/>
                  <a:gd name="connsiteX11" fmla="*/ 1117 w 445567"/>
                  <a:gd name="connsiteY11" fmla="*/ 275429 h 562429"/>
                  <a:gd name="connsiteX12" fmla="*/ 13817 w 445567"/>
                  <a:gd name="connsiteY12" fmla="*/ 183354 h 562429"/>
                  <a:gd name="connsiteX13" fmla="*/ 64617 w 445567"/>
                  <a:gd name="connsiteY13" fmla="*/ 94454 h 562429"/>
                  <a:gd name="connsiteX14" fmla="*/ 137749 w 445567"/>
                  <a:gd name="connsiteY14" fmla="*/ 21805 h 562429"/>
                  <a:gd name="connsiteX15" fmla="*/ 221552 w 445567"/>
                  <a:gd name="connsiteY15" fmla="*/ 266 h 562429"/>
                  <a:gd name="connsiteX0" fmla="*/ 222613 w 446628"/>
                  <a:gd name="connsiteY0" fmla="*/ 266 h 562429"/>
                  <a:gd name="connsiteX1" fmla="*/ 318347 w 446628"/>
                  <a:gd name="connsiteY1" fmla="*/ 32796 h 562429"/>
                  <a:gd name="connsiteX2" fmla="*/ 397345 w 446628"/>
                  <a:gd name="connsiteY2" fmla="*/ 105418 h 562429"/>
                  <a:gd name="connsiteX3" fmla="*/ 444674 w 446628"/>
                  <a:gd name="connsiteY3" fmla="*/ 227333 h 562429"/>
                  <a:gd name="connsiteX4" fmla="*/ 433212 w 446628"/>
                  <a:gd name="connsiteY4" fmla="*/ 345373 h 562429"/>
                  <a:gd name="connsiteX5" fmla="*/ 393186 w 446628"/>
                  <a:gd name="connsiteY5" fmla="*/ 456672 h 562429"/>
                  <a:gd name="connsiteX6" fmla="*/ 312372 w 446628"/>
                  <a:gd name="connsiteY6" fmla="*/ 530653 h 562429"/>
                  <a:gd name="connsiteX7" fmla="*/ 237935 w 446628"/>
                  <a:gd name="connsiteY7" fmla="*/ 544038 h 562429"/>
                  <a:gd name="connsiteX8" fmla="*/ 135528 w 446628"/>
                  <a:gd name="connsiteY8" fmla="*/ 561179 h 562429"/>
                  <a:gd name="connsiteX9" fmla="*/ 62503 w 446628"/>
                  <a:gd name="connsiteY9" fmla="*/ 507204 h 562429"/>
                  <a:gd name="connsiteX10" fmla="*/ 8528 w 446628"/>
                  <a:gd name="connsiteY10" fmla="*/ 392904 h 562429"/>
                  <a:gd name="connsiteX11" fmla="*/ 2178 w 446628"/>
                  <a:gd name="connsiteY11" fmla="*/ 275429 h 562429"/>
                  <a:gd name="connsiteX12" fmla="*/ 29503 w 446628"/>
                  <a:gd name="connsiteY12" fmla="*/ 189530 h 562429"/>
                  <a:gd name="connsiteX13" fmla="*/ 65678 w 446628"/>
                  <a:gd name="connsiteY13" fmla="*/ 94454 h 562429"/>
                  <a:gd name="connsiteX14" fmla="*/ 138810 w 446628"/>
                  <a:gd name="connsiteY14" fmla="*/ 21805 h 562429"/>
                  <a:gd name="connsiteX15" fmla="*/ 222613 w 446628"/>
                  <a:gd name="connsiteY15" fmla="*/ 266 h 562429"/>
                  <a:gd name="connsiteX0" fmla="*/ 216517 w 440532"/>
                  <a:gd name="connsiteY0" fmla="*/ 266 h 562429"/>
                  <a:gd name="connsiteX1" fmla="*/ 312251 w 440532"/>
                  <a:gd name="connsiteY1" fmla="*/ 32796 h 562429"/>
                  <a:gd name="connsiteX2" fmla="*/ 391249 w 440532"/>
                  <a:gd name="connsiteY2" fmla="*/ 105418 h 562429"/>
                  <a:gd name="connsiteX3" fmla="*/ 438578 w 440532"/>
                  <a:gd name="connsiteY3" fmla="*/ 227333 h 562429"/>
                  <a:gd name="connsiteX4" fmla="*/ 427116 w 440532"/>
                  <a:gd name="connsiteY4" fmla="*/ 345373 h 562429"/>
                  <a:gd name="connsiteX5" fmla="*/ 387090 w 440532"/>
                  <a:gd name="connsiteY5" fmla="*/ 456672 h 562429"/>
                  <a:gd name="connsiteX6" fmla="*/ 306276 w 440532"/>
                  <a:gd name="connsiteY6" fmla="*/ 530653 h 562429"/>
                  <a:gd name="connsiteX7" fmla="*/ 231839 w 440532"/>
                  <a:gd name="connsiteY7" fmla="*/ 544038 h 562429"/>
                  <a:gd name="connsiteX8" fmla="*/ 129432 w 440532"/>
                  <a:gd name="connsiteY8" fmla="*/ 561179 h 562429"/>
                  <a:gd name="connsiteX9" fmla="*/ 56407 w 440532"/>
                  <a:gd name="connsiteY9" fmla="*/ 507204 h 562429"/>
                  <a:gd name="connsiteX10" fmla="*/ 2432 w 440532"/>
                  <a:gd name="connsiteY10" fmla="*/ 392904 h 562429"/>
                  <a:gd name="connsiteX11" fmla="*/ 10706 w 440532"/>
                  <a:gd name="connsiteY11" fmla="*/ 281604 h 562429"/>
                  <a:gd name="connsiteX12" fmla="*/ 23407 w 440532"/>
                  <a:gd name="connsiteY12" fmla="*/ 189530 h 562429"/>
                  <a:gd name="connsiteX13" fmla="*/ 59582 w 440532"/>
                  <a:gd name="connsiteY13" fmla="*/ 94454 h 562429"/>
                  <a:gd name="connsiteX14" fmla="*/ 132714 w 440532"/>
                  <a:gd name="connsiteY14" fmla="*/ 21805 h 562429"/>
                  <a:gd name="connsiteX15" fmla="*/ 216517 w 440532"/>
                  <a:gd name="connsiteY15" fmla="*/ 266 h 562429"/>
                  <a:gd name="connsiteX0" fmla="*/ 205849 w 429864"/>
                  <a:gd name="connsiteY0" fmla="*/ 266 h 562429"/>
                  <a:gd name="connsiteX1" fmla="*/ 301583 w 429864"/>
                  <a:gd name="connsiteY1" fmla="*/ 32796 h 562429"/>
                  <a:gd name="connsiteX2" fmla="*/ 380581 w 429864"/>
                  <a:gd name="connsiteY2" fmla="*/ 105418 h 562429"/>
                  <a:gd name="connsiteX3" fmla="*/ 427910 w 429864"/>
                  <a:gd name="connsiteY3" fmla="*/ 227333 h 562429"/>
                  <a:gd name="connsiteX4" fmla="*/ 416448 w 429864"/>
                  <a:gd name="connsiteY4" fmla="*/ 345373 h 562429"/>
                  <a:gd name="connsiteX5" fmla="*/ 376422 w 429864"/>
                  <a:gd name="connsiteY5" fmla="*/ 456672 h 562429"/>
                  <a:gd name="connsiteX6" fmla="*/ 295608 w 429864"/>
                  <a:gd name="connsiteY6" fmla="*/ 530653 h 562429"/>
                  <a:gd name="connsiteX7" fmla="*/ 221171 w 429864"/>
                  <a:gd name="connsiteY7" fmla="*/ 544038 h 562429"/>
                  <a:gd name="connsiteX8" fmla="*/ 118764 w 429864"/>
                  <a:gd name="connsiteY8" fmla="*/ 561179 h 562429"/>
                  <a:gd name="connsiteX9" fmla="*/ 45739 w 429864"/>
                  <a:gd name="connsiteY9" fmla="*/ 507204 h 562429"/>
                  <a:gd name="connsiteX10" fmla="*/ 10250 w 429864"/>
                  <a:gd name="connsiteY10" fmla="*/ 388303 h 562429"/>
                  <a:gd name="connsiteX11" fmla="*/ 38 w 429864"/>
                  <a:gd name="connsiteY11" fmla="*/ 281604 h 562429"/>
                  <a:gd name="connsiteX12" fmla="*/ 12739 w 429864"/>
                  <a:gd name="connsiteY12" fmla="*/ 189530 h 562429"/>
                  <a:gd name="connsiteX13" fmla="*/ 48914 w 429864"/>
                  <a:gd name="connsiteY13" fmla="*/ 94454 h 562429"/>
                  <a:gd name="connsiteX14" fmla="*/ 122046 w 429864"/>
                  <a:gd name="connsiteY14" fmla="*/ 21805 h 562429"/>
                  <a:gd name="connsiteX15" fmla="*/ 205849 w 429864"/>
                  <a:gd name="connsiteY15" fmla="*/ 266 h 562429"/>
                  <a:gd name="connsiteX0" fmla="*/ 205884 w 429899"/>
                  <a:gd name="connsiteY0" fmla="*/ 266 h 563512"/>
                  <a:gd name="connsiteX1" fmla="*/ 301618 w 429899"/>
                  <a:gd name="connsiteY1" fmla="*/ 32796 h 563512"/>
                  <a:gd name="connsiteX2" fmla="*/ 380616 w 429899"/>
                  <a:gd name="connsiteY2" fmla="*/ 105418 h 563512"/>
                  <a:gd name="connsiteX3" fmla="*/ 427945 w 429899"/>
                  <a:gd name="connsiteY3" fmla="*/ 227333 h 563512"/>
                  <a:gd name="connsiteX4" fmla="*/ 416483 w 429899"/>
                  <a:gd name="connsiteY4" fmla="*/ 345373 h 563512"/>
                  <a:gd name="connsiteX5" fmla="*/ 376457 w 429899"/>
                  <a:gd name="connsiteY5" fmla="*/ 456672 h 563512"/>
                  <a:gd name="connsiteX6" fmla="*/ 295643 w 429899"/>
                  <a:gd name="connsiteY6" fmla="*/ 530653 h 563512"/>
                  <a:gd name="connsiteX7" fmla="*/ 221206 w 429899"/>
                  <a:gd name="connsiteY7" fmla="*/ 544038 h 563512"/>
                  <a:gd name="connsiteX8" fmla="*/ 118799 w 429899"/>
                  <a:gd name="connsiteY8" fmla="*/ 561179 h 563512"/>
                  <a:gd name="connsiteX9" fmla="*/ 57345 w 429899"/>
                  <a:gd name="connsiteY9" fmla="*/ 487965 h 563512"/>
                  <a:gd name="connsiteX10" fmla="*/ 10285 w 429899"/>
                  <a:gd name="connsiteY10" fmla="*/ 388303 h 563512"/>
                  <a:gd name="connsiteX11" fmla="*/ 73 w 429899"/>
                  <a:gd name="connsiteY11" fmla="*/ 281604 h 563512"/>
                  <a:gd name="connsiteX12" fmla="*/ 12774 w 429899"/>
                  <a:gd name="connsiteY12" fmla="*/ 189530 h 563512"/>
                  <a:gd name="connsiteX13" fmla="*/ 48949 w 429899"/>
                  <a:gd name="connsiteY13" fmla="*/ 94454 h 563512"/>
                  <a:gd name="connsiteX14" fmla="*/ 122081 w 429899"/>
                  <a:gd name="connsiteY14" fmla="*/ 21805 h 563512"/>
                  <a:gd name="connsiteX15" fmla="*/ 205884 w 429899"/>
                  <a:gd name="connsiteY15" fmla="*/ 266 h 563512"/>
                  <a:gd name="connsiteX0" fmla="*/ 205884 w 429899"/>
                  <a:gd name="connsiteY0" fmla="*/ 266 h 546795"/>
                  <a:gd name="connsiteX1" fmla="*/ 301618 w 429899"/>
                  <a:gd name="connsiteY1" fmla="*/ 32796 h 546795"/>
                  <a:gd name="connsiteX2" fmla="*/ 380616 w 429899"/>
                  <a:gd name="connsiteY2" fmla="*/ 105418 h 546795"/>
                  <a:gd name="connsiteX3" fmla="*/ 427945 w 429899"/>
                  <a:gd name="connsiteY3" fmla="*/ 227333 h 546795"/>
                  <a:gd name="connsiteX4" fmla="*/ 416483 w 429899"/>
                  <a:gd name="connsiteY4" fmla="*/ 345373 h 546795"/>
                  <a:gd name="connsiteX5" fmla="*/ 376457 w 429899"/>
                  <a:gd name="connsiteY5" fmla="*/ 456672 h 546795"/>
                  <a:gd name="connsiteX6" fmla="*/ 295643 w 429899"/>
                  <a:gd name="connsiteY6" fmla="*/ 530653 h 546795"/>
                  <a:gd name="connsiteX7" fmla="*/ 221206 w 429899"/>
                  <a:gd name="connsiteY7" fmla="*/ 544038 h 546795"/>
                  <a:gd name="connsiteX8" fmla="*/ 133450 w 429899"/>
                  <a:gd name="connsiteY8" fmla="*/ 541173 h 546795"/>
                  <a:gd name="connsiteX9" fmla="*/ 57345 w 429899"/>
                  <a:gd name="connsiteY9" fmla="*/ 487965 h 546795"/>
                  <a:gd name="connsiteX10" fmla="*/ 10285 w 429899"/>
                  <a:gd name="connsiteY10" fmla="*/ 388303 h 546795"/>
                  <a:gd name="connsiteX11" fmla="*/ 73 w 429899"/>
                  <a:gd name="connsiteY11" fmla="*/ 281604 h 546795"/>
                  <a:gd name="connsiteX12" fmla="*/ 12774 w 429899"/>
                  <a:gd name="connsiteY12" fmla="*/ 189530 h 546795"/>
                  <a:gd name="connsiteX13" fmla="*/ 48949 w 429899"/>
                  <a:gd name="connsiteY13" fmla="*/ 94454 h 546795"/>
                  <a:gd name="connsiteX14" fmla="*/ 122081 w 429899"/>
                  <a:gd name="connsiteY14" fmla="*/ 21805 h 546795"/>
                  <a:gd name="connsiteX15" fmla="*/ 205884 w 429899"/>
                  <a:gd name="connsiteY15" fmla="*/ 266 h 546795"/>
                  <a:gd name="connsiteX0" fmla="*/ 205884 w 429899"/>
                  <a:gd name="connsiteY0" fmla="*/ 266 h 544407"/>
                  <a:gd name="connsiteX1" fmla="*/ 301618 w 429899"/>
                  <a:gd name="connsiteY1" fmla="*/ 32796 h 544407"/>
                  <a:gd name="connsiteX2" fmla="*/ 380616 w 429899"/>
                  <a:gd name="connsiteY2" fmla="*/ 105418 h 544407"/>
                  <a:gd name="connsiteX3" fmla="*/ 427945 w 429899"/>
                  <a:gd name="connsiteY3" fmla="*/ 227333 h 544407"/>
                  <a:gd name="connsiteX4" fmla="*/ 416483 w 429899"/>
                  <a:gd name="connsiteY4" fmla="*/ 345373 h 544407"/>
                  <a:gd name="connsiteX5" fmla="*/ 376457 w 429899"/>
                  <a:gd name="connsiteY5" fmla="*/ 456672 h 544407"/>
                  <a:gd name="connsiteX6" fmla="*/ 295643 w 429899"/>
                  <a:gd name="connsiteY6" fmla="*/ 530653 h 544407"/>
                  <a:gd name="connsiteX7" fmla="*/ 221206 w 429899"/>
                  <a:gd name="connsiteY7" fmla="*/ 544038 h 544407"/>
                  <a:gd name="connsiteX8" fmla="*/ 132697 w 429899"/>
                  <a:gd name="connsiteY8" fmla="*/ 525001 h 544407"/>
                  <a:gd name="connsiteX9" fmla="*/ 57345 w 429899"/>
                  <a:gd name="connsiteY9" fmla="*/ 487965 h 544407"/>
                  <a:gd name="connsiteX10" fmla="*/ 10285 w 429899"/>
                  <a:gd name="connsiteY10" fmla="*/ 388303 h 544407"/>
                  <a:gd name="connsiteX11" fmla="*/ 73 w 429899"/>
                  <a:gd name="connsiteY11" fmla="*/ 281604 h 544407"/>
                  <a:gd name="connsiteX12" fmla="*/ 12774 w 429899"/>
                  <a:gd name="connsiteY12" fmla="*/ 189530 h 544407"/>
                  <a:gd name="connsiteX13" fmla="*/ 48949 w 429899"/>
                  <a:gd name="connsiteY13" fmla="*/ 94454 h 544407"/>
                  <a:gd name="connsiteX14" fmla="*/ 122081 w 429899"/>
                  <a:gd name="connsiteY14" fmla="*/ 21805 h 544407"/>
                  <a:gd name="connsiteX15" fmla="*/ 205884 w 429899"/>
                  <a:gd name="connsiteY15" fmla="*/ 266 h 544407"/>
                  <a:gd name="connsiteX0" fmla="*/ 205884 w 429899"/>
                  <a:gd name="connsiteY0" fmla="*/ 266 h 544275"/>
                  <a:gd name="connsiteX1" fmla="*/ 301618 w 429899"/>
                  <a:gd name="connsiteY1" fmla="*/ 32796 h 544275"/>
                  <a:gd name="connsiteX2" fmla="*/ 380616 w 429899"/>
                  <a:gd name="connsiteY2" fmla="*/ 105418 h 544275"/>
                  <a:gd name="connsiteX3" fmla="*/ 427945 w 429899"/>
                  <a:gd name="connsiteY3" fmla="*/ 227333 h 544275"/>
                  <a:gd name="connsiteX4" fmla="*/ 416483 w 429899"/>
                  <a:gd name="connsiteY4" fmla="*/ 345373 h 544275"/>
                  <a:gd name="connsiteX5" fmla="*/ 376457 w 429899"/>
                  <a:gd name="connsiteY5" fmla="*/ 456672 h 544275"/>
                  <a:gd name="connsiteX6" fmla="*/ 295643 w 429899"/>
                  <a:gd name="connsiteY6" fmla="*/ 530653 h 544275"/>
                  <a:gd name="connsiteX7" fmla="*/ 221206 w 429899"/>
                  <a:gd name="connsiteY7" fmla="*/ 544038 h 544275"/>
                  <a:gd name="connsiteX8" fmla="*/ 131916 w 429899"/>
                  <a:gd name="connsiteY8" fmla="*/ 535011 h 544275"/>
                  <a:gd name="connsiteX9" fmla="*/ 57345 w 429899"/>
                  <a:gd name="connsiteY9" fmla="*/ 487965 h 544275"/>
                  <a:gd name="connsiteX10" fmla="*/ 10285 w 429899"/>
                  <a:gd name="connsiteY10" fmla="*/ 388303 h 544275"/>
                  <a:gd name="connsiteX11" fmla="*/ 73 w 429899"/>
                  <a:gd name="connsiteY11" fmla="*/ 281604 h 544275"/>
                  <a:gd name="connsiteX12" fmla="*/ 12774 w 429899"/>
                  <a:gd name="connsiteY12" fmla="*/ 189530 h 544275"/>
                  <a:gd name="connsiteX13" fmla="*/ 48949 w 429899"/>
                  <a:gd name="connsiteY13" fmla="*/ 94454 h 544275"/>
                  <a:gd name="connsiteX14" fmla="*/ 122081 w 429899"/>
                  <a:gd name="connsiteY14" fmla="*/ 21805 h 544275"/>
                  <a:gd name="connsiteX15" fmla="*/ 205884 w 429899"/>
                  <a:gd name="connsiteY15" fmla="*/ 266 h 544275"/>
                  <a:gd name="connsiteX0" fmla="*/ 205951 w 429966"/>
                  <a:gd name="connsiteY0" fmla="*/ 266 h 544449"/>
                  <a:gd name="connsiteX1" fmla="*/ 301685 w 429966"/>
                  <a:gd name="connsiteY1" fmla="*/ 32796 h 544449"/>
                  <a:gd name="connsiteX2" fmla="*/ 380683 w 429966"/>
                  <a:gd name="connsiteY2" fmla="*/ 105418 h 544449"/>
                  <a:gd name="connsiteX3" fmla="*/ 428012 w 429966"/>
                  <a:gd name="connsiteY3" fmla="*/ 227333 h 544449"/>
                  <a:gd name="connsiteX4" fmla="*/ 416550 w 429966"/>
                  <a:gd name="connsiteY4" fmla="*/ 345373 h 544449"/>
                  <a:gd name="connsiteX5" fmla="*/ 376524 w 429966"/>
                  <a:gd name="connsiteY5" fmla="*/ 456672 h 544449"/>
                  <a:gd name="connsiteX6" fmla="*/ 295710 w 429966"/>
                  <a:gd name="connsiteY6" fmla="*/ 530653 h 544449"/>
                  <a:gd name="connsiteX7" fmla="*/ 221273 w 429966"/>
                  <a:gd name="connsiteY7" fmla="*/ 544038 h 544449"/>
                  <a:gd name="connsiteX8" fmla="*/ 131983 w 429966"/>
                  <a:gd name="connsiteY8" fmla="*/ 535011 h 544449"/>
                  <a:gd name="connsiteX9" fmla="*/ 65122 w 429966"/>
                  <a:gd name="connsiteY9" fmla="*/ 479502 h 544449"/>
                  <a:gd name="connsiteX10" fmla="*/ 10352 w 429966"/>
                  <a:gd name="connsiteY10" fmla="*/ 388303 h 544449"/>
                  <a:gd name="connsiteX11" fmla="*/ 140 w 429966"/>
                  <a:gd name="connsiteY11" fmla="*/ 281604 h 544449"/>
                  <a:gd name="connsiteX12" fmla="*/ 12841 w 429966"/>
                  <a:gd name="connsiteY12" fmla="*/ 189530 h 544449"/>
                  <a:gd name="connsiteX13" fmla="*/ 49016 w 429966"/>
                  <a:gd name="connsiteY13" fmla="*/ 94454 h 544449"/>
                  <a:gd name="connsiteX14" fmla="*/ 122148 w 429966"/>
                  <a:gd name="connsiteY14" fmla="*/ 21805 h 544449"/>
                  <a:gd name="connsiteX15" fmla="*/ 205951 w 429966"/>
                  <a:gd name="connsiteY15" fmla="*/ 266 h 544449"/>
                  <a:gd name="connsiteX0" fmla="*/ 205953 w 429968"/>
                  <a:gd name="connsiteY0" fmla="*/ 266 h 544449"/>
                  <a:gd name="connsiteX1" fmla="*/ 301687 w 429968"/>
                  <a:gd name="connsiteY1" fmla="*/ 32796 h 544449"/>
                  <a:gd name="connsiteX2" fmla="*/ 380685 w 429968"/>
                  <a:gd name="connsiteY2" fmla="*/ 105418 h 544449"/>
                  <a:gd name="connsiteX3" fmla="*/ 428014 w 429968"/>
                  <a:gd name="connsiteY3" fmla="*/ 227333 h 544449"/>
                  <a:gd name="connsiteX4" fmla="*/ 416552 w 429968"/>
                  <a:gd name="connsiteY4" fmla="*/ 345373 h 544449"/>
                  <a:gd name="connsiteX5" fmla="*/ 376526 w 429968"/>
                  <a:gd name="connsiteY5" fmla="*/ 456672 h 544449"/>
                  <a:gd name="connsiteX6" fmla="*/ 295712 w 429968"/>
                  <a:gd name="connsiteY6" fmla="*/ 530653 h 544449"/>
                  <a:gd name="connsiteX7" fmla="*/ 221275 w 429968"/>
                  <a:gd name="connsiteY7" fmla="*/ 544038 h 544449"/>
                  <a:gd name="connsiteX8" fmla="*/ 131985 w 429968"/>
                  <a:gd name="connsiteY8" fmla="*/ 535011 h 544449"/>
                  <a:gd name="connsiteX9" fmla="*/ 65124 w 429968"/>
                  <a:gd name="connsiteY9" fmla="*/ 479502 h 544449"/>
                  <a:gd name="connsiteX10" fmla="*/ 19597 w 429968"/>
                  <a:gd name="connsiteY10" fmla="*/ 386002 h 544449"/>
                  <a:gd name="connsiteX11" fmla="*/ 142 w 429968"/>
                  <a:gd name="connsiteY11" fmla="*/ 281604 h 544449"/>
                  <a:gd name="connsiteX12" fmla="*/ 12843 w 429968"/>
                  <a:gd name="connsiteY12" fmla="*/ 189530 h 544449"/>
                  <a:gd name="connsiteX13" fmla="*/ 49018 w 429968"/>
                  <a:gd name="connsiteY13" fmla="*/ 94454 h 544449"/>
                  <a:gd name="connsiteX14" fmla="*/ 122150 w 429968"/>
                  <a:gd name="connsiteY14" fmla="*/ 21805 h 544449"/>
                  <a:gd name="connsiteX15" fmla="*/ 205953 w 429968"/>
                  <a:gd name="connsiteY15" fmla="*/ 266 h 544449"/>
                  <a:gd name="connsiteX0" fmla="*/ 204439 w 428454"/>
                  <a:gd name="connsiteY0" fmla="*/ 266 h 544449"/>
                  <a:gd name="connsiteX1" fmla="*/ 300173 w 428454"/>
                  <a:gd name="connsiteY1" fmla="*/ 32796 h 544449"/>
                  <a:gd name="connsiteX2" fmla="*/ 379171 w 428454"/>
                  <a:gd name="connsiteY2" fmla="*/ 105418 h 544449"/>
                  <a:gd name="connsiteX3" fmla="*/ 426500 w 428454"/>
                  <a:gd name="connsiteY3" fmla="*/ 227333 h 544449"/>
                  <a:gd name="connsiteX4" fmla="*/ 415038 w 428454"/>
                  <a:gd name="connsiteY4" fmla="*/ 345373 h 544449"/>
                  <a:gd name="connsiteX5" fmla="*/ 375012 w 428454"/>
                  <a:gd name="connsiteY5" fmla="*/ 456672 h 544449"/>
                  <a:gd name="connsiteX6" fmla="*/ 294198 w 428454"/>
                  <a:gd name="connsiteY6" fmla="*/ 530653 h 544449"/>
                  <a:gd name="connsiteX7" fmla="*/ 219761 w 428454"/>
                  <a:gd name="connsiteY7" fmla="*/ 544038 h 544449"/>
                  <a:gd name="connsiteX8" fmla="*/ 130471 w 428454"/>
                  <a:gd name="connsiteY8" fmla="*/ 535011 h 544449"/>
                  <a:gd name="connsiteX9" fmla="*/ 63610 w 428454"/>
                  <a:gd name="connsiteY9" fmla="*/ 479502 h 544449"/>
                  <a:gd name="connsiteX10" fmla="*/ 18083 w 428454"/>
                  <a:gd name="connsiteY10" fmla="*/ 386002 h 544449"/>
                  <a:gd name="connsiteX11" fmla="*/ 175 w 428454"/>
                  <a:gd name="connsiteY11" fmla="*/ 274675 h 544449"/>
                  <a:gd name="connsiteX12" fmla="*/ 11329 w 428454"/>
                  <a:gd name="connsiteY12" fmla="*/ 189530 h 544449"/>
                  <a:gd name="connsiteX13" fmla="*/ 47504 w 428454"/>
                  <a:gd name="connsiteY13" fmla="*/ 94454 h 544449"/>
                  <a:gd name="connsiteX14" fmla="*/ 120636 w 428454"/>
                  <a:gd name="connsiteY14" fmla="*/ 21805 h 544449"/>
                  <a:gd name="connsiteX15" fmla="*/ 204439 w 428454"/>
                  <a:gd name="connsiteY15" fmla="*/ 266 h 544449"/>
                  <a:gd name="connsiteX0" fmla="*/ 204450 w 428465"/>
                  <a:gd name="connsiteY0" fmla="*/ 311 h 544494"/>
                  <a:gd name="connsiteX1" fmla="*/ 300184 w 428465"/>
                  <a:gd name="connsiteY1" fmla="*/ 32841 h 544494"/>
                  <a:gd name="connsiteX2" fmla="*/ 379182 w 428465"/>
                  <a:gd name="connsiteY2" fmla="*/ 105463 h 544494"/>
                  <a:gd name="connsiteX3" fmla="*/ 426511 w 428465"/>
                  <a:gd name="connsiteY3" fmla="*/ 227378 h 544494"/>
                  <a:gd name="connsiteX4" fmla="*/ 415049 w 428465"/>
                  <a:gd name="connsiteY4" fmla="*/ 345418 h 544494"/>
                  <a:gd name="connsiteX5" fmla="*/ 375023 w 428465"/>
                  <a:gd name="connsiteY5" fmla="*/ 456717 h 544494"/>
                  <a:gd name="connsiteX6" fmla="*/ 294209 w 428465"/>
                  <a:gd name="connsiteY6" fmla="*/ 530698 h 544494"/>
                  <a:gd name="connsiteX7" fmla="*/ 219772 w 428465"/>
                  <a:gd name="connsiteY7" fmla="*/ 544083 h 544494"/>
                  <a:gd name="connsiteX8" fmla="*/ 130482 w 428465"/>
                  <a:gd name="connsiteY8" fmla="*/ 535056 h 544494"/>
                  <a:gd name="connsiteX9" fmla="*/ 63621 w 428465"/>
                  <a:gd name="connsiteY9" fmla="*/ 479547 h 544494"/>
                  <a:gd name="connsiteX10" fmla="*/ 18094 w 428465"/>
                  <a:gd name="connsiteY10" fmla="*/ 386047 h 544494"/>
                  <a:gd name="connsiteX11" fmla="*/ 186 w 428465"/>
                  <a:gd name="connsiteY11" fmla="*/ 274720 h 544494"/>
                  <a:gd name="connsiteX12" fmla="*/ 11340 w 428465"/>
                  <a:gd name="connsiteY12" fmla="*/ 189575 h 544494"/>
                  <a:gd name="connsiteX13" fmla="*/ 49816 w 428465"/>
                  <a:gd name="connsiteY13" fmla="*/ 103742 h 544494"/>
                  <a:gd name="connsiteX14" fmla="*/ 120647 w 428465"/>
                  <a:gd name="connsiteY14" fmla="*/ 21850 h 544494"/>
                  <a:gd name="connsiteX15" fmla="*/ 204450 w 428465"/>
                  <a:gd name="connsiteY15" fmla="*/ 311 h 544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28465" h="544494">
                    <a:moveTo>
                      <a:pt x="204450" y="311"/>
                    </a:moveTo>
                    <a:cubicBezTo>
                      <a:pt x="234373" y="2143"/>
                      <a:pt x="271062" y="15316"/>
                      <a:pt x="300184" y="32841"/>
                    </a:cubicBezTo>
                    <a:cubicBezTo>
                      <a:pt x="329306" y="50366"/>
                      <a:pt x="358128" y="73040"/>
                      <a:pt x="379182" y="105463"/>
                    </a:cubicBezTo>
                    <a:cubicBezTo>
                      <a:pt x="400237" y="137886"/>
                      <a:pt x="420533" y="187385"/>
                      <a:pt x="426511" y="227378"/>
                    </a:cubicBezTo>
                    <a:cubicBezTo>
                      <a:pt x="432489" y="267371"/>
                      <a:pt x="423630" y="307195"/>
                      <a:pt x="415049" y="345418"/>
                    </a:cubicBezTo>
                    <a:cubicBezTo>
                      <a:pt x="406468" y="383641"/>
                      <a:pt x="395163" y="425837"/>
                      <a:pt x="375023" y="456717"/>
                    </a:cubicBezTo>
                    <a:cubicBezTo>
                      <a:pt x="354883" y="487597"/>
                      <a:pt x="320084" y="516137"/>
                      <a:pt x="294209" y="530698"/>
                    </a:cubicBezTo>
                    <a:cubicBezTo>
                      <a:pt x="268334" y="545259"/>
                      <a:pt x="247060" y="543357"/>
                      <a:pt x="219772" y="544083"/>
                    </a:cubicBezTo>
                    <a:cubicBezTo>
                      <a:pt x="192484" y="544809"/>
                      <a:pt x="156507" y="545812"/>
                      <a:pt x="130482" y="535056"/>
                    </a:cubicBezTo>
                    <a:cubicBezTo>
                      <a:pt x="104457" y="524300"/>
                      <a:pt x="82352" y="504382"/>
                      <a:pt x="63621" y="479547"/>
                    </a:cubicBezTo>
                    <a:cubicBezTo>
                      <a:pt x="44890" y="454712"/>
                      <a:pt x="28666" y="420185"/>
                      <a:pt x="18094" y="386047"/>
                    </a:cubicBezTo>
                    <a:cubicBezTo>
                      <a:pt x="7522" y="351909"/>
                      <a:pt x="1312" y="307465"/>
                      <a:pt x="186" y="274720"/>
                    </a:cubicBezTo>
                    <a:cubicBezTo>
                      <a:pt x="-940" y="241975"/>
                      <a:pt x="3068" y="218071"/>
                      <a:pt x="11340" y="189575"/>
                    </a:cubicBezTo>
                    <a:cubicBezTo>
                      <a:pt x="19612" y="161079"/>
                      <a:pt x="32353" y="128084"/>
                      <a:pt x="49816" y="103742"/>
                    </a:cubicBezTo>
                    <a:cubicBezTo>
                      <a:pt x="67279" y="79400"/>
                      <a:pt x="94875" y="39089"/>
                      <a:pt x="120647" y="21850"/>
                    </a:cubicBezTo>
                    <a:cubicBezTo>
                      <a:pt x="146419" y="4612"/>
                      <a:pt x="174527" y="-1521"/>
                      <a:pt x="204450" y="31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1" name="任意多边形 160"/>
              <p:cNvSpPr/>
              <p:nvPr/>
            </p:nvSpPr>
            <p:spPr>
              <a:xfrm>
                <a:off x="3676870" y="-377896"/>
                <a:ext cx="428146" cy="534545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3842 w 435388"/>
                  <a:gd name="connsiteY0" fmla="*/ 273 h 559517"/>
                  <a:gd name="connsiteX1" fmla="*/ 299567 w 435388"/>
                  <a:gd name="connsiteY1" fmla="*/ 19323 h 559517"/>
                  <a:gd name="connsiteX2" fmla="*/ 391642 w 435388"/>
                  <a:gd name="connsiteY2" fmla="*/ 105048 h 559517"/>
                  <a:gd name="connsiteX3" fmla="*/ 429742 w 435388"/>
                  <a:gd name="connsiteY3" fmla="*/ 216173 h 559517"/>
                  <a:gd name="connsiteX4" fmla="*/ 432917 w 435388"/>
                  <a:gd name="connsiteY4" fmla="*/ 327298 h 559517"/>
                  <a:gd name="connsiteX5" fmla="*/ 407517 w 435388"/>
                  <a:gd name="connsiteY5" fmla="*/ 444773 h 559517"/>
                  <a:gd name="connsiteX6" fmla="*/ 331317 w 435388"/>
                  <a:gd name="connsiteY6" fmla="*/ 524148 h 559517"/>
                  <a:gd name="connsiteX7" fmla="*/ 236067 w 435388"/>
                  <a:gd name="connsiteY7" fmla="*/ 559073 h 559517"/>
                  <a:gd name="connsiteX8" fmla="*/ 134467 w 435388"/>
                  <a:gd name="connsiteY8" fmla="*/ 540023 h 559517"/>
                  <a:gd name="connsiteX9" fmla="*/ 61442 w 435388"/>
                  <a:gd name="connsiteY9" fmla="*/ 486048 h 559517"/>
                  <a:gd name="connsiteX10" fmla="*/ 7467 w 435388"/>
                  <a:gd name="connsiteY10" fmla="*/ 371748 h 559517"/>
                  <a:gd name="connsiteX11" fmla="*/ 1117 w 435388"/>
                  <a:gd name="connsiteY11" fmla="*/ 254273 h 559517"/>
                  <a:gd name="connsiteX12" fmla="*/ 13817 w 435388"/>
                  <a:gd name="connsiteY12" fmla="*/ 162198 h 559517"/>
                  <a:gd name="connsiteX13" fmla="*/ 64617 w 435388"/>
                  <a:gd name="connsiteY13" fmla="*/ 73298 h 559517"/>
                  <a:gd name="connsiteX14" fmla="*/ 140817 w 435388"/>
                  <a:gd name="connsiteY14" fmla="*/ 12973 h 559517"/>
                  <a:gd name="connsiteX15" fmla="*/ 213842 w 435388"/>
                  <a:gd name="connsiteY15" fmla="*/ 273 h 559517"/>
                  <a:gd name="connsiteX0" fmla="*/ 213842 w 435388"/>
                  <a:gd name="connsiteY0" fmla="*/ 273 h 559073"/>
                  <a:gd name="connsiteX1" fmla="*/ 299567 w 435388"/>
                  <a:gd name="connsiteY1" fmla="*/ 19323 h 559073"/>
                  <a:gd name="connsiteX2" fmla="*/ 391642 w 435388"/>
                  <a:gd name="connsiteY2" fmla="*/ 105048 h 559073"/>
                  <a:gd name="connsiteX3" fmla="*/ 429742 w 435388"/>
                  <a:gd name="connsiteY3" fmla="*/ 216173 h 559073"/>
                  <a:gd name="connsiteX4" fmla="*/ 432917 w 435388"/>
                  <a:gd name="connsiteY4" fmla="*/ 327298 h 559073"/>
                  <a:gd name="connsiteX5" fmla="*/ 407517 w 435388"/>
                  <a:gd name="connsiteY5" fmla="*/ 444773 h 559073"/>
                  <a:gd name="connsiteX6" fmla="*/ 331317 w 435388"/>
                  <a:gd name="connsiteY6" fmla="*/ 524148 h 559073"/>
                  <a:gd name="connsiteX7" fmla="*/ 236067 w 435388"/>
                  <a:gd name="connsiteY7" fmla="*/ 559073 h 559073"/>
                  <a:gd name="connsiteX8" fmla="*/ 134467 w 435388"/>
                  <a:gd name="connsiteY8" fmla="*/ 524148 h 559073"/>
                  <a:gd name="connsiteX9" fmla="*/ 61442 w 435388"/>
                  <a:gd name="connsiteY9" fmla="*/ 486048 h 559073"/>
                  <a:gd name="connsiteX10" fmla="*/ 7467 w 435388"/>
                  <a:gd name="connsiteY10" fmla="*/ 371748 h 559073"/>
                  <a:gd name="connsiteX11" fmla="*/ 1117 w 435388"/>
                  <a:gd name="connsiteY11" fmla="*/ 254273 h 559073"/>
                  <a:gd name="connsiteX12" fmla="*/ 13817 w 435388"/>
                  <a:gd name="connsiteY12" fmla="*/ 162198 h 559073"/>
                  <a:gd name="connsiteX13" fmla="*/ 64617 w 435388"/>
                  <a:gd name="connsiteY13" fmla="*/ 73298 h 559073"/>
                  <a:gd name="connsiteX14" fmla="*/ 140817 w 435388"/>
                  <a:gd name="connsiteY14" fmla="*/ 12973 h 559073"/>
                  <a:gd name="connsiteX15" fmla="*/ 213842 w 435388"/>
                  <a:gd name="connsiteY15" fmla="*/ 273 h 559073"/>
                  <a:gd name="connsiteX0" fmla="*/ 213842 w 435388"/>
                  <a:gd name="connsiteY0" fmla="*/ 273 h 534591"/>
                  <a:gd name="connsiteX1" fmla="*/ 299567 w 435388"/>
                  <a:gd name="connsiteY1" fmla="*/ 19323 h 534591"/>
                  <a:gd name="connsiteX2" fmla="*/ 391642 w 435388"/>
                  <a:gd name="connsiteY2" fmla="*/ 105048 h 534591"/>
                  <a:gd name="connsiteX3" fmla="*/ 429742 w 435388"/>
                  <a:gd name="connsiteY3" fmla="*/ 216173 h 534591"/>
                  <a:gd name="connsiteX4" fmla="*/ 432917 w 435388"/>
                  <a:gd name="connsiteY4" fmla="*/ 327298 h 534591"/>
                  <a:gd name="connsiteX5" fmla="*/ 407517 w 435388"/>
                  <a:gd name="connsiteY5" fmla="*/ 444773 h 534591"/>
                  <a:gd name="connsiteX6" fmla="*/ 331317 w 435388"/>
                  <a:gd name="connsiteY6" fmla="*/ 524148 h 534591"/>
                  <a:gd name="connsiteX7" fmla="*/ 239242 w 435388"/>
                  <a:gd name="connsiteY7" fmla="*/ 533673 h 534591"/>
                  <a:gd name="connsiteX8" fmla="*/ 134467 w 435388"/>
                  <a:gd name="connsiteY8" fmla="*/ 524148 h 534591"/>
                  <a:gd name="connsiteX9" fmla="*/ 61442 w 435388"/>
                  <a:gd name="connsiteY9" fmla="*/ 486048 h 534591"/>
                  <a:gd name="connsiteX10" fmla="*/ 7467 w 435388"/>
                  <a:gd name="connsiteY10" fmla="*/ 371748 h 534591"/>
                  <a:gd name="connsiteX11" fmla="*/ 1117 w 435388"/>
                  <a:gd name="connsiteY11" fmla="*/ 254273 h 534591"/>
                  <a:gd name="connsiteX12" fmla="*/ 13817 w 435388"/>
                  <a:gd name="connsiteY12" fmla="*/ 162198 h 534591"/>
                  <a:gd name="connsiteX13" fmla="*/ 64617 w 435388"/>
                  <a:gd name="connsiteY13" fmla="*/ 73298 h 534591"/>
                  <a:gd name="connsiteX14" fmla="*/ 140817 w 435388"/>
                  <a:gd name="connsiteY14" fmla="*/ 12973 h 534591"/>
                  <a:gd name="connsiteX15" fmla="*/ 213842 w 435388"/>
                  <a:gd name="connsiteY15" fmla="*/ 273 h 534591"/>
                  <a:gd name="connsiteX0" fmla="*/ 213842 w 435388"/>
                  <a:gd name="connsiteY0" fmla="*/ 273 h 535094"/>
                  <a:gd name="connsiteX1" fmla="*/ 299567 w 435388"/>
                  <a:gd name="connsiteY1" fmla="*/ 19323 h 535094"/>
                  <a:gd name="connsiteX2" fmla="*/ 391642 w 435388"/>
                  <a:gd name="connsiteY2" fmla="*/ 105048 h 535094"/>
                  <a:gd name="connsiteX3" fmla="*/ 429742 w 435388"/>
                  <a:gd name="connsiteY3" fmla="*/ 216173 h 535094"/>
                  <a:gd name="connsiteX4" fmla="*/ 432917 w 435388"/>
                  <a:gd name="connsiteY4" fmla="*/ 327298 h 535094"/>
                  <a:gd name="connsiteX5" fmla="*/ 407517 w 435388"/>
                  <a:gd name="connsiteY5" fmla="*/ 444773 h 535094"/>
                  <a:gd name="connsiteX6" fmla="*/ 324967 w 435388"/>
                  <a:gd name="connsiteY6" fmla="*/ 498748 h 535094"/>
                  <a:gd name="connsiteX7" fmla="*/ 239242 w 435388"/>
                  <a:gd name="connsiteY7" fmla="*/ 533673 h 535094"/>
                  <a:gd name="connsiteX8" fmla="*/ 134467 w 435388"/>
                  <a:gd name="connsiteY8" fmla="*/ 524148 h 535094"/>
                  <a:gd name="connsiteX9" fmla="*/ 61442 w 435388"/>
                  <a:gd name="connsiteY9" fmla="*/ 486048 h 535094"/>
                  <a:gd name="connsiteX10" fmla="*/ 7467 w 435388"/>
                  <a:gd name="connsiteY10" fmla="*/ 371748 h 535094"/>
                  <a:gd name="connsiteX11" fmla="*/ 1117 w 435388"/>
                  <a:gd name="connsiteY11" fmla="*/ 254273 h 535094"/>
                  <a:gd name="connsiteX12" fmla="*/ 13817 w 435388"/>
                  <a:gd name="connsiteY12" fmla="*/ 162198 h 535094"/>
                  <a:gd name="connsiteX13" fmla="*/ 64617 w 435388"/>
                  <a:gd name="connsiteY13" fmla="*/ 73298 h 535094"/>
                  <a:gd name="connsiteX14" fmla="*/ 140817 w 435388"/>
                  <a:gd name="connsiteY14" fmla="*/ 12973 h 535094"/>
                  <a:gd name="connsiteX15" fmla="*/ 213842 w 435388"/>
                  <a:gd name="connsiteY15" fmla="*/ 273 h 535094"/>
                  <a:gd name="connsiteX0" fmla="*/ 213842 w 435388"/>
                  <a:gd name="connsiteY0" fmla="*/ 273 h 534879"/>
                  <a:gd name="connsiteX1" fmla="*/ 299567 w 435388"/>
                  <a:gd name="connsiteY1" fmla="*/ 19323 h 534879"/>
                  <a:gd name="connsiteX2" fmla="*/ 391642 w 435388"/>
                  <a:gd name="connsiteY2" fmla="*/ 105048 h 534879"/>
                  <a:gd name="connsiteX3" fmla="*/ 429742 w 435388"/>
                  <a:gd name="connsiteY3" fmla="*/ 216173 h 534879"/>
                  <a:gd name="connsiteX4" fmla="*/ 432917 w 435388"/>
                  <a:gd name="connsiteY4" fmla="*/ 327298 h 534879"/>
                  <a:gd name="connsiteX5" fmla="*/ 407517 w 435388"/>
                  <a:gd name="connsiteY5" fmla="*/ 444773 h 534879"/>
                  <a:gd name="connsiteX6" fmla="*/ 334492 w 435388"/>
                  <a:gd name="connsiteY6" fmla="*/ 501923 h 534879"/>
                  <a:gd name="connsiteX7" fmla="*/ 239242 w 435388"/>
                  <a:gd name="connsiteY7" fmla="*/ 533673 h 534879"/>
                  <a:gd name="connsiteX8" fmla="*/ 134467 w 435388"/>
                  <a:gd name="connsiteY8" fmla="*/ 524148 h 534879"/>
                  <a:gd name="connsiteX9" fmla="*/ 61442 w 435388"/>
                  <a:gd name="connsiteY9" fmla="*/ 486048 h 534879"/>
                  <a:gd name="connsiteX10" fmla="*/ 7467 w 435388"/>
                  <a:gd name="connsiteY10" fmla="*/ 371748 h 534879"/>
                  <a:gd name="connsiteX11" fmla="*/ 1117 w 435388"/>
                  <a:gd name="connsiteY11" fmla="*/ 254273 h 534879"/>
                  <a:gd name="connsiteX12" fmla="*/ 13817 w 435388"/>
                  <a:gd name="connsiteY12" fmla="*/ 162198 h 534879"/>
                  <a:gd name="connsiteX13" fmla="*/ 64617 w 435388"/>
                  <a:gd name="connsiteY13" fmla="*/ 73298 h 534879"/>
                  <a:gd name="connsiteX14" fmla="*/ 140817 w 435388"/>
                  <a:gd name="connsiteY14" fmla="*/ 12973 h 534879"/>
                  <a:gd name="connsiteX15" fmla="*/ 213842 w 435388"/>
                  <a:gd name="connsiteY15" fmla="*/ 273 h 534879"/>
                  <a:gd name="connsiteX0" fmla="*/ 213842 w 436524"/>
                  <a:gd name="connsiteY0" fmla="*/ 273 h 534879"/>
                  <a:gd name="connsiteX1" fmla="*/ 299567 w 436524"/>
                  <a:gd name="connsiteY1" fmla="*/ 19323 h 534879"/>
                  <a:gd name="connsiteX2" fmla="*/ 391642 w 436524"/>
                  <a:gd name="connsiteY2" fmla="*/ 105048 h 534879"/>
                  <a:gd name="connsiteX3" fmla="*/ 429742 w 436524"/>
                  <a:gd name="connsiteY3" fmla="*/ 216173 h 534879"/>
                  <a:gd name="connsiteX4" fmla="*/ 432917 w 436524"/>
                  <a:gd name="connsiteY4" fmla="*/ 327298 h 534879"/>
                  <a:gd name="connsiteX5" fmla="*/ 391642 w 436524"/>
                  <a:gd name="connsiteY5" fmla="*/ 432073 h 534879"/>
                  <a:gd name="connsiteX6" fmla="*/ 334492 w 436524"/>
                  <a:gd name="connsiteY6" fmla="*/ 501923 h 534879"/>
                  <a:gd name="connsiteX7" fmla="*/ 239242 w 436524"/>
                  <a:gd name="connsiteY7" fmla="*/ 533673 h 534879"/>
                  <a:gd name="connsiteX8" fmla="*/ 134467 w 436524"/>
                  <a:gd name="connsiteY8" fmla="*/ 524148 h 534879"/>
                  <a:gd name="connsiteX9" fmla="*/ 61442 w 436524"/>
                  <a:gd name="connsiteY9" fmla="*/ 486048 h 534879"/>
                  <a:gd name="connsiteX10" fmla="*/ 7467 w 436524"/>
                  <a:gd name="connsiteY10" fmla="*/ 371748 h 534879"/>
                  <a:gd name="connsiteX11" fmla="*/ 1117 w 436524"/>
                  <a:gd name="connsiteY11" fmla="*/ 254273 h 534879"/>
                  <a:gd name="connsiteX12" fmla="*/ 13817 w 436524"/>
                  <a:gd name="connsiteY12" fmla="*/ 162198 h 534879"/>
                  <a:gd name="connsiteX13" fmla="*/ 64617 w 436524"/>
                  <a:gd name="connsiteY13" fmla="*/ 73298 h 534879"/>
                  <a:gd name="connsiteX14" fmla="*/ 140817 w 436524"/>
                  <a:gd name="connsiteY14" fmla="*/ 12973 h 534879"/>
                  <a:gd name="connsiteX15" fmla="*/ 213842 w 436524"/>
                  <a:gd name="connsiteY15" fmla="*/ 273 h 534879"/>
                  <a:gd name="connsiteX0" fmla="*/ 213842 w 435613"/>
                  <a:gd name="connsiteY0" fmla="*/ 273 h 534879"/>
                  <a:gd name="connsiteX1" fmla="*/ 299567 w 435613"/>
                  <a:gd name="connsiteY1" fmla="*/ 19323 h 534879"/>
                  <a:gd name="connsiteX2" fmla="*/ 391642 w 435613"/>
                  <a:gd name="connsiteY2" fmla="*/ 105048 h 534879"/>
                  <a:gd name="connsiteX3" fmla="*/ 429742 w 435613"/>
                  <a:gd name="connsiteY3" fmla="*/ 216173 h 534879"/>
                  <a:gd name="connsiteX4" fmla="*/ 432917 w 435613"/>
                  <a:gd name="connsiteY4" fmla="*/ 327298 h 534879"/>
                  <a:gd name="connsiteX5" fmla="*/ 404342 w 435613"/>
                  <a:gd name="connsiteY5" fmla="*/ 428898 h 534879"/>
                  <a:gd name="connsiteX6" fmla="*/ 334492 w 435613"/>
                  <a:gd name="connsiteY6" fmla="*/ 501923 h 534879"/>
                  <a:gd name="connsiteX7" fmla="*/ 239242 w 435613"/>
                  <a:gd name="connsiteY7" fmla="*/ 533673 h 534879"/>
                  <a:gd name="connsiteX8" fmla="*/ 134467 w 435613"/>
                  <a:gd name="connsiteY8" fmla="*/ 524148 h 534879"/>
                  <a:gd name="connsiteX9" fmla="*/ 61442 w 435613"/>
                  <a:gd name="connsiteY9" fmla="*/ 486048 h 534879"/>
                  <a:gd name="connsiteX10" fmla="*/ 7467 w 435613"/>
                  <a:gd name="connsiteY10" fmla="*/ 371748 h 534879"/>
                  <a:gd name="connsiteX11" fmla="*/ 1117 w 435613"/>
                  <a:gd name="connsiteY11" fmla="*/ 254273 h 534879"/>
                  <a:gd name="connsiteX12" fmla="*/ 13817 w 435613"/>
                  <a:gd name="connsiteY12" fmla="*/ 162198 h 534879"/>
                  <a:gd name="connsiteX13" fmla="*/ 64617 w 435613"/>
                  <a:gd name="connsiteY13" fmla="*/ 73298 h 534879"/>
                  <a:gd name="connsiteX14" fmla="*/ 140817 w 435613"/>
                  <a:gd name="connsiteY14" fmla="*/ 12973 h 534879"/>
                  <a:gd name="connsiteX15" fmla="*/ 213842 w 435613"/>
                  <a:gd name="connsiteY15" fmla="*/ 273 h 534879"/>
                  <a:gd name="connsiteX0" fmla="*/ 213431 w 435202"/>
                  <a:gd name="connsiteY0" fmla="*/ 273 h 535672"/>
                  <a:gd name="connsiteX1" fmla="*/ 299156 w 435202"/>
                  <a:gd name="connsiteY1" fmla="*/ 19323 h 535672"/>
                  <a:gd name="connsiteX2" fmla="*/ 391231 w 435202"/>
                  <a:gd name="connsiteY2" fmla="*/ 105048 h 535672"/>
                  <a:gd name="connsiteX3" fmla="*/ 429331 w 435202"/>
                  <a:gd name="connsiteY3" fmla="*/ 216173 h 535672"/>
                  <a:gd name="connsiteX4" fmla="*/ 432506 w 435202"/>
                  <a:gd name="connsiteY4" fmla="*/ 327298 h 535672"/>
                  <a:gd name="connsiteX5" fmla="*/ 403931 w 435202"/>
                  <a:gd name="connsiteY5" fmla="*/ 428898 h 535672"/>
                  <a:gd name="connsiteX6" fmla="*/ 334081 w 435202"/>
                  <a:gd name="connsiteY6" fmla="*/ 501923 h 535672"/>
                  <a:gd name="connsiteX7" fmla="*/ 238831 w 435202"/>
                  <a:gd name="connsiteY7" fmla="*/ 533673 h 535672"/>
                  <a:gd name="connsiteX8" fmla="*/ 134056 w 435202"/>
                  <a:gd name="connsiteY8" fmla="*/ 524148 h 535672"/>
                  <a:gd name="connsiteX9" fmla="*/ 51506 w 435202"/>
                  <a:gd name="connsiteY9" fmla="*/ 457473 h 535672"/>
                  <a:gd name="connsiteX10" fmla="*/ 7056 w 435202"/>
                  <a:gd name="connsiteY10" fmla="*/ 371748 h 535672"/>
                  <a:gd name="connsiteX11" fmla="*/ 706 w 435202"/>
                  <a:gd name="connsiteY11" fmla="*/ 254273 h 535672"/>
                  <a:gd name="connsiteX12" fmla="*/ 13406 w 435202"/>
                  <a:gd name="connsiteY12" fmla="*/ 162198 h 535672"/>
                  <a:gd name="connsiteX13" fmla="*/ 64206 w 435202"/>
                  <a:gd name="connsiteY13" fmla="*/ 73298 h 535672"/>
                  <a:gd name="connsiteX14" fmla="*/ 140406 w 435202"/>
                  <a:gd name="connsiteY14" fmla="*/ 12973 h 535672"/>
                  <a:gd name="connsiteX15" fmla="*/ 213431 w 435202"/>
                  <a:gd name="connsiteY15" fmla="*/ 273 h 535672"/>
                  <a:gd name="connsiteX0" fmla="*/ 213431 w 435202"/>
                  <a:gd name="connsiteY0" fmla="*/ 273 h 533730"/>
                  <a:gd name="connsiteX1" fmla="*/ 299156 w 435202"/>
                  <a:gd name="connsiteY1" fmla="*/ 19323 h 533730"/>
                  <a:gd name="connsiteX2" fmla="*/ 391231 w 435202"/>
                  <a:gd name="connsiteY2" fmla="*/ 105048 h 533730"/>
                  <a:gd name="connsiteX3" fmla="*/ 429331 w 435202"/>
                  <a:gd name="connsiteY3" fmla="*/ 216173 h 533730"/>
                  <a:gd name="connsiteX4" fmla="*/ 432506 w 435202"/>
                  <a:gd name="connsiteY4" fmla="*/ 327298 h 533730"/>
                  <a:gd name="connsiteX5" fmla="*/ 403931 w 435202"/>
                  <a:gd name="connsiteY5" fmla="*/ 428898 h 533730"/>
                  <a:gd name="connsiteX6" fmla="*/ 334081 w 435202"/>
                  <a:gd name="connsiteY6" fmla="*/ 501923 h 533730"/>
                  <a:gd name="connsiteX7" fmla="*/ 238831 w 435202"/>
                  <a:gd name="connsiteY7" fmla="*/ 533673 h 533730"/>
                  <a:gd name="connsiteX8" fmla="*/ 134056 w 435202"/>
                  <a:gd name="connsiteY8" fmla="*/ 508273 h 533730"/>
                  <a:gd name="connsiteX9" fmla="*/ 51506 w 435202"/>
                  <a:gd name="connsiteY9" fmla="*/ 457473 h 533730"/>
                  <a:gd name="connsiteX10" fmla="*/ 7056 w 435202"/>
                  <a:gd name="connsiteY10" fmla="*/ 371748 h 533730"/>
                  <a:gd name="connsiteX11" fmla="*/ 706 w 435202"/>
                  <a:gd name="connsiteY11" fmla="*/ 254273 h 533730"/>
                  <a:gd name="connsiteX12" fmla="*/ 13406 w 435202"/>
                  <a:gd name="connsiteY12" fmla="*/ 162198 h 533730"/>
                  <a:gd name="connsiteX13" fmla="*/ 64206 w 435202"/>
                  <a:gd name="connsiteY13" fmla="*/ 73298 h 533730"/>
                  <a:gd name="connsiteX14" fmla="*/ 140406 w 435202"/>
                  <a:gd name="connsiteY14" fmla="*/ 12973 h 533730"/>
                  <a:gd name="connsiteX15" fmla="*/ 213431 w 435202"/>
                  <a:gd name="connsiteY15" fmla="*/ 273 h 533730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71748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46348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62223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07765 w 429536"/>
                  <a:gd name="connsiteY0" fmla="*/ 273 h 534818"/>
                  <a:gd name="connsiteX1" fmla="*/ 293490 w 429536"/>
                  <a:gd name="connsiteY1" fmla="*/ 19323 h 534818"/>
                  <a:gd name="connsiteX2" fmla="*/ 385565 w 429536"/>
                  <a:gd name="connsiteY2" fmla="*/ 105048 h 534818"/>
                  <a:gd name="connsiteX3" fmla="*/ 423665 w 429536"/>
                  <a:gd name="connsiteY3" fmla="*/ 216173 h 534818"/>
                  <a:gd name="connsiteX4" fmla="*/ 426840 w 429536"/>
                  <a:gd name="connsiteY4" fmla="*/ 327298 h 534818"/>
                  <a:gd name="connsiteX5" fmla="*/ 398265 w 429536"/>
                  <a:gd name="connsiteY5" fmla="*/ 428898 h 534818"/>
                  <a:gd name="connsiteX6" fmla="*/ 328415 w 429536"/>
                  <a:gd name="connsiteY6" fmla="*/ 501923 h 534818"/>
                  <a:gd name="connsiteX7" fmla="*/ 233165 w 429536"/>
                  <a:gd name="connsiteY7" fmla="*/ 533673 h 534818"/>
                  <a:gd name="connsiteX8" fmla="*/ 128390 w 429536"/>
                  <a:gd name="connsiteY8" fmla="*/ 520973 h 534818"/>
                  <a:gd name="connsiteX9" fmla="*/ 45840 w 429536"/>
                  <a:gd name="connsiteY9" fmla="*/ 457473 h 534818"/>
                  <a:gd name="connsiteX10" fmla="*/ 1390 w 429536"/>
                  <a:gd name="connsiteY10" fmla="*/ 362223 h 534818"/>
                  <a:gd name="connsiteX11" fmla="*/ 10915 w 429536"/>
                  <a:gd name="connsiteY11" fmla="*/ 257448 h 534818"/>
                  <a:gd name="connsiteX12" fmla="*/ 7740 w 429536"/>
                  <a:gd name="connsiteY12" fmla="*/ 162198 h 534818"/>
                  <a:gd name="connsiteX13" fmla="*/ 58540 w 429536"/>
                  <a:gd name="connsiteY13" fmla="*/ 73298 h 534818"/>
                  <a:gd name="connsiteX14" fmla="*/ 134740 w 429536"/>
                  <a:gd name="connsiteY14" fmla="*/ 12973 h 534818"/>
                  <a:gd name="connsiteX15" fmla="*/ 207765 w 429536"/>
                  <a:gd name="connsiteY15" fmla="*/ 273 h 534818"/>
                  <a:gd name="connsiteX0" fmla="*/ 209915 w 431686"/>
                  <a:gd name="connsiteY0" fmla="*/ 273 h 534818"/>
                  <a:gd name="connsiteX1" fmla="*/ 295640 w 431686"/>
                  <a:gd name="connsiteY1" fmla="*/ 19323 h 534818"/>
                  <a:gd name="connsiteX2" fmla="*/ 387715 w 431686"/>
                  <a:gd name="connsiteY2" fmla="*/ 105048 h 534818"/>
                  <a:gd name="connsiteX3" fmla="*/ 425815 w 431686"/>
                  <a:gd name="connsiteY3" fmla="*/ 216173 h 534818"/>
                  <a:gd name="connsiteX4" fmla="*/ 428990 w 431686"/>
                  <a:gd name="connsiteY4" fmla="*/ 327298 h 534818"/>
                  <a:gd name="connsiteX5" fmla="*/ 400415 w 431686"/>
                  <a:gd name="connsiteY5" fmla="*/ 428898 h 534818"/>
                  <a:gd name="connsiteX6" fmla="*/ 330565 w 431686"/>
                  <a:gd name="connsiteY6" fmla="*/ 501923 h 534818"/>
                  <a:gd name="connsiteX7" fmla="*/ 235315 w 431686"/>
                  <a:gd name="connsiteY7" fmla="*/ 533673 h 534818"/>
                  <a:gd name="connsiteX8" fmla="*/ 130540 w 431686"/>
                  <a:gd name="connsiteY8" fmla="*/ 520973 h 534818"/>
                  <a:gd name="connsiteX9" fmla="*/ 47990 w 431686"/>
                  <a:gd name="connsiteY9" fmla="*/ 457473 h 534818"/>
                  <a:gd name="connsiteX10" fmla="*/ 3540 w 431686"/>
                  <a:gd name="connsiteY10" fmla="*/ 362223 h 534818"/>
                  <a:gd name="connsiteX11" fmla="*/ 3540 w 431686"/>
                  <a:gd name="connsiteY11" fmla="*/ 257448 h 534818"/>
                  <a:gd name="connsiteX12" fmla="*/ 9890 w 431686"/>
                  <a:gd name="connsiteY12" fmla="*/ 162198 h 534818"/>
                  <a:gd name="connsiteX13" fmla="*/ 60690 w 431686"/>
                  <a:gd name="connsiteY13" fmla="*/ 73298 h 534818"/>
                  <a:gd name="connsiteX14" fmla="*/ 136890 w 431686"/>
                  <a:gd name="connsiteY14" fmla="*/ 12973 h 534818"/>
                  <a:gd name="connsiteX15" fmla="*/ 209915 w 431686"/>
                  <a:gd name="connsiteY15" fmla="*/ 273 h 534818"/>
                  <a:gd name="connsiteX0" fmla="*/ 210337 w 432108"/>
                  <a:gd name="connsiteY0" fmla="*/ 273 h 534818"/>
                  <a:gd name="connsiteX1" fmla="*/ 296062 w 432108"/>
                  <a:gd name="connsiteY1" fmla="*/ 19323 h 534818"/>
                  <a:gd name="connsiteX2" fmla="*/ 388137 w 432108"/>
                  <a:gd name="connsiteY2" fmla="*/ 105048 h 534818"/>
                  <a:gd name="connsiteX3" fmla="*/ 426237 w 432108"/>
                  <a:gd name="connsiteY3" fmla="*/ 216173 h 534818"/>
                  <a:gd name="connsiteX4" fmla="*/ 429412 w 432108"/>
                  <a:gd name="connsiteY4" fmla="*/ 327298 h 534818"/>
                  <a:gd name="connsiteX5" fmla="*/ 400837 w 432108"/>
                  <a:gd name="connsiteY5" fmla="*/ 428898 h 534818"/>
                  <a:gd name="connsiteX6" fmla="*/ 330987 w 432108"/>
                  <a:gd name="connsiteY6" fmla="*/ 501923 h 534818"/>
                  <a:gd name="connsiteX7" fmla="*/ 235737 w 432108"/>
                  <a:gd name="connsiteY7" fmla="*/ 533673 h 534818"/>
                  <a:gd name="connsiteX8" fmla="*/ 130962 w 432108"/>
                  <a:gd name="connsiteY8" fmla="*/ 520973 h 534818"/>
                  <a:gd name="connsiteX9" fmla="*/ 48412 w 432108"/>
                  <a:gd name="connsiteY9" fmla="*/ 457473 h 534818"/>
                  <a:gd name="connsiteX10" fmla="*/ 3962 w 432108"/>
                  <a:gd name="connsiteY10" fmla="*/ 362223 h 534818"/>
                  <a:gd name="connsiteX11" fmla="*/ 3962 w 432108"/>
                  <a:gd name="connsiteY11" fmla="*/ 257448 h 534818"/>
                  <a:gd name="connsiteX12" fmla="*/ 19837 w 432108"/>
                  <a:gd name="connsiteY12" fmla="*/ 162198 h 534818"/>
                  <a:gd name="connsiteX13" fmla="*/ 61112 w 432108"/>
                  <a:gd name="connsiteY13" fmla="*/ 73298 h 534818"/>
                  <a:gd name="connsiteX14" fmla="*/ 137312 w 432108"/>
                  <a:gd name="connsiteY14" fmla="*/ 12973 h 534818"/>
                  <a:gd name="connsiteX15" fmla="*/ 210337 w 432108"/>
                  <a:gd name="connsiteY15" fmla="*/ 273 h 534818"/>
                  <a:gd name="connsiteX0" fmla="*/ 210337 w 432108"/>
                  <a:gd name="connsiteY0" fmla="*/ 202 h 534747"/>
                  <a:gd name="connsiteX1" fmla="*/ 296062 w 432108"/>
                  <a:gd name="connsiteY1" fmla="*/ 19252 h 534747"/>
                  <a:gd name="connsiteX2" fmla="*/ 388137 w 432108"/>
                  <a:gd name="connsiteY2" fmla="*/ 104977 h 534747"/>
                  <a:gd name="connsiteX3" fmla="*/ 426237 w 432108"/>
                  <a:gd name="connsiteY3" fmla="*/ 216102 h 534747"/>
                  <a:gd name="connsiteX4" fmla="*/ 429412 w 432108"/>
                  <a:gd name="connsiteY4" fmla="*/ 327227 h 534747"/>
                  <a:gd name="connsiteX5" fmla="*/ 400837 w 432108"/>
                  <a:gd name="connsiteY5" fmla="*/ 428827 h 534747"/>
                  <a:gd name="connsiteX6" fmla="*/ 330987 w 432108"/>
                  <a:gd name="connsiteY6" fmla="*/ 501852 h 534747"/>
                  <a:gd name="connsiteX7" fmla="*/ 235737 w 432108"/>
                  <a:gd name="connsiteY7" fmla="*/ 533602 h 534747"/>
                  <a:gd name="connsiteX8" fmla="*/ 130962 w 432108"/>
                  <a:gd name="connsiteY8" fmla="*/ 520902 h 534747"/>
                  <a:gd name="connsiteX9" fmla="*/ 48412 w 432108"/>
                  <a:gd name="connsiteY9" fmla="*/ 457402 h 534747"/>
                  <a:gd name="connsiteX10" fmla="*/ 3962 w 432108"/>
                  <a:gd name="connsiteY10" fmla="*/ 362152 h 534747"/>
                  <a:gd name="connsiteX11" fmla="*/ 3962 w 432108"/>
                  <a:gd name="connsiteY11" fmla="*/ 257377 h 534747"/>
                  <a:gd name="connsiteX12" fmla="*/ 19837 w 432108"/>
                  <a:gd name="connsiteY12" fmla="*/ 162127 h 534747"/>
                  <a:gd name="connsiteX13" fmla="*/ 61112 w 432108"/>
                  <a:gd name="connsiteY13" fmla="*/ 73227 h 534747"/>
                  <a:gd name="connsiteX14" fmla="*/ 127787 w 432108"/>
                  <a:gd name="connsiteY14" fmla="*/ 25602 h 534747"/>
                  <a:gd name="connsiteX15" fmla="*/ 210337 w 432108"/>
                  <a:gd name="connsiteY15" fmla="*/ 202 h 534747"/>
                  <a:gd name="connsiteX0" fmla="*/ 210337 w 432108"/>
                  <a:gd name="connsiteY0" fmla="*/ 0 h 534545"/>
                  <a:gd name="connsiteX1" fmla="*/ 296062 w 432108"/>
                  <a:gd name="connsiteY1" fmla="*/ 19050 h 534545"/>
                  <a:gd name="connsiteX2" fmla="*/ 388137 w 432108"/>
                  <a:gd name="connsiteY2" fmla="*/ 104775 h 534545"/>
                  <a:gd name="connsiteX3" fmla="*/ 426237 w 432108"/>
                  <a:gd name="connsiteY3" fmla="*/ 215900 h 534545"/>
                  <a:gd name="connsiteX4" fmla="*/ 429412 w 432108"/>
                  <a:gd name="connsiteY4" fmla="*/ 327025 h 534545"/>
                  <a:gd name="connsiteX5" fmla="*/ 400837 w 432108"/>
                  <a:gd name="connsiteY5" fmla="*/ 428625 h 534545"/>
                  <a:gd name="connsiteX6" fmla="*/ 330987 w 432108"/>
                  <a:gd name="connsiteY6" fmla="*/ 501650 h 534545"/>
                  <a:gd name="connsiteX7" fmla="*/ 235737 w 432108"/>
                  <a:gd name="connsiteY7" fmla="*/ 533400 h 534545"/>
                  <a:gd name="connsiteX8" fmla="*/ 130962 w 432108"/>
                  <a:gd name="connsiteY8" fmla="*/ 520700 h 534545"/>
                  <a:gd name="connsiteX9" fmla="*/ 48412 w 432108"/>
                  <a:gd name="connsiteY9" fmla="*/ 457200 h 534545"/>
                  <a:gd name="connsiteX10" fmla="*/ 3962 w 432108"/>
                  <a:gd name="connsiteY10" fmla="*/ 361950 h 534545"/>
                  <a:gd name="connsiteX11" fmla="*/ 3962 w 432108"/>
                  <a:gd name="connsiteY11" fmla="*/ 257175 h 534545"/>
                  <a:gd name="connsiteX12" fmla="*/ 19837 w 432108"/>
                  <a:gd name="connsiteY12" fmla="*/ 161925 h 534545"/>
                  <a:gd name="connsiteX13" fmla="*/ 61112 w 432108"/>
                  <a:gd name="connsiteY13" fmla="*/ 73025 h 534545"/>
                  <a:gd name="connsiteX14" fmla="*/ 118262 w 432108"/>
                  <a:gd name="connsiteY14" fmla="*/ 19050 h 534545"/>
                  <a:gd name="connsiteX15" fmla="*/ 210337 w 432108"/>
                  <a:gd name="connsiteY15" fmla="*/ 0 h 534545"/>
                  <a:gd name="connsiteX0" fmla="*/ 206404 w 428175"/>
                  <a:gd name="connsiteY0" fmla="*/ 0 h 534545"/>
                  <a:gd name="connsiteX1" fmla="*/ 292129 w 428175"/>
                  <a:gd name="connsiteY1" fmla="*/ 19050 h 534545"/>
                  <a:gd name="connsiteX2" fmla="*/ 384204 w 428175"/>
                  <a:gd name="connsiteY2" fmla="*/ 104775 h 534545"/>
                  <a:gd name="connsiteX3" fmla="*/ 422304 w 428175"/>
                  <a:gd name="connsiteY3" fmla="*/ 215900 h 534545"/>
                  <a:gd name="connsiteX4" fmla="*/ 425479 w 428175"/>
                  <a:gd name="connsiteY4" fmla="*/ 327025 h 534545"/>
                  <a:gd name="connsiteX5" fmla="*/ 396904 w 428175"/>
                  <a:gd name="connsiteY5" fmla="*/ 428625 h 534545"/>
                  <a:gd name="connsiteX6" fmla="*/ 327054 w 428175"/>
                  <a:gd name="connsiteY6" fmla="*/ 501650 h 534545"/>
                  <a:gd name="connsiteX7" fmla="*/ 231804 w 428175"/>
                  <a:gd name="connsiteY7" fmla="*/ 533400 h 534545"/>
                  <a:gd name="connsiteX8" fmla="*/ 127029 w 428175"/>
                  <a:gd name="connsiteY8" fmla="*/ 520700 h 534545"/>
                  <a:gd name="connsiteX9" fmla="*/ 44479 w 428175"/>
                  <a:gd name="connsiteY9" fmla="*/ 457200 h 534545"/>
                  <a:gd name="connsiteX10" fmla="*/ 19079 w 428175"/>
                  <a:gd name="connsiteY10" fmla="*/ 361950 h 534545"/>
                  <a:gd name="connsiteX11" fmla="*/ 29 w 428175"/>
                  <a:gd name="connsiteY11" fmla="*/ 257175 h 534545"/>
                  <a:gd name="connsiteX12" fmla="*/ 15904 w 428175"/>
                  <a:gd name="connsiteY12" fmla="*/ 161925 h 534545"/>
                  <a:gd name="connsiteX13" fmla="*/ 57179 w 428175"/>
                  <a:gd name="connsiteY13" fmla="*/ 73025 h 534545"/>
                  <a:gd name="connsiteX14" fmla="*/ 114329 w 428175"/>
                  <a:gd name="connsiteY14" fmla="*/ 19050 h 534545"/>
                  <a:gd name="connsiteX15" fmla="*/ 206404 w 428175"/>
                  <a:gd name="connsiteY15" fmla="*/ 0 h 534545"/>
                  <a:gd name="connsiteX0" fmla="*/ 206375 w 428146"/>
                  <a:gd name="connsiteY0" fmla="*/ 0 h 534545"/>
                  <a:gd name="connsiteX1" fmla="*/ 292100 w 428146"/>
                  <a:gd name="connsiteY1" fmla="*/ 19050 h 534545"/>
                  <a:gd name="connsiteX2" fmla="*/ 384175 w 428146"/>
                  <a:gd name="connsiteY2" fmla="*/ 104775 h 534545"/>
                  <a:gd name="connsiteX3" fmla="*/ 422275 w 428146"/>
                  <a:gd name="connsiteY3" fmla="*/ 215900 h 534545"/>
                  <a:gd name="connsiteX4" fmla="*/ 425450 w 428146"/>
                  <a:gd name="connsiteY4" fmla="*/ 327025 h 534545"/>
                  <a:gd name="connsiteX5" fmla="*/ 396875 w 428146"/>
                  <a:gd name="connsiteY5" fmla="*/ 428625 h 534545"/>
                  <a:gd name="connsiteX6" fmla="*/ 327025 w 428146"/>
                  <a:gd name="connsiteY6" fmla="*/ 501650 h 534545"/>
                  <a:gd name="connsiteX7" fmla="*/ 231775 w 428146"/>
                  <a:gd name="connsiteY7" fmla="*/ 533400 h 534545"/>
                  <a:gd name="connsiteX8" fmla="*/ 127000 w 428146"/>
                  <a:gd name="connsiteY8" fmla="*/ 520700 h 534545"/>
                  <a:gd name="connsiteX9" fmla="*/ 44450 w 428146"/>
                  <a:gd name="connsiteY9" fmla="*/ 457200 h 534545"/>
                  <a:gd name="connsiteX10" fmla="*/ 9525 w 428146"/>
                  <a:gd name="connsiteY10" fmla="*/ 358775 h 534545"/>
                  <a:gd name="connsiteX11" fmla="*/ 0 w 428146"/>
                  <a:gd name="connsiteY11" fmla="*/ 257175 h 534545"/>
                  <a:gd name="connsiteX12" fmla="*/ 15875 w 428146"/>
                  <a:gd name="connsiteY12" fmla="*/ 161925 h 534545"/>
                  <a:gd name="connsiteX13" fmla="*/ 57150 w 428146"/>
                  <a:gd name="connsiteY13" fmla="*/ 73025 h 534545"/>
                  <a:gd name="connsiteX14" fmla="*/ 114300 w 428146"/>
                  <a:gd name="connsiteY14" fmla="*/ 19050 h 534545"/>
                  <a:gd name="connsiteX15" fmla="*/ 206375 w 428146"/>
                  <a:gd name="connsiteY15" fmla="*/ 0 h 534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28146" h="534545">
                    <a:moveTo>
                      <a:pt x="206375" y="0"/>
                    </a:moveTo>
                    <a:cubicBezTo>
                      <a:pt x="236008" y="0"/>
                      <a:pt x="262467" y="1588"/>
                      <a:pt x="292100" y="19050"/>
                    </a:cubicBezTo>
                    <a:cubicBezTo>
                      <a:pt x="321733" y="36512"/>
                      <a:pt x="362479" y="71967"/>
                      <a:pt x="384175" y="104775"/>
                    </a:cubicBezTo>
                    <a:cubicBezTo>
                      <a:pt x="405871" y="137583"/>
                      <a:pt x="415396" y="178858"/>
                      <a:pt x="422275" y="215900"/>
                    </a:cubicBezTo>
                    <a:cubicBezTo>
                      <a:pt x="429154" y="252942"/>
                      <a:pt x="429683" y="291571"/>
                      <a:pt x="425450" y="327025"/>
                    </a:cubicBezTo>
                    <a:cubicBezTo>
                      <a:pt x="421217" y="362479"/>
                      <a:pt x="413279" y="399521"/>
                      <a:pt x="396875" y="428625"/>
                    </a:cubicBezTo>
                    <a:cubicBezTo>
                      <a:pt x="380471" y="457729"/>
                      <a:pt x="354542" y="484188"/>
                      <a:pt x="327025" y="501650"/>
                    </a:cubicBezTo>
                    <a:cubicBezTo>
                      <a:pt x="299508" y="519113"/>
                      <a:pt x="265112" y="530225"/>
                      <a:pt x="231775" y="533400"/>
                    </a:cubicBezTo>
                    <a:cubicBezTo>
                      <a:pt x="198438" y="536575"/>
                      <a:pt x="158221" y="533400"/>
                      <a:pt x="127000" y="520700"/>
                    </a:cubicBezTo>
                    <a:cubicBezTo>
                      <a:pt x="95779" y="508000"/>
                      <a:pt x="64029" y="484187"/>
                      <a:pt x="44450" y="457200"/>
                    </a:cubicBezTo>
                    <a:cubicBezTo>
                      <a:pt x="24871" y="430213"/>
                      <a:pt x="16933" y="392112"/>
                      <a:pt x="9525" y="358775"/>
                    </a:cubicBezTo>
                    <a:cubicBezTo>
                      <a:pt x="2117" y="325438"/>
                      <a:pt x="-1058" y="289983"/>
                      <a:pt x="0" y="257175"/>
                    </a:cubicBezTo>
                    <a:cubicBezTo>
                      <a:pt x="1058" y="224367"/>
                      <a:pt x="6350" y="192617"/>
                      <a:pt x="15875" y="161925"/>
                    </a:cubicBezTo>
                    <a:cubicBezTo>
                      <a:pt x="25400" y="131233"/>
                      <a:pt x="39687" y="97367"/>
                      <a:pt x="57150" y="73025"/>
                    </a:cubicBezTo>
                    <a:cubicBezTo>
                      <a:pt x="74613" y="48683"/>
                      <a:pt x="89429" y="31221"/>
                      <a:pt x="114300" y="19050"/>
                    </a:cubicBezTo>
                    <a:cubicBezTo>
                      <a:pt x="139171" y="6879"/>
                      <a:pt x="176742" y="0"/>
                      <a:pt x="2063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6" name="TextBox 155"/>
            <p:cNvSpPr txBox="1"/>
            <p:nvPr/>
          </p:nvSpPr>
          <p:spPr>
            <a:xfrm>
              <a:off x="3112221" y="123857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solidFill>
                    <a:srgbClr val="FF0000"/>
                  </a:solidFill>
                </a:rPr>
                <a:t>留</a:t>
              </a:r>
              <a:endParaRPr lang="zh-CN" altLang="en-US" sz="36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62" name="组合 161"/>
          <p:cNvGrpSpPr/>
          <p:nvPr/>
        </p:nvGrpSpPr>
        <p:grpSpPr>
          <a:xfrm>
            <a:off x="1517598" y="2887580"/>
            <a:ext cx="890750" cy="972414"/>
            <a:chOff x="2989221" y="-202226"/>
            <a:chExt cx="890750" cy="972414"/>
          </a:xfrm>
        </p:grpSpPr>
        <p:grpSp>
          <p:nvGrpSpPr>
            <p:cNvPr id="163" name="组合 162"/>
            <p:cNvGrpSpPr/>
            <p:nvPr/>
          </p:nvGrpSpPr>
          <p:grpSpPr>
            <a:xfrm>
              <a:off x="2989221" y="-202226"/>
              <a:ext cx="890750" cy="964996"/>
              <a:chOff x="2337341" y="-944550"/>
              <a:chExt cx="1767675" cy="1915015"/>
            </a:xfrm>
          </p:grpSpPr>
          <p:sp>
            <p:nvSpPr>
              <p:cNvPr id="165" name="任意多边形 164"/>
              <p:cNvSpPr/>
              <p:nvPr/>
            </p:nvSpPr>
            <p:spPr>
              <a:xfrm>
                <a:off x="2445390" y="-188017"/>
                <a:ext cx="1523165" cy="1158482"/>
              </a:xfrm>
              <a:custGeom>
                <a:avLst/>
                <a:gdLst>
                  <a:gd name="connsiteX0" fmla="*/ 763717 w 1510477"/>
                  <a:gd name="connsiteY0" fmla="*/ 2180 h 1168643"/>
                  <a:gd name="connsiteX1" fmla="*/ 954217 w 1510477"/>
                  <a:gd name="connsiteY1" fmla="*/ 93620 h 1168643"/>
                  <a:gd name="connsiteX2" fmla="*/ 1076137 w 1510477"/>
                  <a:gd name="connsiteY2" fmla="*/ 268880 h 1168643"/>
                  <a:gd name="connsiteX3" fmla="*/ 1198057 w 1510477"/>
                  <a:gd name="connsiteY3" fmla="*/ 398420 h 1168643"/>
                  <a:gd name="connsiteX4" fmla="*/ 1358077 w 1510477"/>
                  <a:gd name="connsiteY4" fmla="*/ 543200 h 1168643"/>
                  <a:gd name="connsiteX5" fmla="*/ 1449517 w 1510477"/>
                  <a:gd name="connsiteY5" fmla="*/ 619400 h 1168643"/>
                  <a:gd name="connsiteX6" fmla="*/ 1510477 w 1510477"/>
                  <a:gd name="connsiteY6" fmla="*/ 756560 h 1168643"/>
                  <a:gd name="connsiteX7" fmla="*/ 1510477 w 1510477"/>
                  <a:gd name="connsiteY7" fmla="*/ 878480 h 1168643"/>
                  <a:gd name="connsiteX8" fmla="*/ 1449517 w 1510477"/>
                  <a:gd name="connsiteY8" fmla="*/ 1046120 h 1168643"/>
                  <a:gd name="connsiteX9" fmla="*/ 1319977 w 1510477"/>
                  <a:gd name="connsiteY9" fmla="*/ 1145180 h 1168643"/>
                  <a:gd name="connsiteX10" fmla="*/ 1144717 w 1510477"/>
                  <a:gd name="connsiteY10" fmla="*/ 1168040 h 1168643"/>
                  <a:gd name="connsiteX11" fmla="*/ 999937 w 1510477"/>
                  <a:gd name="connsiteY11" fmla="*/ 1129940 h 1168643"/>
                  <a:gd name="connsiteX12" fmla="*/ 847537 w 1510477"/>
                  <a:gd name="connsiteY12" fmla="*/ 1084220 h 1168643"/>
                  <a:gd name="connsiteX13" fmla="*/ 733237 w 1510477"/>
                  <a:gd name="connsiteY13" fmla="*/ 1084220 h 1168643"/>
                  <a:gd name="connsiteX14" fmla="*/ 641797 w 1510477"/>
                  <a:gd name="connsiteY14" fmla="*/ 1114700 h 1168643"/>
                  <a:gd name="connsiteX15" fmla="*/ 512257 w 1510477"/>
                  <a:gd name="connsiteY15" fmla="*/ 1137560 h 1168643"/>
                  <a:gd name="connsiteX16" fmla="*/ 405577 w 1510477"/>
                  <a:gd name="connsiteY16" fmla="*/ 1160420 h 1168643"/>
                  <a:gd name="connsiteX17" fmla="*/ 260797 w 1510477"/>
                  <a:gd name="connsiteY17" fmla="*/ 1152800 h 1168643"/>
                  <a:gd name="connsiteX18" fmla="*/ 108397 w 1510477"/>
                  <a:gd name="connsiteY18" fmla="*/ 1061360 h 1168643"/>
                  <a:gd name="connsiteX19" fmla="*/ 9337 w 1510477"/>
                  <a:gd name="connsiteY19" fmla="*/ 893720 h 1168643"/>
                  <a:gd name="connsiteX20" fmla="*/ 9337 w 1510477"/>
                  <a:gd name="connsiteY20" fmla="*/ 756560 h 1168643"/>
                  <a:gd name="connsiteX21" fmla="*/ 55057 w 1510477"/>
                  <a:gd name="connsiteY21" fmla="*/ 619400 h 1168643"/>
                  <a:gd name="connsiteX22" fmla="*/ 131257 w 1510477"/>
                  <a:gd name="connsiteY22" fmla="*/ 550820 h 1168643"/>
                  <a:gd name="connsiteX23" fmla="*/ 215077 w 1510477"/>
                  <a:gd name="connsiteY23" fmla="*/ 482240 h 1168643"/>
                  <a:gd name="connsiteX24" fmla="*/ 359857 w 1510477"/>
                  <a:gd name="connsiteY24" fmla="*/ 375560 h 1168643"/>
                  <a:gd name="connsiteX25" fmla="*/ 458917 w 1510477"/>
                  <a:gd name="connsiteY25" fmla="*/ 253640 h 1168643"/>
                  <a:gd name="connsiteX26" fmla="*/ 527497 w 1510477"/>
                  <a:gd name="connsiteY26" fmla="*/ 169820 h 1168643"/>
                  <a:gd name="connsiteX27" fmla="*/ 588457 w 1510477"/>
                  <a:gd name="connsiteY27" fmla="*/ 86000 h 1168643"/>
                  <a:gd name="connsiteX28" fmla="*/ 664657 w 1510477"/>
                  <a:gd name="connsiteY28" fmla="*/ 32660 h 1168643"/>
                  <a:gd name="connsiteX29" fmla="*/ 763717 w 1510477"/>
                  <a:gd name="connsiteY29" fmla="*/ 2180 h 1168643"/>
                  <a:gd name="connsiteX0" fmla="*/ 804992 w 1510477"/>
                  <a:gd name="connsiteY0" fmla="*/ 2254 h 1168717"/>
                  <a:gd name="connsiteX1" fmla="*/ 954217 w 1510477"/>
                  <a:gd name="connsiteY1" fmla="*/ 93694 h 1168717"/>
                  <a:gd name="connsiteX2" fmla="*/ 1076137 w 1510477"/>
                  <a:gd name="connsiteY2" fmla="*/ 268954 h 1168717"/>
                  <a:gd name="connsiteX3" fmla="*/ 1198057 w 1510477"/>
                  <a:gd name="connsiteY3" fmla="*/ 398494 h 1168717"/>
                  <a:gd name="connsiteX4" fmla="*/ 1358077 w 1510477"/>
                  <a:gd name="connsiteY4" fmla="*/ 543274 h 1168717"/>
                  <a:gd name="connsiteX5" fmla="*/ 1449517 w 1510477"/>
                  <a:gd name="connsiteY5" fmla="*/ 619474 h 1168717"/>
                  <a:gd name="connsiteX6" fmla="*/ 1510477 w 1510477"/>
                  <a:gd name="connsiteY6" fmla="*/ 756634 h 1168717"/>
                  <a:gd name="connsiteX7" fmla="*/ 1510477 w 1510477"/>
                  <a:gd name="connsiteY7" fmla="*/ 878554 h 1168717"/>
                  <a:gd name="connsiteX8" fmla="*/ 1449517 w 1510477"/>
                  <a:gd name="connsiteY8" fmla="*/ 1046194 h 1168717"/>
                  <a:gd name="connsiteX9" fmla="*/ 1319977 w 1510477"/>
                  <a:gd name="connsiteY9" fmla="*/ 1145254 h 1168717"/>
                  <a:gd name="connsiteX10" fmla="*/ 1144717 w 1510477"/>
                  <a:gd name="connsiteY10" fmla="*/ 1168114 h 1168717"/>
                  <a:gd name="connsiteX11" fmla="*/ 999937 w 1510477"/>
                  <a:gd name="connsiteY11" fmla="*/ 1130014 h 1168717"/>
                  <a:gd name="connsiteX12" fmla="*/ 847537 w 1510477"/>
                  <a:gd name="connsiteY12" fmla="*/ 1084294 h 1168717"/>
                  <a:gd name="connsiteX13" fmla="*/ 733237 w 1510477"/>
                  <a:gd name="connsiteY13" fmla="*/ 1084294 h 1168717"/>
                  <a:gd name="connsiteX14" fmla="*/ 641797 w 1510477"/>
                  <a:gd name="connsiteY14" fmla="*/ 1114774 h 1168717"/>
                  <a:gd name="connsiteX15" fmla="*/ 512257 w 1510477"/>
                  <a:gd name="connsiteY15" fmla="*/ 1137634 h 1168717"/>
                  <a:gd name="connsiteX16" fmla="*/ 405577 w 1510477"/>
                  <a:gd name="connsiteY16" fmla="*/ 1160494 h 1168717"/>
                  <a:gd name="connsiteX17" fmla="*/ 260797 w 1510477"/>
                  <a:gd name="connsiteY17" fmla="*/ 1152874 h 1168717"/>
                  <a:gd name="connsiteX18" fmla="*/ 108397 w 1510477"/>
                  <a:gd name="connsiteY18" fmla="*/ 1061434 h 1168717"/>
                  <a:gd name="connsiteX19" fmla="*/ 9337 w 1510477"/>
                  <a:gd name="connsiteY19" fmla="*/ 893794 h 1168717"/>
                  <a:gd name="connsiteX20" fmla="*/ 9337 w 1510477"/>
                  <a:gd name="connsiteY20" fmla="*/ 756634 h 1168717"/>
                  <a:gd name="connsiteX21" fmla="*/ 55057 w 1510477"/>
                  <a:gd name="connsiteY21" fmla="*/ 619474 h 1168717"/>
                  <a:gd name="connsiteX22" fmla="*/ 131257 w 1510477"/>
                  <a:gd name="connsiteY22" fmla="*/ 550894 h 1168717"/>
                  <a:gd name="connsiteX23" fmla="*/ 215077 w 1510477"/>
                  <a:gd name="connsiteY23" fmla="*/ 482314 h 1168717"/>
                  <a:gd name="connsiteX24" fmla="*/ 359857 w 1510477"/>
                  <a:gd name="connsiteY24" fmla="*/ 375634 h 1168717"/>
                  <a:gd name="connsiteX25" fmla="*/ 458917 w 1510477"/>
                  <a:gd name="connsiteY25" fmla="*/ 253714 h 1168717"/>
                  <a:gd name="connsiteX26" fmla="*/ 527497 w 1510477"/>
                  <a:gd name="connsiteY26" fmla="*/ 169894 h 1168717"/>
                  <a:gd name="connsiteX27" fmla="*/ 588457 w 1510477"/>
                  <a:gd name="connsiteY27" fmla="*/ 86074 h 1168717"/>
                  <a:gd name="connsiteX28" fmla="*/ 664657 w 1510477"/>
                  <a:gd name="connsiteY28" fmla="*/ 32734 h 1168717"/>
                  <a:gd name="connsiteX29" fmla="*/ 804992 w 1510477"/>
                  <a:gd name="connsiteY29" fmla="*/ 2254 h 1168717"/>
                  <a:gd name="connsiteX0" fmla="*/ 804992 w 1510477"/>
                  <a:gd name="connsiteY0" fmla="*/ 3140 h 1169603"/>
                  <a:gd name="connsiteX1" fmla="*/ 954217 w 1510477"/>
                  <a:gd name="connsiteY1" fmla="*/ 94580 h 1169603"/>
                  <a:gd name="connsiteX2" fmla="*/ 1076137 w 1510477"/>
                  <a:gd name="connsiteY2" fmla="*/ 269840 h 1169603"/>
                  <a:gd name="connsiteX3" fmla="*/ 1198057 w 1510477"/>
                  <a:gd name="connsiteY3" fmla="*/ 399380 h 1169603"/>
                  <a:gd name="connsiteX4" fmla="*/ 1358077 w 1510477"/>
                  <a:gd name="connsiteY4" fmla="*/ 544160 h 1169603"/>
                  <a:gd name="connsiteX5" fmla="*/ 1449517 w 1510477"/>
                  <a:gd name="connsiteY5" fmla="*/ 620360 h 1169603"/>
                  <a:gd name="connsiteX6" fmla="*/ 1510477 w 1510477"/>
                  <a:gd name="connsiteY6" fmla="*/ 757520 h 1169603"/>
                  <a:gd name="connsiteX7" fmla="*/ 1510477 w 1510477"/>
                  <a:gd name="connsiteY7" fmla="*/ 879440 h 1169603"/>
                  <a:gd name="connsiteX8" fmla="*/ 1449517 w 1510477"/>
                  <a:gd name="connsiteY8" fmla="*/ 1047080 h 1169603"/>
                  <a:gd name="connsiteX9" fmla="*/ 1319977 w 1510477"/>
                  <a:gd name="connsiteY9" fmla="*/ 1146140 h 1169603"/>
                  <a:gd name="connsiteX10" fmla="*/ 1144717 w 1510477"/>
                  <a:gd name="connsiteY10" fmla="*/ 1169000 h 1169603"/>
                  <a:gd name="connsiteX11" fmla="*/ 999937 w 1510477"/>
                  <a:gd name="connsiteY11" fmla="*/ 1130900 h 1169603"/>
                  <a:gd name="connsiteX12" fmla="*/ 847537 w 1510477"/>
                  <a:gd name="connsiteY12" fmla="*/ 1085180 h 1169603"/>
                  <a:gd name="connsiteX13" fmla="*/ 733237 w 1510477"/>
                  <a:gd name="connsiteY13" fmla="*/ 1085180 h 1169603"/>
                  <a:gd name="connsiteX14" fmla="*/ 641797 w 1510477"/>
                  <a:gd name="connsiteY14" fmla="*/ 1115660 h 1169603"/>
                  <a:gd name="connsiteX15" fmla="*/ 512257 w 1510477"/>
                  <a:gd name="connsiteY15" fmla="*/ 1138520 h 1169603"/>
                  <a:gd name="connsiteX16" fmla="*/ 405577 w 1510477"/>
                  <a:gd name="connsiteY16" fmla="*/ 1161380 h 1169603"/>
                  <a:gd name="connsiteX17" fmla="*/ 260797 w 1510477"/>
                  <a:gd name="connsiteY17" fmla="*/ 1153760 h 1169603"/>
                  <a:gd name="connsiteX18" fmla="*/ 108397 w 1510477"/>
                  <a:gd name="connsiteY18" fmla="*/ 1062320 h 1169603"/>
                  <a:gd name="connsiteX19" fmla="*/ 9337 w 1510477"/>
                  <a:gd name="connsiteY19" fmla="*/ 894680 h 1169603"/>
                  <a:gd name="connsiteX20" fmla="*/ 9337 w 1510477"/>
                  <a:gd name="connsiteY20" fmla="*/ 757520 h 1169603"/>
                  <a:gd name="connsiteX21" fmla="*/ 55057 w 1510477"/>
                  <a:gd name="connsiteY21" fmla="*/ 620360 h 1169603"/>
                  <a:gd name="connsiteX22" fmla="*/ 131257 w 1510477"/>
                  <a:gd name="connsiteY22" fmla="*/ 551780 h 1169603"/>
                  <a:gd name="connsiteX23" fmla="*/ 215077 w 1510477"/>
                  <a:gd name="connsiteY23" fmla="*/ 483200 h 1169603"/>
                  <a:gd name="connsiteX24" fmla="*/ 359857 w 1510477"/>
                  <a:gd name="connsiteY24" fmla="*/ 376520 h 1169603"/>
                  <a:gd name="connsiteX25" fmla="*/ 458917 w 1510477"/>
                  <a:gd name="connsiteY25" fmla="*/ 254600 h 1169603"/>
                  <a:gd name="connsiteX26" fmla="*/ 527497 w 1510477"/>
                  <a:gd name="connsiteY26" fmla="*/ 170780 h 1169603"/>
                  <a:gd name="connsiteX27" fmla="*/ 588457 w 1510477"/>
                  <a:gd name="connsiteY27" fmla="*/ 86960 h 1169603"/>
                  <a:gd name="connsiteX28" fmla="*/ 677357 w 1510477"/>
                  <a:gd name="connsiteY28" fmla="*/ 27270 h 1169603"/>
                  <a:gd name="connsiteX29" fmla="*/ 804992 w 1510477"/>
                  <a:gd name="connsiteY29" fmla="*/ 3140 h 1169603"/>
                  <a:gd name="connsiteX0" fmla="*/ 817692 w 1510477"/>
                  <a:gd name="connsiteY0" fmla="*/ 4719 h 1158482"/>
                  <a:gd name="connsiteX1" fmla="*/ 954217 w 1510477"/>
                  <a:gd name="connsiteY1" fmla="*/ 83459 h 1158482"/>
                  <a:gd name="connsiteX2" fmla="*/ 1076137 w 1510477"/>
                  <a:gd name="connsiteY2" fmla="*/ 258719 h 1158482"/>
                  <a:gd name="connsiteX3" fmla="*/ 1198057 w 1510477"/>
                  <a:gd name="connsiteY3" fmla="*/ 388259 h 1158482"/>
                  <a:gd name="connsiteX4" fmla="*/ 1358077 w 1510477"/>
                  <a:gd name="connsiteY4" fmla="*/ 533039 h 1158482"/>
                  <a:gd name="connsiteX5" fmla="*/ 1449517 w 1510477"/>
                  <a:gd name="connsiteY5" fmla="*/ 609239 h 1158482"/>
                  <a:gd name="connsiteX6" fmla="*/ 1510477 w 1510477"/>
                  <a:gd name="connsiteY6" fmla="*/ 746399 h 1158482"/>
                  <a:gd name="connsiteX7" fmla="*/ 1510477 w 1510477"/>
                  <a:gd name="connsiteY7" fmla="*/ 868319 h 1158482"/>
                  <a:gd name="connsiteX8" fmla="*/ 1449517 w 1510477"/>
                  <a:gd name="connsiteY8" fmla="*/ 1035959 h 1158482"/>
                  <a:gd name="connsiteX9" fmla="*/ 1319977 w 1510477"/>
                  <a:gd name="connsiteY9" fmla="*/ 1135019 h 1158482"/>
                  <a:gd name="connsiteX10" fmla="*/ 1144717 w 1510477"/>
                  <a:gd name="connsiteY10" fmla="*/ 1157879 h 1158482"/>
                  <a:gd name="connsiteX11" fmla="*/ 999937 w 1510477"/>
                  <a:gd name="connsiteY11" fmla="*/ 1119779 h 1158482"/>
                  <a:gd name="connsiteX12" fmla="*/ 847537 w 1510477"/>
                  <a:gd name="connsiteY12" fmla="*/ 1074059 h 1158482"/>
                  <a:gd name="connsiteX13" fmla="*/ 733237 w 1510477"/>
                  <a:gd name="connsiteY13" fmla="*/ 1074059 h 1158482"/>
                  <a:gd name="connsiteX14" fmla="*/ 641797 w 1510477"/>
                  <a:gd name="connsiteY14" fmla="*/ 1104539 h 1158482"/>
                  <a:gd name="connsiteX15" fmla="*/ 512257 w 1510477"/>
                  <a:gd name="connsiteY15" fmla="*/ 1127399 h 1158482"/>
                  <a:gd name="connsiteX16" fmla="*/ 405577 w 1510477"/>
                  <a:gd name="connsiteY16" fmla="*/ 1150259 h 1158482"/>
                  <a:gd name="connsiteX17" fmla="*/ 260797 w 1510477"/>
                  <a:gd name="connsiteY17" fmla="*/ 1142639 h 1158482"/>
                  <a:gd name="connsiteX18" fmla="*/ 108397 w 1510477"/>
                  <a:gd name="connsiteY18" fmla="*/ 1051199 h 1158482"/>
                  <a:gd name="connsiteX19" fmla="*/ 9337 w 1510477"/>
                  <a:gd name="connsiteY19" fmla="*/ 883559 h 1158482"/>
                  <a:gd name="connsiteX20" fmla="*/ 9337 w 1510477"/>
                  <a:gd name="connsiteY20" fmla="*/ 746399 h 1158482"/>
                  <a:gd name="connsiteX21" fmla="*/ 55057 w 1510477"/>
                  <a:gd name="connsiteY21" fmla="*/ 609239 h 1158482"/>
                  <a:gd name="connsiteX22" fmla="*/ 131257 w 1510477"/>
                  <a:gd name="connsiteY22" fmla="*/ 540659 h 1158482"/>
                  <a:gd name="connsiteX23" fmla="*/ 215077 w 1510477"/>
                  <a:gd name="connsiteY23" fmla="*/ 472079 h 1158482"/>
                  <a:gd name="connsiteX24" fmla="*/ 359857 w 1510477"/>
                  <a:gd name="connsiteY24" fmla="*/ 365399 h 1158482"/>
                  <a:gd name="connsiteX25" fmla="*/ 458917 w 1510477"/>
                  <a:gd name="connsiteY25" fmla="*/ 243479 h 1158482"/>
                  <a:gd name="connsiteX26" fmla="*/ 527497 w 1510477"/>
                  <a:gd name="connsiteY26" fmla="*/ 159659 h 1158482"/>
                  <a:gd name="connsiteX27" fmla="*/ 588457 w 1510477"/>
                  <a:gd name="connsiteY27" fmla="*/ 75839 h 1158482"/>
                  <a:gd name="connsiteX28" fmla="*/ 677357 w 1510477"/>
                  <a:gd name="connsiteY28" fmla="*/ 16149 h 1158482"/>
                  <a:gd name="connsiteX29" fmla="*/ 817692 w 1510477"/>
                  <a:gd name="connsiteY29" fmla="*/ 4719 h 1158482"/>
                  <a:gd name="connsiteX0" fmla="*/ 817692 w 1510477"/>
                  <a:gd name="connsiteY0" fmla="*/ 4719 h 1158482"/>
                  <a:gd name="connsiteX1" fmla="*/ 954217 w 1510477"/>
                  <a:gd name="connsiteY1" fmla="*/ 83459 h 1158482"/>
                  <a:gd name="connsiteX2" fmla="*/ 1076137 w 1510477"/>
                  <a:gd name="connsiteY2" fmla="*/ 258719 h 1158482"/>
                  <a:gd name="connsiteX3" fmla="*/ 1198057 w 1510477"/>
                  <a:gd name="connsiteY3" fmla="*/ 388259 h 1158482"/>
                  <a:gd name="connsiteX4" fmla="*/ 1358077 w 1510477"/>
                  <a:gd name="connsiteY4" fmla="*/ 533039 h 1158482"/>
                  <a:gd name="connsiteX5" fmla="*/ 1449517 w 1510477"/>
                  <a:gd name="connsiteY5" fmla="*/ 609239 h 1158482"/>
                  <a:gd name="connsiteX6" fmla="*/ 1510477 w 1510477"/>
                  <a:gd name="connsiteY6" fmla="*/ 746399 h 1158482"/>
                  <a:gd name="connsiteX7" fmla="*/ 1510477 w 1510477"/>
                  <a:gd name="connsiteY7" fmla="*/ 868319 h 1158482"/>
                  <a:gd name="connsiteX8" fmla="*/ 1449517 w 1510477"/>
                  <a:gd name="connsiteY8" fmla="*/ 1035959 h 1158482"/>
                  <a:gd name="connsiteX9" fmla="*/ 1319977 w 1510477"/>
                  <a:gd name="connsiteY9" fmla="*/ 1135019 h 1158482"/>
                  <a:gd name="connsiteX10" fmla="*/ 1144717 w 1510477"/>
                  <a:gd name="connsiteY10" fmla="*/ 1157879 h 1158482"/>
                  <a:gd name="connsiteX11" fmla="*/ 999937 w 1510477"/>
                  <a:gd name="connsiteY11" fmla="*/ 1119779 h 1158482"/>
                  <a:gd name="connsiteX12" fmla="*/ 847537 w 1510477"/>
                  <a:gd name="connsiteY12" fmla="*/ 1074059 h 1158482"/>
                  <a:gd name="connsiteX13" fmla="*/ 733237 w 1510477"/>
                  <a:gd name="connsiteY13" fmla="*/ 1074059 h 1158482"/>
                  <a:gd name="connsiteX14" fmla="*/ 641797 w 1510477"/>
                  <a:gd name="connsiteY14" fmla="*/ 1104539 h 1158482"/>
                  <a:gd name="connsiteX15" fmla="*/ 512257 w 1510477"/>
                  <a:gd name="connsiteY15" fmla="*/ 1127399 h 1158482"/>
                  <a:gd name="connsiteX16" fmla="*/ 405577 w 1510477"/>
                  <a:gd name="connsiteY16" fmla="*/ 1150259 h 1158482"/>
                  <a:gd name="connsiteX17" fmla="*/ 260797 w 1510477"/>
                  <a:gd name="connsiteY17" fmla="*/ 1142639 h 1158482"/>
                  <a:gd name="connsiteX18" fmla="*/ 108397 w 1510477"/>
                  <a:gd name="connsiteY18" fmla="*/ 1051199 h 1158482"/>
                  <a:gd name="connsiteX19" fmla="*/ 9337 w 1510477"/>
                  <a:gd name="connsiteY19" fmla="*/ 883559 h 1158482"/>
                  <a:gd name="connsiteX20" fmla="*/ 9337 w 1510477"/>
                  <a:gd name="connsiteY20" fmla="*/ 746399 h 1158482"/>
                  <a:gd name="connsiteX21" fmla="*/ 55057 w 1510477"/>
                  <a:gd name="connsiteY21" fmla="*/ 609239 h 1158482"/>
                  <a:gd name="connsiteX22" fmla="*/ 131257 w 1510477"/>
                  <a:gd name="connsiteY22" fmla="*/ 540659 h 1158482"/>
                  <a:gd name="connsiteX23" fmla="*/ 227777 w 1510477"/>
                  <a:gd name="connsiteY23" fmla="*/ 468904 h 1158482"/>
                  <a:gd name="connsiteX24" fmla="*/ 359857 w 1510477"/>
                  <a:gd name="connsiteY24" fmla="*/ 365399 h 1158482"/>
                  <a:gd name="connsiteX25" fmla="*/ 458917 w 1510477"/>
                  <a:gd name="connsiteY25" fmla="*/ 243479 h 1158482"/>
                  <a:gd name="connsiteX26" fmla="*/ 527497 w 1510477"/>
                  <a:gd name="connsiteY26" fmla="*/ 159659 h 1158482"/>
                  <a:gd name="connsiteX27" fmla="*/ 588457 w 1510477"/>
                  <a:gd name="connsiteY27" fmla="*/ 75839 h 1158482"/>
                  <a:gd name="connsiteX28" fmla="*/ 677357 w 1510477"/>
                  <a:gd name="connsiteY28" fmla="*/ 16149 h 1158482"/>
                  <a:gd name="connsiteX29" fmla="*/ 817692 w 1510477"/>
                  <a:gd name="connsiteY29" fmla="*/ 4719 h 1158482"/>
                  <a:gd name="connsiteX0" fmla="*/ 817075 w 1509860"/>
                  <a:gd name="connsiteY0" fmla="*/ 4719 h 1158482"/>
                  <a:gd name="connsiteX1" fmla="*/ 953600 w 1509860"/>
                  <a:gd name="connsiteY1" fmla="*/ 83459 h 1158482"/>
                  <a:gd name="connsiteX2" fmla="*/ 1075520 w 1509860"/>
                  <a:gd name="connsiteY2" fmla="*/ 258719 h 1158482"/>
                  <a:gd name="connsiteX3" fmla="*/ 1197440 w 1509860"/>
                  <a:gd name="connsiteY3" fmla="*/ 388259 h 1158482"/>
                  <a:gd name="connsiteX4" fmla="*/ 1357460 w 1509860"/>
                  <a:gd name="connsiteY4" fmla="*/ 533039 h 1158482"/>
                  <a:gd name="connsiteX5" fmla="*/ 1448900 w 1509860"/>
                  <a:gd name="connsiteY5" fmla="*/ 609239 h 1158482"/>
                  <a:gd name="connsiteX6" fmla="*/ 1509860 w 1509860"/>
                  <a:gd name="connsiteY6" fmla="*/ 746399 h 1158482"/>
                  <a:gd name="connsiteX7" fmla="*/ 1509860 w 1509860"/>
                  <a:gd name="connsiteY7" fmla="*/ 868319 h 1158482"/>
                  <a:gd name="connsiteX8" fmla="*/ 1448900 w 1509860"/>
                  <a:gd name="connsiteY8" fmla="*/ 1035959 h 1158482"/>
                  <a:gd name="connsiteX9" fmla="*/ 1319360 w 1509860"/>
                  <a:gd name="connsiteY9" fmla="*/ 1135019 h 1158482"/>
                  <a:gd name="connsiteX10" fmla="*/ 1144100 w 1509860"/>
                  <a:gd name="connsiteY10" fmla="*/ 1157879 h 1158482"/>
                  <a:gd name="connsiteX11" fmla="*/ 999320 w 1509860"/>
                  <a:gd name="connsiteY11" fmla="*/ 1119779 h 1158482"/>
                  <a:gd name="connsiteX12" fmla="*/ 846920 w 1509860"/>
                  <a:gd name="connsiteY12" fmla="*/ 1074059 h 1158482"/>
                  <a:gd name="connsiteX13" fmla="*/ 732620 w 1509860"/>
                  <a:gd name="connsiteY13" fmla="*/ 1074059 h 1158482"/>
                  <a:gd name="connsiteX14" fmla="*/ 641180 w 1509860"/>
                  <a:gd name="connsiteY14" fmla="*/ 1104539 h 1158482"/>
                  <a:gd name="connsiteX15" fmla="*/ 511640 w 1509860"/>
                  <a:gd name="connsiteY15" fmla="*/ 1127399 h 1158482"/>
                  <a:gd name="connsiteX16" fmla="*/ 404960 w 1509860"/>
                  <a:gd name="connsiteY16" fmla="*/ 1150259 h 1158482"/>
                  <a:gd name="connsiteX17" fmla="*/ 260180 w 1509860"/>
                  <a:gd name="connsiteY17" fmla="*/ 1142639 h 1158482"/>
                  <a:gd name="connsiteX18" fmla="*/ 107780 w 1509860"/>
                  <a:gd name="connsiteY18" fmla="*/ 1051199 h 1158482"/>
                  <a:gd name="connsiteX19" fmla="*/ 8720 w 1509860"/>
                  <a:gd name="connsiteY19" fmla="*/ 883559 h 1158482"/>
                  <a:gd name="connsiteX20" fmla="*/ 8720 w 1509860"/>
                  <a:gd name="connsiteY20" fmla="*/ 746399 h 1158482"/>
                  <a:gd name="connsiteX21" fmla="*/ 41740 w 1509860"/>
                  <a:gd name="connsiteY21" fmla="*/ 621939 h 1158482"/>
                  <a:gd name="connsiteX22" fmla="*/ 130640 w 1509860"/>
                  <a:gd name="connsiteY22" fmla="*/ 540659 h 1158482"/>
                  <a:gd name="connsiteX23" fmla="*/ 227160 w 1509860"/>
                  <a:gd name="connsiteY23" fmla="*/ 468904 h 1158482"/>
                  <a:gd name="connsiteX24" fmla="*/ 359240 w 1509860"/>
                  <a:gd name="connsiteY24" fmla="*/ 365399 h 1158482"/>
                  <a:gd name="connsiteX25" fmla="*/ 458300 w 1509860"/>
                  <a:gd name="connsiteY25" fmla="*/ 243479 h 1158482"/>
                  <a:gd name="connsiteX26" fmla="*/ 526880 w 1509860"/>
                  <a:gd name="connsiteY26" fmla="*/ 159659 h 1158482"/>
                  <a:gd name="connsiteX27" fmla="*/ 587840 w 1509860"/>
                  <a:gd name="connsiteY27" fmla="*/ 75839 h 1158482"/>
                  <a:gd name="connsiteX28" fmla="*/ 676740 w 1509860"/>
                  <a:gd name="connsiteY28" fmla="*/ 16149 h 1158482"/>
                  <a:gd name="connsiteX29" fmla="*/ 817075 w 1509860"/>
                  <a:gd name="connsiteY29" fmla="*/ 4719 h 1158482"/>
                  <a:gd name="connsiteX0" fmla="*/ 824371 w 1517156"/>
                  <a:gd name="connsiteY0" fmla="*/ 4719 h 1158482"/>
                  <a:gd name="connsiteX1" fmla="*/ 960896 w 1517156"/>
                  <a:gd name="connsiteY1" fmla="*/ 83459 h 1158482"/>
                  <a:gd name="connsiteX2" fmla="*/ 1082816 w 1517156"/>
                  <a:gd name="connsiteY2" fmla="*/ 258719 h 1158482"/>
                  <a:gd name="connsiteX3" fmla="*/ 1204736 w 1517156"/>
                  <a:gd name="connsiteY3" fmla="*/ 388259 h 1158482"/>
                  <a:gd name="connsiteX4" fmla="*/ 1364756 w 1517156"/>
                  <a:gd name="connsiteY4" fmla="*/ 533039 h 1158482"/>
                  <a:gd name="connsiteX5" fmla="*/ 1456196 w 1517156"/>
                  <a:gd name="connsiteY5" fmla="*/ 609239 h 1158482"/>
                  <a:gd name="connsiteX6" fmla="*/ 1517156 w 1517156"/>
                  <a:gd name="connsiteY6" fmla="*/ 746399 h 1158482"/>
                  <a:gd name="connsiteX7" fmla="*/ 1517156 w 1517156"/>
                  <a:gd name="connsiteY7" fmla="*/ 868319 h 1158482"/>
                  <a:gd name="connsiteX8" fmla="*/ 1456196 w 1517156"/>
                  <a:gd name="connsiteY8" fmla="*/ 1035959 h 1158482"/>
                  <a:gd name="connsiteX9" fmla="*/ 1326656 w 1517156"/>
                  <a:gd name="connsiteY9" fmla="*/ 1135019 h 1158482"/>
                  <a:gd name="connsiteX10" fmla="*/ 1151396 w 1517156"/>
                  <a:gd name="connsiteY10" fmla="*/ 1157879 h 1158482"/>
                  <a:gd name="connsiteX11" fmla="*/ 1006616 w 1517156"/>
                  <a:gd name="connsiteY11" fmla="*/ 1119779 h 1158482"/>
                  <a:gd name="connsiteX12" fmla="*/ 854216 w 1517156"/>
                  <a:gd name="connsiteY12" fmla="*/ 1074059 h 1158482"/>
                  <a:gd name="connsiteX13" fmla="*/ 739916 w 1517156"/>
                  <a:gd name="connsiteY13" fmla="*/ 1074059 h 1158482"/>
                  <a:gd name="connsiteX14" fmla="*/ 648476 w 1517156"/>
                  <a:gd name="connsiteY14" fmla="*/ 1104539 h 1158482"/>
                  <a:gd name="connsiteX15" fmla="*/ 518936 w 1517156"/>
                  <a:gd name="connsiteY15" fmla="*/ 1127399 h 1158482"/>
                  <a:gd name="connsiteX16" fmla="*/ 412256 w 1517156"/>
                  <a:gd name="connsiteY16" fmla="*/ 1150259 h 1158482"/>
                  <a:gd name="connsiteX17" fmla="*/ 267476 w 1517156"/>
                  <a:gd name="connsiteY17" fmla="*/ 1142639 h 1158482"/>
                  <a:gd name="connsiteX18" fmla="*/ 115076 w 1517156"/>
                  <a:gd name="connsiteY18" fmla="*/ 1051199 h 1158482"/>
                  <a:gd name="connsiteX19" fmla="*/ 16016 w 1517156"/>
                  <a:gd name="connsiteY19" fmla="*/ 883559 h 1158482"/>
                  <a:gd name="connsiteX20" fmla="*/ 3316 w 1517156"/>
                  <a:gd name="connsiteY20" fmla="*/ 752749 h 1158482"/>
                  <a:gd name="connsiteX21" fmla="*/ 49036 w 1517156"/>
                  <a:gd name="connsiteY21" fmla="*/ 621939 h 1158482"/>
                  <a:gd name="connsiteX22" fmla="*/ 137936 w 1517156"/>
                  <a:gd name="connsiteY22" fmla="*/ 540659 h 1158482"/>
                  <a:gd name="connsiteX23" fmla="*/ 234456 w 1517156"/>
                  <a:gd name="connsiteY23" fmla="*/ 468904 h 1158482"/>
                  <a:gd name="connsiteX24" fmla="*/ 366536 w 1517156"/>
                  <a:gd name="connsiteY24" fmla="*/ 365399 h 1158482"/>
                  <a:gd name="connsiteX25" fmla="*/ 465596 w 1517156"/>
                  <a:gd name="connsiteY25" fmla="*/ 243479 h 1158482"/>
                  <a:gd name="connsiteX26" fmla="*/ 534176 w 1517156"/>
                  <a:gd name="connsiteY26" fmla="*/ 159659 h 1158482"/>
                  <a:gd name="connsiteX27" fmla="*/ 595136 w 1517156"/>
                  <a:gd name="connsiteY27" fmla="*/ 75839 h 1158482"/>
                  <a:gd name="connsiteX28" fmla="*/ 684036 w 1517156"/>
                  <a:gd name="connsiteY28" fmla="*/ 16149 h 1158482"/>
                  <a:gd name="connsiteX29" fmla="*/ 824371 w 1517156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47448 w 1516128"/>
                  <a:gd name="connsiteY14" fmla="*/ 1104539 h 1158482"/>
                  <a:gd name="connsiteX15" fmla="*/ 517908 w 1516128"/>
                  <a:gd name="connsiteY15" fmla="*/ 112739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47448 w 1516128"/>
                  <a:gd name="connsiteY14" fmla="*/ 11045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28398 w 1516128"/>
                  <a:gd name="connsiteY14" fmla="*/ 1101364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28398 w 1516128"/>
                  <a:gd name="connsiteY14" fmla="*/ 1101364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44273 w 1516128"/>
                  <a:gd name="connsiteY14" fmla="*/ 10918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8736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44273 w 1516128"/>
                  <a:gd name="connsiteY14" fmla="*/ 10918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23165"/>
                  <a:gd name="connsiteY0" fmla="*/ 4719 h 1158482"/>
                  <a:gd name="connsiteX1" fmla="*/ 959868 w 1523165"/>
                  <a:gd name="connsiteY1" fmla="*/ 83459 h 1158482"/>
                  <a:gd name="connsiteX2" fmla="*/ 1081788 w 1523165"/>
                  <a:gd name="connsiteY2" fmla="*/ 258719 h 1158482"/>
                  <a:gd name="connsiteX3" fmla="*/ 1203708 w 1523165"/>
                  <a:gd name="connsiteY3" fmla="*/ 388259 h 1158482"/>
                  <a:gd name="connsiteX4" fmla="*/ 1363728 w 1523165"/>
                  <a:gd name="connsiteY4" fmla="*/ 533039 h 1158482"/>
                  <a:gd name="connsiteX5" fmla="*/ 1464693 w 1523165"/>
                  <a:gd name="connsiteY5" fmla="*/ 618764 h 1158482"/>
                  <a:gd name="connsiteX6" fmla="*/ 1516128 w 1523165"/>
                  <a:gd name="connsiteY6" fmla="*/ 746399 h 1158482"/>
                  <a:gd name="connsiteX7" fmla="*/ 1516128 w 1523165"/>
                  <a:gd name="connsiteY7" fmla="*/ 887369 h 1158482"/>
                  <a:gd name="connsiteX8" fmla="*/ 1455168 w 1523165"/>
                  <a:gd name="connsiteY8" fmla="*/ 1035959 h 1158482"/>
                  <a:gd name="connsiteX9" fmla="*/ 1325628 w 1523165"/>
                  <a:gd name="connsiteY9" fmla="*/ 1135019 h 1158482"/>
                  <a:gd name="connsiteX10" fmla="*/ 1150368 w 1523165"/>
                  <a:gd name="connsiteY10" fmla="*/ 1157879 h 1158482"/>
                  <a:gd name="connsiteX11" fmla="*/ 1005588 w 1523165"/>
                  <a:gd name="connsiteY11" fmla="*/ 1119779 h 1158482"/>
                  <a:gd name="connsiteX12" fmla="*/ 853188 w 1523165"/>
                  <a:gd name="connsiteY12" fmla="*/ 1074059 h 1158482"/>
                  <a:gd name="connsiteX13" fmla="*/ 754763 w 1523165"/>
                  <a:gd name="connsiteY13" fmla="*/ 1070884 h 1158482"/>
                  <a:gd name="connsiteX14" fmla="*/ 644273 w 1523165"/>
                  <a:gd name="connsiteY14" fmla="*/ 1091839 h 1158482"/>
                  <a:gd name="connsiteX15" fmla="*/ 540133 w 1523165"/>
                  <a:gd name="connsiteY15" fmla="*/ 1121049 h 1158482"/>
                  <a:gd name="connsiteX16" fmla="*/ 411228 w 1523165"/>
                  <a:gd name="connsiteY16" fmla="*/ 1150259 h 1158482"/>
                  <a:gd name="connsiteX17" fmla="*/ 266448 w 1523165"/>
                  <a:gd name="connsiteY17" fmla="*/ 1142639 h 1158482"/>
                  <a:gd name="connsiteX18" fmla="*/ 114048 w 1523165"/>
                  <a:gd name="connsiteY18" fmla="*/ 1051199 h 1158482"/>
                  <a:gd name="connsiteX19" fmla="*/ 18163 w 1523165"/>
                  <a:gd name="connsiteY19" fmla="*/ 902609 h 1158482"/>
                  <a:gd name="connsiteX20" fmla="*/ 2288 w 1523165"/>
                  <a:gd name="connsiteY20" fmla="*/ 752749 h 1158482"/>
                  <a:gd name="connsiteX21" fmla="*/ 48008 w 1523165"/>
                  <a:gd name="connsiteY21" fmla="*/ 621939 h 1158482"/>
                  <a:gd name="connsiteX22" fmla="*/ 136908 w 1523165"/>
                  <a:gd name="connsiteY22" fmla="*/ 540659 h 1158482"/>
                  <a:gd name="connsiteX23" fmla="*/ 233428 w 1523165"/>
                  <a:gd name="connsiteY23" fmla="*/ 468904 h 1158482"/>
                  <a:gd name="connsiteX24" fmla="*/ 365508 w 1523165"/>
                  <a:gd name="connsiteY24" fmla="*/ 365399 h 1158482"/>
                  <a:gd name="connsiteX25" fmla="*/ 464568 w 1523165"/>
                  <a:gd name="connsiteY25" fmla="*/ 243479 h 1158482"/>
                  <a:gd name="connsiteX26" fmla="*/ 533148 w 1523165"/>
                  <a:gd name="connsiteY26" fmla="*/ 159659 h 1158482"/>
                  <a:gd name="connsiteX27" fmla="*/ 594108 w 1523165"/>
                  <a:gd name="connsiteY27" fmla="*/ 75839 h 1158482"/>
                  <a:gd name="connsiteX28" fmla="*/ 683008 w 1523165"/>
                  <a:gd name="connsiteY28" fmla="*/ 16149 h 1158482"/>
                  <a:gd name="connsiteX29" fmla="*/ 823343 w 1523165"/>
                  <a:gd name="connsiteY29" fmla="*/ 4719 h 1158482"/>
                  <a:gd name="connsiteX0" fmla="*/ 823343 w 1523165"/>
                  <a:gd name="connsiteY0" fmla="*/ 4719 h 1158482"/>
                  <a:gd name="connsiteX1" fmla="*/ 959868 w 1523165"/>
                  <a:gd name="connsiteY1" fmla="*/ 83459 h 1158482"/>
                  <a:gd name="connsiteX2" fmla="*/ 1081788 w 1523165"/>
                  <a:gd name="connsiteY2" fmla="*/ 258719 h 1158482"/>
                  <a:gd name="connsiteX3" fmla="*/ 1203708 w 1523165"/>
                  <a:gd name="connsiteY3" fmla="*/ 388259 h 1158482"/>
                  <a:gd name="connsiteX4" fmla="*/ 1363728 w 1523165"/>
                  <a:gd name="connsiteY4" fmla="*/ 533039 h 1158482"/>
                  <a:gd name="connsiteX5" fmla="*/ 1464693 w 1523165"/>
                  <a:gd name="connsiteY5" fmla="*/ 618764 h 1158482"/>
                  <a:gd name="connsiteX6" fmla="*/ 1516128 w 1523165"/>
                  <a:gd name="connsiteY6" fmla="*/ 746399 h 1158482"/>
                  <a:gd name="connsiteX7" fmla="*/ 1516128 w 1523165"/>
                  <a:gd name="connsiteY7" fmla="*/ 887369 h 1158482"/>
                  <a:gd name="connsiteX8" fmla="*/ 1455168 w 1523165"/>
                  <a:gd name="connsiteY8" fmla="*/ 1035959 h 1158482"/>
                  <a:gd name="connsiteX9" fmla="*/ 1325628 w 1523165"/>
                  <a:gd name="connsiteY9" fmla="*/ 1135019 h 1158482"/>
                  <a:gd name="connsiteX10" fmla="*/ 1150368 w 1523165"/>
                  <a:gd name="connsiteY10" fmla="*/ 1157879 h 1158482"/>
                  <a:gd name="connsiteX11" fmla="*/ 1005588 w 1523165"/>
                  <a:gd name="connsiteY11" fmla="*/ 1119779 h 1158482"/>
                  <a:gd name="connsiteX12" fmla="*/ 853188 w 1523165"/>
                  <a:gd name="connsiteY12" fmla="*/ 1074059 h 1158482"/>
                  <a:gd name="connsiteX13" fmla="*/ 754763 w 1523165"/>
                  <a:gd name="connsiteY13" fmla="*/ 1070884 h 1158482"/>
                  <a:gd name="connsiteX14" fmla="*/ 644273 w 1523165"/>
                  <a:gd name="connsiteY14" fmla="*/ 1091839 h 1158482"/>
                  <a:gd name="connsiteX15" fmla="*/ 540133 w 1523165"/>
                  <a:gd name="connsiteY15" fmla="*/ 1121049 h 1158482"/>
                  <a:gd name="connsiteX16" fmla="*/ 411228 w 1523165"/>
                  <a:gd name="connsiteY16" fmla="*/ 1150259 h 1158482"/>
                  <a:gd name="connsiteX17" fmla="*/ 266448 w 1523165"/>
                  <a:gd name="connsiteY17" fmla="*/ 1142639 h 1158482"/>
                  <a:gd name="connsiteX18" fmla="*/ 114048 w 1523165"/>
                  <a:gd name="connsiteY18" fmla="*/ 1051199 h 1158482"/>
                  <a:gd name="connsiteX19" fmla="*/ 18163 w 1523165"/>
                  <a:gd name="connsiteY19" fmla="*/ 902609 h 1158482"/>
                  <a:gd name="connsiteX20" fmla="*/ 2288 w 1523165"/>
                  <a:gd name="connsiteY20" fmla="*/ 752749 h 1158482"/>
                  <a:gd name="connsiteX21" fmla="*/ 48008 w 1523165"/>
                  <a:gd name="connsiteY21" fmla="*/ 621939 h 1158482"/>
                  <a:gd name="connsiteX22" fmla="*/ 136908 w 1523165"/>
                  <a:gd name="connsiteY22" fmla="*/ 540659 h 1158482"/>
                  <a:gd name="connsiteX23" fmla="*/ 233428 w 1523165"/>
                  <a:gd name="connsiteY23" fmla="*/ 468904 h 1158482"/>
                  <a:gd name="connsiteX24" fmla="*/ 365508 w 1523165"/>
                  <a:gd name="connsiteY24" fmla="*/ 365399 h 1158482"/>
                  <a:gd name="connsiteX25" fmla="*/ 464568 w 1523165"/>
                  <a:gd name="connsiteY25" fmla="*/ 253004 h 1158482"/>
                  <a:gd name="connsiteX26" fmla="*/ 533148 w 1523165"/>
                  <a:gd name="connsiteY26" fmla="*/ 159659 h 1158482"/>
                  <a:gd name="connsiteX27" fmla="*/ 594108 w 1523165"/>
                  <a:gd name="connsiteY27" fmla="*/ 75839 h 1158482"/>
                  <a:gd name="connsiteX28" fmla="*/ 683008 w 1523165"/>
                  <a:gd name="connsiteY28" fmla="*/ 16149 h 1158482"/>
                  <a:gd name="connsiteX29" fmla="*/ 823343 w 1523165"/>
                  <a:gd name="connsiteY29" fmla="*/ 4719 h 115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523165" h="1158482">
                    <a:moveTo>
                      <a:pt x="823343" y="4719"/>
                    </a:moveTo>
                    <a:cubicBezTo>
                      <a:pt x="869486" y="15937"/>
                      <a:pt x="916794" y="41126"/>
                      <a:pt x="959868" y="83459"/>
                    </a:cubicBezTo>
                    <a:cubicBezTo>
                      <a:pt x="1002942" y="125792"/>
                      <a:pt x="1041148" y="207919"/>
                      <a:pt x="1081788" y="258719"/>
                    </a:cubicBezTo>
                    <a:cubicBezTo>
                      <a:pt x="1122428" y="309519"/>
                      <a:pt x="1156718" y="342539"/>
                      <a:pt x="1203708" y="388259"/>
                    </a:cubicBezTo>
                    <a:cubicBezTo>
                      <a:pt x="1250698" y="433979"/>
                      <a:pt x="1320231" y="494622"/>
                      <a:pt x="1363728" y="533039"/>
                    </a:cubicBezTo>
                    <a:cubicBezTo>
                      <a:pt x="1407225" y="571456"/>
                      <a:pt x="1439293" y="583204"/>
                      <a:pt x="1464693" y="618764"/>
                    </a:cubicBezTo>
                    <a:cubicBezTo>
                      <a:pt x="1490093" y="654324"/>
                      <a:pt x="1507556" y="701632"/>
                      <a:pt x="1516128" y="746399"/>
                    </a:cubicBezTo>
                    <a:cubicBezTo>
                      <a:pt x="1524701" y="791167"/>
                      <a:pt x="1526288" y="839109"/>
                      <a:pt x="1516128" y="887369"/>
                    </a:cubicBezTo>
                    <a:cubicBezTo>
                      <a:pt x="1505968" y="935629"/>
                      <a:pt x="1486918" y="994684"/>
                      <a:pt x="1455168" y="1035959"/>
                    </a:cubicBezTo>
                    <a:cubicBezTo>
                      <a:pt x="1423418" y="1077234"/>
                      <a:pt x="1376428" y="1114699"/>
                      <a:pt x="1325628" y="1135019"/>
                    </a:cubicBezTo>
                    <a:cubicBezTo>
                      <a:pt x="1274828" y="1155339"/>
                      <a:pt x="1203708" y="1160419"/>
                      <a:pt x="1150368" y="1157879"/>
                    </a:cubicBezTo>
                    <a:cubicBezTo>
                      <a:pt x="1097028" y="1155339"/>
                      <a:pt x="1055118" y="1133749"/>
                      <a:pt x="1005588" y="1119779"/>
                    </a:cubicBezTo>
                    <a:cubicBezTo>
                      <a:pt x="956058" y="1105809"/>
                      <a:pt x="894992" y="1082208"/>
                      <a:pt x="853188" y="1074059"/>
                    </a:cubicBezTo>
                    <a:cubicBezTo>
                      <a:pt x="811384" y="1065910"/>
                      <a:pt x="789582" y="1067921"/>
                      <a:pt x="754763" y="1070884"/>
                    </a:cubicBezTo>
                    <a:cubicBezTo>
                      <a:pt x="719944" y="1073847"/>
                      <a:pt x="680045" y="1083478"/>
                      <a:pt x="644273" y="1091839"/>
                    </a:cubicBezTo>
                    <a:cubicBezTo>
                      <a:pt x="608501" y="1100200"/>
                      <a:pt x="578974" y="1111312"/>
                      <a:pt x="540133" y="1121049"/>
                    </a:cubicBezTo>
                    <a:cubicBezTo>
                      <a:pt x="501292" y="1130786"/>
                      <a:pt x="456842" y="1146661"/>
                      <a:pt x="411228" y="1150259"/>
                    </a:cubicBezTo>
                    <a:cubicBezTo>
                      <a:pt x="365614" y="1153857"/>
                      <a:pt x="315978" y="1159149"/>
                      <a:pt x="266448" y="1142639"/>
                    </a:cubicBezTo>
                    <a:cubicBezTo>
                      <a:pt x="216918" y="1126129"/>
                      <a:pt x="155429" y="1091204"/>
                      <a:pt x="114048" y="1051199"/>
                    </a:cubicBezTo>
                    <a:cubicBezTo>
                      <a:pt x="72667" y="1011194"/>
                      <a:pt x="36790" y="952351"/>
                      <a:pt x="18163" y="902609"/>
                    </a:cubicBezTo>
                    <a:cubicBezTo>
                      <a:pt x="-464" y="852867"/>
                      <a:pt x="-2686" y="799527"/>
                      <a:pt x="2288" y="752749"/>
                    </a:cubicBezTo>
                    <a:cubicBezTo>
                      <a:pt x="7262" y="705971"/>
                      <a:pt x="25571" y="657287"/>
                      <a:pt x="48008" y="621939"/>
                    </a:cubicBezTo>
                    <a:cubicBezTo>
                      <a:pt x="70445" y="586591"/>
                      <a:pt x="106005" y="566165"/>
                      <a:pt x="136908" y="540659"/>
                    </a:cubicBezTo>
                    <a:cubicBezTo>
                      <a:pt x="167811" y="515153"/>
                      <a:pt x="195328" y="498114"/>
                      <a:pt x="233428" y="468904"/>
                    </a:cubicBezTo>
                    <a:cubicBezTo>
                      <a:pt x="271528" y="439694"/>
                      <a:pt x="326985" y="401382"/>
                      <a:pt x="365508" y="365399"/>
                    </a:cubicBezTo>
                    <a:cubicBezTo>
                      <a:pt x="404031" y="329416"/>
                      <a:pt x="464568" y="253004"/>
                      <a:pt x="464568" y="253004"/>
                    </a:cubicBezTo>
                    <a:cubicBezTo>
                      <a:pt x="492508" y="218714"/>
                      <a:pt x="511558" y="189186"/>
                      <a:pt x="533148" y="159659"/>
                    </a:cubicBezTo>
                    <a:cubicBezTo>
                      <a:pt x="554738" y="130132"/>
                      <a:pt x="571248" y="98699"/>
                      <a:pt x="594108" y="75839"/>
                    </a:cubicBezTo>
                    <a:cubicBezTo>
                      <a:pt x="616968" y="52979"/>
                      <a:pt x="644802" y="28002"/>
                      <a:pt x="683008" y="16149"/>
                    </a:cubicBezTo>
                    <a:cubicBezTo>
                      <a:pt x="721214" y="4296"/>
                      <a:pt x="777200" y="-6499"/>
                      <a:pt x="823343" y="47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6" name="任意多边形 165"/>
              <p:cNvSpPr/>
              <p:nvPr/>
            </p:nvSpPr>
            <p:spPr>
              <a:xfrm>
                <a:off x="2337341" y="-521817"/>
                <a:ext cx="435388" cy="572008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35388" h="572008">
                    <a:moveTo>
                      <a:pt x="213842" y="64"/>
                    </a:moveTo>
                    <a:cubicBezTo>
                      <a:pt x="240300" y="1122"/>
                      <a:pt x="269934" y="12235"/>
                      <a:pt x="299567" y="31814"/>
                    </a:cubicBezTo>
                    <a:cubicBezTo>
                      <a:pt x="329200" y="51393"/>
                      <a:pt x="369946" y="84731"/>
                      <a:pt x="391642" y="117539"/>
                    </a:cubicBezTo>
                    <a:cubicBezTo>
                      <a:pt x="413338" y="150347"/>
                      <a:pt x="422863" y="191622"/>
                      <a:pt x="429742" y="228664"/>
                    </a:cubicBezTo>
                    <a:cubicBezTo>
                      <a:pt x="436621" y="265706"/>
                      <a:pt x="436621" y="301689"/>
                      <a:pt x="432917" y="339789"/>
                    </a:cubicBezTo>
                    <a:cubicBezTo>
                      <a:pt x="429213" y="377889"/>
                      <a:pt x="424450" y="424456"/>
                      <a:pt x="407517" y="457264"/>
                    </a:cubicBezTo>
                    <a:cubicBezTo>
                      <a:pt x="390584" y="490072"/>
                      <a:pt x="359892" y="517589"/>
                      <a:pt x="331317" y="536639"/>
                    </a:cubicBezTo>
                    <a:cubicBezTo>
                      <a:pt x="302742" y="555689"/>
                      <a:pt x="268875" y="568918"/>
                      <a:pt x="236067" y="571564"/>
                    </a:cubicBezTo>
                    <a:cubicBezTo>
                      <a:pt x="203259" y="574210"/>
                      <a:pt x="163571" y="564685"/>
                      <a:pt x="134467" y="552514"/>
                    </a:cubicBezTo>
                    <a:cubicBezTo>
                      <a:pt x="105363" y="540343"/>
                      <a:pt x="82609" y="526585"/>
                      <a:pt x="61442" y="498539"/>
                    </a:cubicBezTo>
                    <a:cubicBezTo>
                      <a:pt x="40275" y="470493"/>
                      <a:pt x="17521" y="422868"/>
                      <a:pt x="7467" y="384239"/>
                    </a:cubicBezTo>
                    <a:cubicBezTo>
                      <a:pt x="-2587" y="345610"/>
                      <a:pt x="59" y="301689"/>
                      <a:pt x="1117" y="266764"/>
                    </a:cubicBezTo>
                    <a:cubicBezTo>
                      <a:pt x="2175" y="231839"/>
                      <a:pt x="3234" y="204852"/>
                      <a:pt x="13817" y="174689"/>
                    </a:cubicBezTo>
                    <a:cubicBezTo>
                      <a:pt x="24400" y="144527"/>
                      <a:pt x="47154" y="110131"/>
                      <a:pt x="64617" y="85789"/>
                    </a:cubicBezTo>
                    <a:cubicBezTo>
                      <a:pt x="82080" y="61447"/>
                      <a:pt x="115946" y="39752"/>
                      <a:pt x="140817" y="25464"/>
                    </a:cubicBezTo>
                    <a:cubicBezTo>
                      <a:pt x="165688" y="11177"/>
                      <a:pt x="187384" y="-994"/>
                      <a:pt x="213842" y="6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" name="任意多边形 166"/>
              <p:cNvSpPr/>
              <p:nvPr/>
            </p:nvSpPr>
            <p:spPr>
              <a:xfrm>
                <a:off x="2785554" y="-944550"/>
                <a:ext cx="412377" cy="574814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4762 w 436308"/>
                  <a:gd name="connsiteY0" fmla="*/ 64 h 572008"/>
                  <a:gd name="connsiteX1" fmla="*/ 300487 w 436308"/>
                  <a:gd name="connsiteY1" fmla="*/ 31814 h 572008"/>
                  <a:gd name="connsiteX2" fmla="*/ 392562 w 436308"/>
                  <a:gd name="connsiteY2" fmla="*/ 117539 h 572008"/>
                  <a:gd name="connsiteX3" fmla="*/ 430662 w 436308"/>
                  <a:gd name="connsiteY3" fmla="*/ 228664 h 572008"/>
                  <a:gd name="connsiteX4" fmla="*/ 433837 w 436308"/>
                  <a:gd name="connsiteY4" fmla="*/ 339789 h 572008"/>
                  <a:gd name="connsiteX5" fmla="*/ 408437 w 436308"/>
                  <a:gd name="connsiteY5" fmla="*/ 457264 h 572008"/>
                  <a:gd name="connsiteX6" fmla="*/ 332237 w 436308"/>
                  <a:gd name="connsiteY6" fmla="*/ 536639 h 572008"/>
                  <a:gd name="connsiteX7" fmla="*/ 236987 w 436308"/>
                  <a:gd name="connsiteY7" fmla="*/ 571564 h 572008"/>
                  <a:gd name="connsiteX8" fmla="*/ 135387 w 436308"/>
                  <a:gd name="connsiteY8" fmla="*/ 552514 h 572008"/>
                  <a:gd name="connsiteX9" fmla="*/ 62362 w 436308"/>
                  <a:gd name="connsiteY9" fmla="*/ 498539 h 572008"/>
                  <a:gd name="connsiteX10" fmla="*/ 8387 w 436308"/>
                  <a:gd name="connsiteY10" fmla="*/ 384239 h 572008"/>
                  <a:gd name="connsiteX11" fmla="*/ 2037 w 436308"/>
                  <a:gd name="connsiteY11" fmla="*/ 266764 h 572008"/>
                  <a:gd name="connsiteX12" fmla="*/ 27437 w 436308"/>
                  <a:gd name="connsiteY12" fmla="*/ 174689 h 572008"/>
                  <a:gd name="connsiteX13" fmla="*/ 65537 w 436308"/>
                  <a:gd name="connsiteY13" fmla="*/ 85789 h 572008"/>
                  <a:gd name="connsiteX14" fmla="*/ 141737 w 436308"/>
                  <a:gd name="connsiteY14" fmla="*/ 25464 h 572008"/>
                  <a:gd name="connsiteX15" fmla="*/ 214762 w 436308"/>
                  <a:gd name="connsiteY15" fmla="*/ 64 h 572008"/>
                  <a:gd name="connsiteX0" fmla="*/ 208537 w 430083"/>
                  <a:gd name="connsiteY0" fmla="*/ 64 h 572008"/>
                  <a:gd name="connsiteX1" fmla="*/ 294262 w 430083"/>
                  <a:gd name="connsiteY1" fmla="*/ 31814 h 572008"/>
                  <a:gd name="connsiteX2" fmla="*/ 386337 w 430083"/>
                  <a:gd name="connsiteY2" fmla="*/ 117539 h 572008"/>
                  <a:gd name="connsiteX3" fmla="*/ 424437 w 430083"/>
                  <a:gd name="connsiteY3" fmla="*/ 228664 h 572008"/>
                  <a:gd name="connsiteX4" fmla="*/ 427612 w 430083"/>
                  <a:gd name="connsiteY4" fmla="*/ 339789 h 572008"/>
                  <a:gd name="connsiteX5" fmla="*/ 402212 w 430083"/>
                  <a:gd name="connsiteY5" fmla="*/ 457264 h 572008"/>
                  <a:gd name="connsiteX6" fmla="*/ 326012 w 430083"/>
                  <a:gd name="connsiteY6" fmla="*/ 536639 h 572008"/>
                  <a:gd name="connsiteX7" fmla="*/ 230762 w 430083"/>
                  <a:gd name="connsiteY7" fmla="*/ 571564 h 572008"/>
                  <a:gd name="connsiteX8" fmla="*/ 129162 w 430083"/>
                  <a:gd name="connsiteY8" fmla="*/ 552514 h 572008"/>
                  <a:gd name="connsiteX9" fmla="*/ 56137 w 430083"/>
                  <a:gd name="connsiteY9" fmla="*/ 498539 h 572008"/>
                  <a:gd name="connsiteX10" fmla="*/ 2162 w 430083"/>
                  <a:gd name="connsiteY10" fmla="*/ 384239 h 572008"/>
                  <a:gd name="connsiteX11" fmla="*/ 11687 w 430083"/>
                  <a:gd name="connsiteY11" fmla="*/ 266764 h 572008"/>
                  <a:gd name="connsiteX12" fmla="*/ 21212 w 430083"/>
                  <a:gd name="connsiteY12" fmla="*/ 174689 h 572008"/>
                  <a:gd name="connsiteX13" fmla="*/ 59312 w 430083"/>
                  <a:gd name="connsiteY13" fmla="*/ 85789 h 572008"/>
                  <a:gd name="connsiteX14" fmla="*/ 135512 w 430083"/>
                  <a:gd name="connsiteY14" fmla="*/ 25464 h 572008"/>
                  <a:gd name="connsiteX15" fmla="*/ 208537 w 430083"/>
                  <a:gd name="connsiteY15" fmla="*/ 64 h 572008"/>
                  <a:gd name="connsiteX0" fmla="*/ 197124 w 418670"/>
                  <a:gd name="connsiteY0" fmla="*/ 64 h 572008"/>
                  <a:gd name="connsiteX1" fmla="*/ 282849 w 418670"/>
                  <a:gd name="connsiteY1" fmla="*/ 31814 h 572008"/>
                  <a:gd name="connsiteX2" fmla="*/ 374924 w 418670"/>
                  <a:gd name="connsiteY2" fmla="*/ 117539 h 572008"/>
                  <a:gd name="connsiteX3" fmla="*/ 413024 w 418670"/>
                  <a:gd name="connsiteY3" fmla="*/ 228664 h 572008"/>
                  <a:gd name="connsiteX4" fmla="*/ 416199 w 418670"/>
                  <a:gd name="connsiteY4" fmla="*/ 339789 h 572008"/>
                  <a:gd name="connsiteX5" fmla="*/ 390799 w 418670"/>
                  <a:gd name="connsiteY5" fmla="*/ 457264 h 572008"/>
                  <a:gd name="connsiteX6" fmla="*/ 314599 w 418670"/>
                  <a:gd name="connsiteY6" fmla="*/ 536639 h 572008"/>
                  <a:gd name="connsiteX7" fmla="*/ 219349 w 418670"/>
                  <a:gd name="connsiteY7" fmla="*/ 571564 h 572008"/>
                  <a:gd name="connsiteX8" fmla="*/ 117749 w 418670"/>
                  <a:gd name="connsiteY8" fmla="*/ 552514 h 572008"/>
                  <a:gd name="connsiteX9" fmla="*/ 44724 w 418670"/>
                  <a:gd name="connsiteY9" fmla="*/ 498539 h 572008"/>
                  <a:gd name="connsiteX10" fmla="*/ 6624 w 418670"/>
                  <a:gd name="connsiteY10" fmla="*/ 384239 h 572008"/>
                  <a:gd name="connsiteX11" fmla="*/ 274 w 418670"/>
                  <a:gd name="connsiteY11" fmla="*/ 266764 h 572008"/>
                  <a:gd name="connsiteX12" fmla="*/ 9799 w 418670"/>
                  <a:gd name="connsiteY12" fmla="*/ 174689 h 572008"/>
                  <a:gd name="connsiteX13" fmla="*/ 47899 w 418670"/>
                  <a:gd name="connsiteY13" fmla="*/ 85789 h 572008"/>
                  <a:gd name="connsiteX14" fmla="*/ 124099 w 418670"/>
                  <a:gd name="connsiteY14" fmla="*/ 25464 h 572008"/>
                  <a:gd name="connsiteX15" fmla="*/ 197124 w 418670"/>
                  <a:gd name="connsiteY15" fmla="*/ 64 h 572008"/>
                  <a:gd name="connsiteX0" fmla="*/ 197905 w 419451"/>
                  <a:gd name="connsiteY0" fmla="*/ 64 h 572047"/>
                  <a:gd name="connsiteX1" fmla="*/ 283630 w 419451"/>
                  <a:gd name="connsiteY1" fmla="*/ 31814 h 572047"/>
                  <a:gd name="connsiteX2" fmla="*/ 375705 w 419451"/>
                  <a:gd name="connsiteY2" fmla="*/ 117539 h 572047"/>
                  <a:gd name="connsiteX3" fmla="*/ 413805 w 419451"/>
                  <a:gd name="connsiteY3" fmla="*/ 228664 h 572047"/>
                  <a:gd name="connsiteX4" fmla="*/ 416980 w 419451"/>
                  <a:gd name="connsiteY4" fmla="*/ 339789 h 572047"/>
                  <a:gd name="connsiteX5" fmla="*/ 391580 w 419451"/>
                  <a:gd name="connsiteY5" fmla="*/ 457264 h 572047"/>
                  <a:gd name="connsiteX6" fmla="*/ 315380 w 419451"/>
                  <a:gd name="connsiteY6" fmla="*/ 536639 h 572047"/>
                  <a:gd name="connsiteX7" fmla="*/ 220130 w 419451"/>
                  <a:gd name="connsiteY7" fmla="*/ 571564 h 572047"/>
                  <a:gd name="connsiteX8" fmla="*/ 118530 w 419451"/>
                  <a:gd name="connsiteY8" fmla="*/ 552514 h 572047"/>
                  <a:gd name="connsiteX9" fmla="*/ 64555 w 419451"/>
                  <a:gd name="connsiteY9" fmla="*/ 492189 h 572047"/>
                  <a:gd name="connsiteX10" fmla="*/ 7405 w 419451"/>
                  <a:gd name="connsiteY10" fmla="*/ 384239 h 572047"/>
                  <a:gd name="connsiteX11" fmla="*/ 1055 w 419451"/>
                  <a:gd name="connsiteY11" fmla="*/ 266764 h 572047"/>
                  <a:gd name="connsiteX12" fmla="*/ 10580 w 419451"/>
                  <a:gd name="connsiteY12" fmla="*/ 174689 h 572047"/>
                  <a:gd name="connsiteX13" fmla="*/ 48680 w 419451"/>
                  <a:gd name="connsiteY13" fmla="*/ 85789 h 572047"/>
                  <a:gd name="connsiteX14" fmla="*/ 124880 w 419451"/>
                  <a:gd name="connsiteY14" fmla="*/ 25464 h 572047"/>
                  <a:gd name="connsiteX15" fmla="*/ 197905 w 419451"/>
                  <a:gd name="connsiteY15" fmla="*/ 64 h 572047"/>
                  <a:gd name="connsiteX0" fmla="*/ 197073 w 418619"/>
                  <a:gd name="connsiteY0" fmla="*/ 64 h 572047"/>
                  <a:gd name="connsiteX1" fmla="*/ 282798 w 418619"/>
                  <a:gd name="connsiteY1" fmla="*/ 31814 h 572047"/>
                  <a:gd name="connsiteX2" fmla="*/ 374873 w 418619"/>
                  <a:gd name="connsiteY2" fmla="*/ 117539 h 572047"/>
                  <a:gd name="connsiteX3" fmla="*/ 412973 w 418619"/>
                  <a:gd name="connsiteY3" fmla="*/ 228664 h 572047"/>
                  <a:gd name="connsiteX4" fmla="*/ 416148 w 418619"/>
                  <a:gd name="connsiteY4" fmla="*/ 339789 h 572047"/>
                  <a:gd name="connsiteX5" fmla="*/ 390748 w 418619"/>
                  <a:gd name="connsiteY5" fmla="*/ 457264 h 572047"/>
                  <a:gd name="connsiteX6" fmla="*/ 314548 w 418619"/>
                  <a:gd name="connsiteY6" fmla="*/ 536639 h 572047"/>
                  <a:gd name="connsiteX7" fmla="*/ 219298 w 418619"/>
                  <a:gd name="connsiteY7" fmla="*/ 571564 h 572047"/>
                  <a:gd name="connsiteX8" fmla="*/ 117698 w 418619"/>
                  <a:gd name="connsiteY8" fmla="*/ 552514 h 572047"/>
                  <a:gd name="connsiteX9" fmla="*/ 63723 w 418619"/>
                  <a:gd name="connsiteY9" fmla="*/ 492189 h 572047"/>
                  <a:gd name="connsiteX10" fmla="*/ 16098 w 418619"/>
                  <a:gd name="connsiteY10" fmla="*/ 384239 h 572047"/>
                  <a:gd name="connsiteX11" fmla="*/ 223 w 418619"/>
                  <a:gd name="connsiteY11" fmla="*/ 266764 h 572047"/>
                  <a:gd name="connsiteX12" fmla="*/ 9748 w 418619"/>
                  <a:gd name="connsiteY12" fmla="*/ 174689 h 572047"/>
                  <a:gd name="connsiteX13" fmla="*/ 47848 w 418619"/>
                  <a:gd name="connsiteY13" fmla="*/ 85789 h 572047"/>
                  <a:gd name="connsiteX14" fmla="*/ 124048 w 418619"/>
                  <a:gd name="connsiteY14" fmla="*/ 25464 h 572047"/>
                  <a:gd name="connsiteX15" fmla="*/ 197073 w 418619"/>
                  <a:gd name="connsiteY15" fmla="*/ 64 h 572047"/>
                  <a:gd name="connsiteX0" fmla="*/ 197073 w 418619"/>
                  <a:gd name="connsiteY0" fmla="*/ 64 h 571689"/>
                  <a:gd name="connsiteX1" fmla="*/ 282798 w 418619"/>
                  <a:gd name="connsiteY1" fmla="*/ 31814 h 571689"/>
                  <a:gd name="connsiteX2" fmla="*/ 374873 w 418619"/>
                  <a:gd name="connsiteY2" fmla="*/ 117539 h 571689"/>
                  <a:gd name="connsiteX3" fmla="*/ 412973 w 418619"/>
                  <a:gd name="connsiteY3" fmla="*/ 228664 h 571689"/>
                  <a:gd name="connsiteX4" fmla="*/ 416148 w 418619"/>
                  <a:gd name="connsiteY4" fmla="*/ 339789 h 571689"/>
                  <a:gd name="connsiteX5" fmla="*/ 390748 w 418619"/>
                  <a:gd name="connsiteY5" fmla="*/ 457264 h 571689"/>
                  <a:gd name="connsiteX6" fmla="*/ 314548 w 418619"/>
                  <a:gd name="connsiteY6" fmla="*/ 536639 h 571689"/>
                  <a:gd name="connsiteX7" fmla="*/ 219298 w 418619"/>
                  <a:gd name="connsiteY7" fmla="*/ 571564 h 571689"/>
                  <a:gd name="connsiteX8" fmla="*/ 130398 w 418619"/>
                  <a:gd name="connsiteY8" fmla="*/ 546164 h 571689"/>
                  <a:gd name="connsiteX9" fmla="*/ 63723 w 418619"/>
                  <a:gd name="connsiteY9" fmla="*/ 492189 h 571689"/>
                  <a:gd name="connsiteX10" fmla="*/ 16098 w 418619"/>
                  <a:gd name="connsiteY10" fmla="*/ 384239 h 571689"/>
                  <a:gd name="connsiteX11" fmla="*/ 223 w 418619"/>
                  <a:gd name="connsiteY11" fmla="*/ 266764 h 571689"/>
                  <a:gd name="connsiteX12" fmla="*/ 9748 w 418619"/>
                  <a:gd name="connsiteY12" fmla="*/ 174689 h 571689"/>
                  <a:gd name="connsiteX13" fmla="*/ 47848 w 418619"/>
                  <a:gd name="connsiteY13" fmla="*/ 85789 h 571689"/>
                  <a:gd name="connsiteX14" fmla="*/ 124048 w 418619"/>
                  <a:gd name="connsiteY14" fmla="*/ 25464 h 571689"/>
                  <a:gd name="connsiteX15" fmla="*/ 197073 w 418619"/>
                  <a:gd name="connsiteY15" fmla="*/ 64 h 571689"/>
                  <a:gd name="connsiteX0" fmla="*/ 197073 w 418619"/>
                  <a:gd name="connsiteY0" fmla="*/ 18 h 571643"/>
                  <a:gd name="connsiteX1" fmla="*/ 301848 w 418619"/>
                  <a:gd name="connsiteY1" fmla="*/ 28593 h 571643"/>
                  <a:gd name="connsiteX2" fmla="*/ 374873 w 418619"/>
                  <a:gd name="connsiteY2" fmla="*/ 117493 h 571643"/>
                  <a:gd name="connsiteX3" fmla="*/ 412973 w 418619"/>
                  <a:gd name="connsiteY3" fmla="*/ 228618 h 571643"/>
                  <a:gd name="connsiteX4" fmla="*/ 416148 w 418619"/>
                  <a:gd name="connsiteY4" fmla="*/ 339743 h 571643"/>
                  <a:gd name="connsiteX5" fmla="*/ 390748 w 418619"/>
                  <a:gd name="connsiteY5" fmla="*/ 457218 h 571643"/>
                  <a:gd name="connsiteX6" fmla="*/ 314548 w 418619"/>
                  <a:gd name="connsiteY6" fmla="*/ 536593 h 571643"/>
                  <a:gd name="connsiteX7" fmla="*/ 219298 w 418619"/>
                  <a:gd name="connsiteY7" fmla="*/ 571518 h 571643"/>
                  <a:gd name="connsiteX8" fmla="*/ 130398 w 418619"/>
                  <a:gd name="connsiteY8" fmla="*/ 546118 h 571643"/>
                  <a:gd name="connsiteX9" fmla="*/ 63723 w 418619"/>
                  <a:gd name="connsiteY9" fmla="*/ 492143 h 571643"/>
                  <a:gd name="connsiteX10" fmla="*/ 16098 w 418619"/>
                  <a:gd name="connsiteY10" fmla="*/ 384193 h 571643"/>
                  <a:gd name="connsiteX11" fmla="*/ 223 w 418619"/>
                  <a:gd name="connsiteY11" fmla="*/ 266718 h 571643"/>
                  <a:gd name="connsiteX12" fmla="*/ 9748 w 418619"/>
                  <a:gd name="connsiteY12" fmla="*/ 174643 h 571643"/>
                  <a:gd name="connsiteX13" fmla="*/ 47848 w 418619"/>
                  <a:gd name="connsiteY13" fmla="*/ 85743 h 571643"/>
                  <a:gd name="connsiteX14" fmla="*/ 124048 w 418619"/>
                  <a:gd name="connsiteY14" fmla="*/ 25418 h 571643"/>
                  <a:gd name="connsiteX15" fmla="*/ 197073 w 418619"/>
                  <a:gd name="connsiteY15" fmla="*/ 18 h 571643"/>
                  <a:gd name="connsiteX0" fmla="*/ 212948 w 418619"/>
                  <a:gd name="connsiteY0" fmla="*/ 14 h 574814"/>
                  <a:gd name="connsiteX1" fmla="*/ 301848 w 418619"/>
                  <a:gd name="connsiteY1" fmla="*/ 31764 h 574814"/>
                  <a:gd name="connsiteX2" fmla="*/ 374873 w 418619"/>
                  <a:gd name="connsiteY2" fmla="*/ 120664 h 574814"/>
                  <a:gd name="connsiteX3" fmla="*/ 412973 w 418619"/>
                  <a:gd name="connsiteY3" fmla="*/ 231789 h 574814"/>
                  <a:gd name="connsiteX4" fmla="*/ 416148 w 418619"/>
                  <a:gd name="connsiteY4" fmla="*/ 342914 h 574814"/>
                  <a:gd name="connsiteX5" fmla="*/ 390748 w 418619"/>
                  <a:gd name="connsiteY5" fmla="*/ 460389 h 574814"/>
                  <a:gd name="connsiteX6" fmla="*/ 314548 w 418619"/>
                  <a:gd name="connsiteY6" fmla="*/ 539764 h 574814"/>
                  <a:gd name="connsiteX7" fmla="*/ 219298 w 418619"/>
                  <a:gd name="connsiteY7" fmla="*/ 574689 h 574814"/>
                  <a:gd name="connsiteX8" fmla="*/ 130398 w 418619"/>
                  <a:gd name="connsiteY8" fmla="*/ 549289 h 574814"/>
                  <a:gd name="connsiteX9" fmla="*/ 63723 w 418619"/>
                  <a:gd name="connsiteY9" fmla="*/ 495314 h 574814"/>
                  <a:gd name="connsiteX10" fmla="*/ 16098 w 418619"/>
                  <a:gd name="connsiteY10" fmla="*/ 387364 h 574814"/>
                  <a:gd name="connsiteX11" fmla="*/ 223 w 418619"/>
                  <a:gd name="connsiteY11" fmla="*/ 269889 h 574814"/>
                  <a:gd name="connsiteX12" fmla="*/ 9748 w 418619"/>
                  <a:gd name="connsiteY12" fmla="*/ 177814 h 574814"/>
                  <a:gd name="connsiteX13" fmla="*/ 47848 w 418619"/>
                  <a:gd name="connsiteY13" fmla="*/ 88914 h 574814"/>
                  <a:gd name="connsiteX14" fmla="*/ 124048 w 418619"/>
                  <a:gd name="connsiteY14" fmla="*/ 28589 h 574814"/>
                  <a:gd name="connsiteX15" fmla="*/ 212948 w 418619"/>
                  <a:gd name="connsiteY15" fmla="*/ 14 h 574814"/>
                  <a:gd name="connsiteX0" fmla="*/ 213247 w 418918"/>
                  <a:gd name="connsiteY0" fmla="*/ 14 h 574814"/>
                  <a:gd name="connsiteX1" fmla="*/ 302147 w 418918"/>
                  <a:gd name="connsiteY1" fmla="*/ 31764 h 574814"/>
                  <a:gd name="connsiteX2" fmla="*/ 375172 w 418918"/>
                  <a:gd name="connsiteY2" fmla="*/ 120664 h 574814"/>
                  <a:gd name="connsiteX3" fmla="*/ 413272 w 418918"/>
                  <a:gd name="connsiteY3" fmla="*/ 231789 h 574814"/>
                  <a:gd name="connsiteX4" fmla="*/ 416447 w 418918"/>
                  <a:gd name="connsiteY4" fmla="*/ 342914 h 574814"/>
                  <a:gd name="connsiteX5" fmla="*/ 391047 w 418918"/>
                  <a:gd name="connsiteY5" fmla="*/ 460389 h 574814"/>
                  <a:gd name="connsiteX6" fmla="*/ 314847 w 418918"/>
                  <a:gd name="connsiteY6" fmla="*/ 539764 h 574814"/>
                  <a:gd name="connsiteX7" fmla="*/ 219597 w 418918"/>
                  <a:gd name="connsiteY7" fmla="*/ 574689 h 574814"/>
                  <a:gd name="connsiteX8" fmla="*/ 130697 w 418918"/>
                  <a:gd name="connsiteY8" fmla="*/ 549289 h 574814"/>
                  <a:gd name="connsiteX9" fmla="*/ 64022 w 418918"/>
                  <a:gd name="connsiteY9" fmla="*/ 495314 h 574814"/>
                  <a:gd name="connsiteX10" fmla="*/ 16397 w 418918"/>
                  <a:gd name="connsiteY10" fmla="*/ 387364 h 574814"/>
                  <a:gd name="connsiteX11" fmla="*/ 522 w 418918"/>
                  <a:gd name="connsiteY11" fmla="*/ 269889 h 574814"/>
                  <a:gd name="connsiteX12" fmla="*/ 10047 w 418918"/>
                  <a:gd name="connsiteY12" fmla="*/ 177814 h 574814"/>
                  <a:gd name="connsiteX13" fmla="*/ 67197 w 418918"/>
                  <a:gd name="connsiteY13" fmla="*/ 82564 h 574814"/>
                  <a:gd name="connsiteX14" fmla="*/ 124347 w 418918"/>
                  <a:gd name="connsiteY14" fmla="*/ 28589 h 574814"/>
                  <a:gd name="connsiteX15" fmla="*/ 213247 w 418918"/>
                  <a:gd name="connsiteY15" fmla="*/ 14 h 574814"/>
                  <a:gd name="connsiteX0" fmla="*/ 212840 w 418511"/>
                  <a:gd name="connsiteY0" fmla="*/ 14 h 574814"/>
                  <a:gd name="connsiteX1" fmla="*/ 301740 w 418511"/>
                  <a:gd name="connsiteY1" fmla="*/ 31764 h 574814"/>
                  <a:gd name="connsiteX2" fmla="*/ 374765 w 418511"/>
                  <a:gd name="connsiteY2" fmla="*/ 120664 h 574814"/>
                  <a:gd name="connsiteX3" fmla="*/ 412865 w 418511"/>
                  <a:gd name="connsiteY3" fmla="*/ 231789 h 574814"/>
                  <a:gd name="connsiteX4" fmla="*/ 416040 w 418511"/>
                  <a:gd name="connsiteY4" fmla="*/ 342914 h 574814"/>
                  <a:gd name="connsiteX5" fmla="*/ 390640 w 418511"/>
                  <a:gd name="connsiteY5" fmla="*/ 460389 h 574814"/>
                  <a:gd name="connsiteX6" fmla="*/ 314440 w 418511"/>
                  <a:gd name="connsiteY6" fmla="*/ 539764 h 574814"/>
                  <a:gd name="connsiteX7" fmla="*/ 219190 w 418511"/>
                  <a:gd name="connsiteY7" fmla="*/ 574689 h 574814"/>
                  <a:gd name="connsiteX8" fmla="*/ 130290 w 418511"/>
                  <a:gd name="connsiteY8" fmla="*/ 549289 h 574814"/>
                  <a:gd name="connsiteX9" fmla="*/ 63615 w 418511"/>
                  <a:gd name="connsiteY9" fmla="*/ 495314 h 574814"/>
                  <a:gd name="connsiteX10" fmla="*/ 15990 w 418511"/>
                  <a:gd name="connsiteY10" fmla="*/ 387364 h 574814"/>
                  <a:gd name="connsiteX11" fmla="*/ 115 w 418511"/>
                  <a:gd name="connsiteY11" fmla="*/ 269889 h 574814"/>
                  <a:gd name="connsiteX12" fmla="*/ 22340 w 418511"/>
                  <a:gd name="connsiteY12" fmla="*/ 171464 h 574814"/>
                  <a:gd name="connsiteX13" fmla="*/ 66790 w 418511"/>
                  <a:gd name="connsiteY13" fmla="*/ 82564 h 574814"/>
                  <a:gd name="connsiteX14" fmla="*/ 123940 w 418511"/>
                  <a:gd name="connsiteY14" fmla="*/ 28589 h 574814"/>
                  <a:gd name="connsiteX15" fmla="*/ 212840 w 418511"/>
                  <a:gd name="connsiteY15" fmla="*/ 14 h 574814"/>
                  <a:gd name="connsiteX0" fmla="*/ 206706 w 412377"/>
                  <a:gd name="connsiteY0" fmla="*/ 14 h 574814"/>
                  <a:gd name="connsiteX1" fmla="*/ 295606 w 412377"/>
                  <a:gd name="connsiteY1" fmla="*/ 31764 h 574814"/>
                  <a:gd name="connsiteX2" fmla="*/ 368631 w 412377"/>
                  <a:gd name="connsiteY2" fmla="*/ 120664 h 574814"/>
                  <a:gd name="connsiteX3" fmla="*/ 406731 w 412377"/>
                  <a:gd name="connsiteY3" fmla="*/ 231789 h 574814"/>
                  <a:gd name="connsiteX4" fmla="*/ 409906 w 412377"/>
                  <a:gd name="connsiteY4" fmla="*/ 342914 h 574814"/>
                  <a:gd name="connsiteX5" fmla="*/ 384506 w 412377"/>
                  <a:gd name="connsiteY5" fmla="*/ 460389 h 574814"/>
                  <a:gd name="connsiteX6" fmla="*/ 308306 w 412377"/>
                  <a:gd name="connsiteY6" fmla="*/ 539764 h 574814"/>
                  <a:gd name="connsiteX7" fmla="*/ 213056 w 412377"/>
                  <a:gd name="connsiteY7" fmla="*/ 574689 h 574814"/>
                  <a:gd name="connsiteX8" fmla="*/ 124156 w 412377"/>
                  <a:gd name="connsiteY8" fmla="*/ 549289 h 574814"/>
                  <a:gd name="connsiteX9" fmla="*/ 57481 w 412377"/>
                  <a:gd name="connsiteY9" fmla="*/ 495314 h 574814"/>
                  <a:gd name="connsiteX10" fmla="*/ 9856 w 412377"/>
                  <a:gd name="connsiteY10" fmla="*/ 387364 h 574814"/>
                  <a:gd name="connsiteX11" fmla="*/ 331 w 412377"/>
                  <a:gd name="connsiteY11" fmla="*/ 285764 h 574814"/>
                  <a:gd name="connsiteX12" fmla="*/ 16206 w 412377"/>
                  <a:gd name="connsiteY12" fmla="*/ 171464 h 574814"/>
                  <a:gd name="connsiteX13" fmla="*/ 60656 w 412377"/>
                  <a:gd name="connsiteY13" fmla="*/ 82564 h 574814"/>
                  <a:gd name="connsiteX14" fmla="*/ 117806 w 412377"/>
                  <a:gd name="connsiteY14" fmla="*/ 28589 h 574814"/>
                  <a:gd name="connsiteX15" fmla="*/ 206706 w 412377"/>
                  <a:gd name="connsiteY15" fmla="*/ 14 h 574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12377" h="574814">
                    <a:moveTo>
                      <a:pt x="206706" y="14"/>
                    </a:moveTo>
                    <a:cubicBezTo>
                      <a:pt x="236339" y="543"/>
                      <a:pt x="268619" y="11656"/>
                      <a:pt x="295606" y="31764"/>
                    </a:cubicBezTo>
                    <a:cubicBezTo>
                      <a:pt x="322594" y="51872"/>
                      <a:pt x="350110" y="87327"/>
                      <a:pt x="368631" y="120664"/>
                    </a:cubicBezTo>
                    <a:cubicBezTo>
                      <a:pt x="387152" y="154002"/>
                      <a:pt x="399852" y="194747"/>
                      <a:pt x="406731" y="231789"/>
                    </a:cubicBezTo>
                    <a:cubicBezTo>
                      <a:pt x="413610" y="268831"/>
                      <a:pt x="413610" y="304814"/>
                      <a:pt x="409906" y="342914"/>
                    </a:cubicBezTo>
                    <a:cubicBezTo>
                      <a:pt x="406202" y="381014"/>
                      <a:pt x="401439" y="427581"/>
                      <a:pt x="384506" y="460389"/>
                    </a:cubicBezTo>
                    <a:cubicBezTo>
                      <a:pt x="367573" y="493197"/>
                      <a:pt x="336881" y="520714"/>
                      <a:pt x="308306" y="539764"/>
                    </a:cubicBezTo>
                    <a:cubicBezTo>
                      <a:pt x="279731" y="558814"/>
                      <a:pt x="243748" y="573102"/>
                      <a:pt x="213056" y="574689"/>
                    </a:cubicBezTo>
                    <a:cubicBezTo>
                      <a:pt x="182364" y="576277"/>
                      <a:pt x="150085" y="562518"/>
                      <a:pt x="124156" y="549289"/>
                    </a:cubicBezTo>
                    <a:cubicBezTo>
                      <a:pt x="98227" y="536060"/>
                      <a:pt x="76531" y="522301"/>
                      <a:pt x="57481" y="495314"/>
                    </a:cubicBezTo>
                    <a:cubicBezTo>
                      <a:pt x="38431" y="468327"/>
                      <a:pt x="19381" y="422289"/>
                      <a:pt x="9856" y="387364"/>
                    </a:cubicBezTo>
                    <a:cubicBezTo>
                      <a:pt x="331" y="352439"/>
                      <a:pt x="-727" y="321747"/>
                      <a:pt x="331" y="285764"/>
                    </a:cubicBezTo>
                    <a:cubicBezTo>
                      <a:pt x="1389" y="249781"/>
                      <a:pt x="6152" y="205331"/>
                      <a:pt x="16206" y="171464"/>
                    </a:cubicBezTo>
                    <a:cubicBezTo>
                      <a:pt x="26260" y="137597"/>
                      <a:pt x="43193" y="106906"/>
                      <a:pt x="60656" y="82564"/>
                    </a:cubicBezTo>
                    <a:cubicBezTo>
                      <a:pt x="78119" y="58222"/>
                      <a:pt x="93464" y="42347"/>
                      <a:pt x="117806" y="28589"/>
                    </a:cubicBezTo>
                    <a:cubicBezTo>
                      <a:pt x="142148" y="14831"/>
                      <a:pt x="177073" y="-515"/>
                      <a:pt x="206706" y="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8" name="任意多边形 167"/>
              <p:cNvSpPr/>
              <p:nvPr/>
            </p:nvSpPr>
            <p:spPr>
              <a:xfrm rot="838629">
                <a:off x="3337617" y="-905880"/>
                <a:ext cx="428465" cy="544494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3842 w 435388"/>
                  <a:gd name="connsiteY0" fmla="*/ 64 h 553649"/>
                  <a:gd name="connsiteX1" fmla="*/ 299567 w 435388"/>
                  <a:gd name="connsiteY1" fmla="*/ 31814 h 553649"/>
                  <a:gd name="connsiteX2" fmla="*/ 391642 w 435388"/>
                  <a:gd name="connsiteY2" fmla="*/ 117539 h 553649"/>
                  <a:gd name="connsiteX3" fmla="*/ 429742 w 435388"/>
                  <a:gd name="connsiteY3" fmla="*/ 228664 h 553649"/>
                  <a:gd name="connsiteX4" fmla="*/ 432917 w 435388"/>
                  <a:gd name="connsiteY4" fmla="*/ 339789 h 553649"/>
                  <a:gd name="connsiteX5" fmla="*/ 407517 w 435388"/>
                  <a:gd name="connsiteY5" fmla="*/ 457264 h 553649"/>
                  <a:gd name="connsiteX6" fmla="*/ 331317 w 435388"/>
                  <a:gd name="connsiteY6" fmla="*/ 536639 h 553649"/>
                  <a:gd name="connsiteX7" fmla="*/ 236874 w 435388"/>
                  <a:gd name="connsiteY7" fmla="*/ 535373 h 553649"/>
                  <a:gd name="connsiteX8" fmla="*/ 134467 w 435388"/>
                  <a:gd name="connsiteY8" fmla="*/ 552514 h 553649"/>
                  <a:gd name="connsiteX9" fmla="*/ 61442 w 435388"/>
                  <a:gd name="connsiteY9" fmla="*/ 498539 h 553649"/>
                  <a:gd name="connsiteX10" fmla="*/ 7467 w 435388"/>
                  <a:gd name="connsiteY10" fmla="*/ 384239 h 553649"/>
                  <a:gd name="connsiteX11" fmla="*/ 1117 w 435388"/>
                  <a:gd name="connsiteY11" fmla="*/ 266764 h 553649"/>
                  <a:gd name="connsiteX12" fmla="*/ 13817 w 435388"/>
                  <a:gd name="connsiteY12" fmla="*/ 174689 h 553649"/>
                  <a:gd name="connsiteX13" fmla="*/ 64617 w 435388"/>
                  <a:gd name="connsiteY13" fmla="*/ 85789 h 553649"/>
                  <a:gd name="connsiteX14" fmla="*/ 140817 w 435388"/>
                  <a:gd name="connsiteY14" fmla="*/ 25464 h 553649"/>
                  <a:gd name="connsiteX15" fmla="*/ 213842 w 435388"/>
                  <a:gd name="connsiteY15" fmla="*/ 64 h 553649"/>
                  <a:gd name="connsiteX0" fmla="*/ 213842 w 435388"/>
                  <a:gd name="connsiteY0" fmla="*/ 64 h 553764"/>
                  <a:gd name="connsiteX1" fmla="*/ 299567 w 435388"/>
                  <a:gd name="connsiteY1" fmla="*/ 31814 h 553764"/>
                  <a:gd name="connsiteX2" fmla="*/ 391642 w 435388"/>
                  <a:gd name="connsiteY2" fmla="*/ 117539 h 553764"/>
                  <a:gd name="connsiteX3" fmla="*/ 429742 w 435388"/>
                  <a:gd name="connsiteY3" fmla="*/ 228664 h 553764"/>
                  <a:gd name="connsiteX4" fmla="*/ 432917 w 435388"/>
                  <a:gd name="connsiteY4" fmla="*/ 339789 h 553764"/>
                  <a:gd name="connsiteX5" fmla="*/ 407517 w 435388"/>
                  <a:gd name="connsiteY5" fmla="*/ 457264 h 553764"/>
                  <a:gd name="connsiteX6" fmla="*/ 311311 w 435388"/>
                  <a:gd name="connsiteY6" fmla="*/ 521988 h 553764"/>
                  <a:gd name="connsiteX7" fmla="*/ 236874 w 435388"/>
                  <a:gd name="connsiteY7" fmla="*/ 535373 h 553764"/>
                  <a:gd name="connsiteX8" fmla="*/ 134467 w 435388"/>
                  <a:gd name="connsiteY8" fmla="*/ 552514 h 553764"/>
                  <a:gd name="connsiteX9" fmla="*/ 61442 w 435388"/>
                  <a:gd name="connsiteY9" fmla="*/ 498539 h 553764"/>
                  <a:gd name="connsiteX10" fmla="*/ 7467 w 435388"/>
                  <a:gd name="connsiteY10" fmla="*/ 384239 h 553764"/>
                  <a:gd name="connsiteX11" fmla="*/ 1117 w 435388"/>
                  <a:gd name="connsiteY11" fmla="*/ 266764 h 553764"/>
                  <a:gd name="connsiteX12" fmla="*/ 13817 w 435388"/>
                  <a:gd name="connsiteY12" fmla="*/ 174689 h 553764"/>
                  <a:gd name="connsiteX13" fmla="*/ 64617 w 435388"/>
                  <a:gd name="connsiteY13" fmla="*/ 85789 h 553764"/>
                  <a:gd name="connsiteX14" fmla="*/ 140817 w 435388"/>
                  <a:gd name="connsiteY14" fmla="*/ 25464 h 553764"/>
                  <a:gd name="connsiteX15" fmla="*/ 213842 w 435388"/>
                  <a:gd name="connsiteY15" fmla="*/ 64 h 553764"/>
                  <a:gd name="connsiteX0" fmla="*/ 213842 w 437384"/>
                  <a:gd name="connsiteY0" fmla="*/ 64 h 553764"/>
                  <a:gd name="connsiteX1" fmla="*/ 299567 w 437384"/>
                  <a:gd name="connsiteY1" fmla="*/ 31814 h 553764"/>
                  <a:gd name="connsiteX2" fmla="*/ 391642 w 437384"/>
                  <a:gd name="connsiteY2" fmla="*/ 117539 h 553764"/>
                  <a:gd name="connsiteX3" fmla="*/ 429742 w 437384"/>
                  <a:gd name="connsiteY3" fmla="*/ 228664 h 553764"/>
                  <a:gd name="connsiteX4" fmla="*/ 432917 w 437384"/>
                  <a:gd name="connsiteY4" fmla="*/ 339789 h 553764"/>
                  <a:gd name="connsiteX5" fmla="*/ 379815 w 437384"/>
                  <a:gd name="connsiteY5" fmla="*/ 437984 h 553764"/>
                  <a:gd name="connsiteX6" fmla="*/ 311311 w 437384"/>
                  <a:gd name="connsiteY6" fmla="*/ 521988 h 553764"/>
                  <a:gd name="connsiteX7" fmla="*/ 236874 w 437384"/>
                  <a:gd name="connsiteY7" fmla="*/ 535373 h 553764"/>
                  <a:gd name="connsiteX8" fmla="*/ 134467 w 437384"/>
                  <a:gd name="connsiteY8" fmla="*/ 552514 h 553764"/>
                  <a:gd name="connsiteX9" fmla="*/ 61442 w 437384"/>
                  <a:gd name="connsiteY9" fmla="*/ 498539 h 553764"/>
                  <a:gd name="connsiteX10" fmla="*/ 7467 w 437384"/>
                  <a:gd name="connsiteY10" fmla="*/ 384239 h 553764"/>
                  <a:gd name="connsiteX11" fmla="*/ 1117 w 437384"/>
                  <a:gd name="connsiteY11" fmla="*/ 266764 h 553764"/>
                  <a:gd name="connsiteX12" fmla="*/ 13817 w 437384"/>
                  <a:gd name="connsiteY12" fmla="*/ 174689 h 553764"/>
                  <a:gd name="connsiteX13" fmla="*/ 64617 w 437384"/>
                  <a:gd name="connsiteY13" fmla="*/ 85789 h 553764"/>
                  <a:gd name="connsiteX14" fmla="*/ 140817 w 437384"/>
                  <a:gd name="connsiteY14" fmla="*/ 25464 h 553764"/>
                  <a:gd name="connsiteX15" fmla="*/ 213842 w 437384"/>
                  <a:gd name="connsiteY15" fmla="*/ 64 h 553764"/>
                  <a:gd name="connsiteX0" fmla="*/ 213842 w 436489"/>
                  <a:gd name="connsiteY0" fmla="*/ 64 h 553764"/>
                  <a:gd name="connsiteX1" fmla="*/ 299567 w 436489"/>
                  <a:gd name="connsiteY1" fmla="*/ 31814 h 553764"/>
                  <a:gd name="connsiteX2" fmla="*/ 391642 w 436489"/>
                  <a:gd name="connsiteY2" fmla="*/ 117539 h 553764"/>
                  <a:gd name="connsiteX3" fmla="*/ 429742 w 436489"/>
                  <a:gd name="connsiteY3" fmla="*/ 228664 h 553764"/>
                  <a:gd name="connsiteX4" fmla="*/ 432917 w 436489"/>
                  <a:gd name="connsiteY4" fmla="*/ 339789 h 553764"/>
                  <a:gd name="connsiteX5" fmla="*/ 392125 w 436489"/>
                  <a:gd name="connsiteY5" fmla="*/ 448007 h 553764"/>
                  <a:gd name="connsiteX6" fmla="*/ 311311 w 436489"/>
                  <a:gd name="connsiteY6" fmla="*/ 521988 h 553764"/>
                  <a:gd name="connsiteX7" fmla="*/ 236874 w 436489"/>
                  <a:gd name="connsiteY7" fmla="*/ 535373 h 553764"/>
                  <a:gd name="connsiteX8" fmla="*/ 134467 w 436489"/>
                  <a:gd name="connsiteY8" fmla="*/ 552514 h 553764"/>
                  <a:gd name="connsiteX9" fmla="*/ 61442 w 436489"/>
                  <a:gd name="connsiteY9" fmla="*/ 498539 h 553764"/>
                  <a:gd name="connsiteX10" fmla="*/ 7467 w 436489"/>
                  <a:gd name="connsiteY10" fmla="*/ 384239 h 553764"/>
                  <a:gd name="connsiteX11" fmla="*/ 1117 w 436489"/>
                  <a:gd name="connsiteY11" fmla="*/ 266764 h 553764"/>
                  <a:gd name="connsiteX12" fmla="*/ 13817 w 436489"/>
                  <a:gd name="connsiteY12" fmla="*/ 174689 h 553764"/>
                  <a:gd name="connsiteX13" fmla="*/ 64617 w 436489"/>
                  <a:gd name="connsiteY13" fmla="*/ 85789 h 553764"/>
                  <a:gd name="connsiteX14" fmla="*/ 140817 w 436489"/>
                  <a:gd name="connsiteY14" fmla="*/ 25464 h 553764"/>
                  <a:gd name="connsiteX15" fmla="*/ 213842 w 436489"/>
                  <a:gd name="connsiteY15" fmla="*/ 64 h 553764"/>
                  <a:gd name="connsiteX0" fmla="*/ 213842 w 430585"/>
                  <a:gd name="connsiteY0" fmla="*/ 64 h 553764"/>
                  <a:gd name="connsiteX1" fmla="*/ 299567 w 430585"/>
                  <a:gd name="connsiteY1" fmla="*/ 31814 h 553764"/>
                  <a:gd name="connsiteX2" fmla="*/ 391642 w 430585"/>
                  <a:gd name="connsiteY2" fmla="*/ 117539 h 553764"/>
                  <a:gd name="connsiteX3" fmla="*/ 429742 w 430585"/>
                  <a:gd name="connsiteY3" fmla="*/ 228664 h 553764"/>
                  <a:gd name="connsiteX4" fmla="*/ 415979 w 430585"/>
                  <a:gd name="connsiteY4" fmla="*/ 337461 h 553764"/>
                  <a:gd name="connsiteX5" fmla="*/ 392125 w 430585"/>
                  <a:gd name="connsiteY5" fmla="*/ 448007 h 553764"/>
                  <a:gd name="connsiteX6" fmla="*/ 311311 w 430585"/>
                  <a:gd name="connsiteY6" fmla="*/ 521988 h 553764"/>
                  <a:gd name="connsiteX7" fmla="*/ 236874 w 430585"/>
                  <a:gd name="connsiteY7" fmla="*/ 535373 h 553764"/>
                  <a:gd name="connsiteX8" fmla="*/ 134467 w 430585"/>
                  <a:gd name="connsiteY8" fmla="*/ 552514 h 553764"/>
                  <a:gd name="connsiteX9" fmla="*/ 61442 w 430585"/>
                  <a:gd name="connsiteY9" fmla="*/ 498539 h 553764"/>
                  <a:gd name="connsiteX10" fmla="*/ 7467 w 430585"/>
                  <a:gd name="connsiteY10" fmla="*/ 384239 h 553764"/>
                  <a:gd name="connsiteX11" fmla="*/ 1117 w 430585"/>
                  <a:gd name="connsiteY11" fmla="*/ 266764 h 553764"/>
                  <a:gd name="connsiteX12" fmla="*/ 13817 w 430585"/>
                  <a:gd name="connsiteY12" fmla="*/ 174689 h 553764"/>
                  <a:gd name="connsiteX13" fmla="*/ 64617 w 430585"/>
                  <a:gd name="connsiteY13" fmla="*/ 85789 h 553764"/>
                  <a:gd name="connsiteX14" fmla="*/ 140817 w 430585"/>
                  <a:gd name="connsiteY14" fmla="*/ 25464 h 553764"/>
                  <a:gd name="connsiteX15" fmla="*/ 213842 w 430585"/>
                  <a:gd name="connsiteY15" fmla="*/ 64 h 553764"/>
                  <a:gd name="connsiteX0" fmla="*/ 213842 w 435963"/>
                  <a:gd name="connsiteY0" fmla="*/ 64 h 553764"/>
                  <a:gd name="connsiteX1" fmla="*/ 299567 w 435963"/>
                  <a:gd name="connsiteY1" fmla="*/ 31814 h 553764"/>
                  <a:gd name="connsiteX2" fmla="*/ 391642 w 435963"/>
                  <a:gd name="connsiteY2" fmla="*/ 117539 h 553764"/>
                  <a:gd name="connsiteX3" fmla="*/ 429742 w 435963"/>
                  <a:gd name="connsiteY3" fmla="*/ 228664 h 553764"/>
                  <a:gd name="connsiteX4" fmla="*/ 432151 w 435963"/>
                  <a:gd name="connsiteY4" fmla="*/ 336708 h 553764"/>
                  <a:gd name="connsiteX5" fmla="*/ 392125 w 435963"/>
                  <a:gd name="connsiteY5" fmla="*/ 448007 h 553764"/>
                  <a:gd name="connsiteX6" fmla="*/ 311311 w 435963"/>
                  <a:gd name="connsiteY6" fmla="*/ 521988 h 553764"/>
                  <a:gd name="connsiteX7" fmla="*/ 236874 w 435963"/>
                  <a:gd name="connsiteY7" fmla="*/ 535373 h 553764"/>
                  <a:gd name="connsiteX8" fmla="*/ 134467 w 435963"/>
                  <a:gd name="connsiteY8" fmla="*/ 552514 h 553764"/>
                  <a:gd name="connsiteX9" fmla="*/ 61442 w 435963"/>
                  <a:gd name="connsiteY9" fmla="*/ 498539 h 553764"/>
                  <a:gd name="connsiteX10" fmla="*/ 7467 w 435963"/>
                  <a:gd name="connsiteY10" fmla="*/ 384239 h 553764"/>
                  <a:gd name="connsiteX11" fmla="*/ 1117 w 435963"/>
                  <a:gd name="connsiteY11" fmla="*/ 266764 h 553764"/>
                  <a:gd name="connsiteX12" fmla="*/ 13817 w 435963"/>
                  <a:gd name="connsiteY12" fmla="*/ 174689 h 553764"/>
                  <a:gd name="connsiteX13" fmla="*/ 64617 w 435963"/>
                  <a:gd name="connsiteY13" fmla="*/ 85789 h 553764"/>
                  <a:gd name="connsiteX14" fmla="*/ 140817 w 435963"/>
                  <a:gd name="connsiteY14" fmla="*/ 25464 h 553764"/>
                  <a:gd name="connsiteX15" fmla="*/ 213842 w 435963"/>
                  <a:gd name="connsiteY15" fmla="*/ 64 h 553764"/>
                  <a:gd name="connsiteX0" fmla="*/ 213842 w 445884"/>
                  <a:gd name="connsiteY0" fmla="*/ 64 h 553764"/>
                  <a:gd name="connsiteX1" fmla="*/ 299567 w 445884"/>
                  <a:gd name="connsiteY1" fmla="*/ 31814 h 553764"/>
                  <a:gd name="connsiteX2" fmla="*/ 391642 w 445884"/>
                  <a:gd name="connsiteY2" fmla="*/ 117539 h 553764"/>
                  <a:gd name="connsiteX3" fmla="*/ 443613 w 445884"/>
                  <a:gd name="connsiteY3" fmla="*/ 218668 h 553764"/>
                  <a:gd name="connsiteX4" fmla="*/ 432151 w 445884"/>
                  <a:gd name="connsiteY4" fmla="*/ 336708 h 553764"/>
                  <a:gd name="connsiteX5" fmla="*/ 392125 w 445884"/>
                  <a:gd name="connsiteY5" fmla="*/ 448007 h 553764"/>
                  <a:gd name="connsiteX6" fmla="*/ 311311 w 445884"/>
                  <a:gd name="connsiteY6" fmla="*/ 521988 h 553764"/>
                  <a:gd name="connsiteX7" fmla="*/ 236874 w 445884"/>
                  <a:gd name="connsiteY7" fmla="*/ 535373 h 553764"/>
                  <a:gd name="connsiteX8" fmla="*/ 134467 w 445884"/>
                  <a:gd name="connsiteY8" fmla="*/ 552514 h 553764"/>
                  <a:gd name="connsiteX9" fmla="*/ 61442 w 445884"/>
                  <a:gd name="connsiteY9" fmla="*/ 498539 h 553764"/>
                  <a:gd name="connsiteX10" fmla="*/ 7467 w 445884"/>
                  <a:gd name="connsiteY10" fmla="*/ 384239 h 553764"/>
                  <a:gd name="connsiteX11" fmla="*/ 1117 w 445884"/>
                  <a:gd name="connsiteY11" fmla="*/ 266764 h 553764"/>
                  <a:gd name="connsiteX12" fmla="*/ 13817 w 445884"/>
                  <a:gd name="connsiteY12" fmla="*/ 174689 h 553764"/>
                  <a:gd name="connsiteX13" fmla="*/ 64617 w 445884"/>
                  <a:gd name="connsiteY13" fmla="*/ 85789 h 553764"/>
                  <a:gd name="connsiteX14" fmla="*/ 140817 w 445884"/>
                  <a:gd name="connsiteY14" fmla="*/ 25464 h 553764"/>
                  <a:gd name="connsiteX15" fmla="*/ 213842 w 445884"/>
                  <a:gd name="connsiteY15" fmla="*/ 64 h 553764"/>
                  <a:gd name="connsiteX0" fmla="*/ 213842 w 446149"/>
                  <a:gd name="connsiteY0" fmla="*/ 64 h 553764"/>
                  <a:gd name="connsiteX1" fmla="*/ 299567 w 446149"/>
                  <a:gd name="connsiteY1" fmla="*/ 31814 h 553764"/>
                  <a:gd name="connsiteX2" fmla="*/ 387808 w 446149"/>
                  <a:gd name="connsiteY2" fmla="*/ 102134 h 553764"/>
                  <a:gd name="connsiteX3" fmla="*/ 443613 w 446149"/>
                  <a:gd name="connsiteY3" fmla="*/ 218668 h 553764"/>
                  <a:gd name="connsiteX4" fmla="*/ 432151 w 446149"/>
                  <a:gd name="connsiteY4" fmla="*/ 336708 h 553764"/>
                  <a:gd name="connsiteX5" fmla="*/ 392125 w 446149"/>
                  <a:gd name="connsiteY5" fmla="*/ 448007 h 553764"/>
                  <a:gd name="connsiteX6" fmla="*/ 311311 w 446149"/>
                  <a:gd name="connsiteY6" fmla="*/ 521988 h 553764"/>
                  <a:gd name="connsiteX7" fmla="*/ 236874 w 446149"/>
                  <a:gd name="connsiteY7" fmla="*/ 535373 h 553764"/>
                  <a:gd name="connsiteX8" fmla="*/ 134467 w 446149"/>
                  <a:gd name="connsiteY8" fmla="*/ 552514 h 553764"/>
                  <a:gd name="connsiteX9" fmla="*/ 61442 w 446149"/>
                  <a:gd name="connsiteY9" fmla="*/ 498539 h 553764"/>
                  <a:gd name="connsiteX10" fmla="*/ 7467 w 446149"/>
                  <a:gd name="connsiteY10" fmla="*/ 384239 h 553764"/>
                  <a:gd name="connsiteX11" fmla="*/ 1117 w 446149"/>
                  <a:gd name="connsiteY11" fmla="*/ 266764 h 553764"/>
                  <a:gd name="connsiteX12" fmla="*/ 13817 w 446149"/>
                  <a:gd name="connsiteY12" fmla="*/ 174689 h 553764"/>
                  <a:gd name="connsiteX13" fmla="*/ 64617 w 446149"/>
                  <a:gd name="connsiteY13" fmla="*/ 85789 h 553764"/>
                  <a:gd name="connsiteX14" fmla="*/ 140817 w 446149"/>
                  <a:gd name="connsiteY14" fmla="*/ 25464 h 553764"/>
                  <a:gd name="connsiteX15" fmla="*/ 213842 w 446149"/>
                  <a:gd name="connsiteY15" fmla="*/ 64 h 553764"/>
                  <a:gd name="connsiteX0" fmla="*/ 213842 w 446149"/>
                  <a:gd name="connsiteY0" fmla="*/ 5 h 553705"/>
                  <a:gd name="connsiteX1" fmla="*/ 317286 w 446149"/>
                  <a:gd name="connsiteY1" fmla="*/ 24072 h 553705"/>
                  <a:gd name="connsiteX2" fmla="*/ 387808 w 446149"/>
                  <a:gd name="connsiteY2" fmla="*/ 102075 h 553705"/>
                  <a:gd name="connsiteX3" fmla="*/ 443613 w 446149"/>
                  <a:gd name="connsiteY3" fmla="*/ 218609 h 553705"/>
                  <a:gd name="connsiteX4" fmla="*/ 432151 w 446149"/>
                  <a:gd name="connsiteY4" fmla="*/ 336649 h 553705"/>
                  <a:gd name="connsiteX5" fmla="*/ 392125 w 446149"/>
                  <a:gd name="connsiteY5" fmla="*/ 447948 h 553705"/>
                  <a:gd name="connsiteX6" fmla="*/ 311311 w 446149"/>
                  <a:gd name="connsiteY6" fmla="*/ 521929 h 553705"/>
                  <a:gd name="connsiteX7" fmla="*/ 236874 w 446149"/>
                  <a:gd name="connsiteY7" fmla="*/ 535314 h 553705"/>
                  <a:gd name="connsiteX8" fmla="*/ 134467 w 446149"/>
                  <a:gd name="connsiteY8" fmla="*/ 552455 h 553705"/>
                  <a:gd name="connsiteX9" fmla="*/ 61442 w 446149"/>
                  <a:gd name="connsiteY9" fmla="*/ 498480 h 553705"/>
                  <a:gd name="connsiteX10" fmla="*/ 7467 w 446149"/>
                  <a:gd name="connsiteY10" fmla="*/ 384180 h 553705"/>
                  <a:gd name="connsiteX11" fmla="*/ 1117 w 446149"/>
                  <a:gd name="connsiteY11" fmla="*/ 266705 h 553705"/>
                  <a:gd name="connsiteX12" fmla="*/ 13817 w 446149"/>
                  <a:gd name="connsiteY12" fmla="*/ 174630 h 553705"/>
                  <a:gd name="connsiteX13" fmla="*/ 64617 w 446149"/>
                  <a:gd name="connsiteY13" fmla="*/ 85730 h 553705"/>
                  <a:gd name="connsiteX14" fmla="*/ 140817 w 446149"/>
                  <a:gd name="connsiteY14" fmla="*/ 25405 h 553705"/>
                  <a:gd name="connsiteX15" fmla="*/ 213842 w 446149"/>
                  <a:gd name="connsiteY15" fmla="*/ 5 h 553705"/>
                  <a:gd name="connsiteX0" fmla="*/ 213842 w 445567"/>
                  <a:gd name="connsiteY0" fmla="*/ 5 h 553705"/>
                  <a:gd name="connsiteX1" fmla="*/ 317286 w 445567"/>
                  <a:gd name="connsiteY1" fmla="*/ 24072 h 553705"/>
                  <a:gd name="connsiteX2" fmla="*/ 396284 w 445567"/>
                  <a:gd name="connsiteY2" fmla="*/ 96694 h 553705"/>
                  <a:gd name="connsiteX3" fmla="*/ 443613 w 445567"/>
                  <a:gd name="connsiteY3" fmla="*/ 218609 h 553705"/>
                  <a:gd name="connsiteX4" fmla="*/ 432151 w 445567"/>
                  <a:gd name="connsiteY4" fmla="*/ 336649 h 553705"/>
                  <a:gd name="connsiteX5" fmla="*/ 392125 w 445567"/>
                  <a:gd name="connsiteY5" fmla="*/ 447948 h 553705"/>
                  <a:gd name="connsiteX6" fmla="*/ 311311 w 445567"/>
                  <a:gd name="connsiteY6" fmla="*/ 521929 h 553705"/>
                  <a:gd name="connsiteX7" fmla="*/ 236874 w 445567"/>
                  <a:gd name="connsiteY7" fmla="*/ 535314 h 553705"/>
                  <a:gd name="connsiteX8" fmla="*/ 134467 w 445567"/>
                  <a:gd name="connsiteY8" fmla="*/ 552455 h 553705"/>
                  <a:gd name="connsiteX9" fmla="*/ 61442 w 445567"/>
                  <a:gd name="connsiteY9" fmla="*/ 498480 h 553705"/>
                  <a:gd name="connsiteX10" fmla="*/ 7467 w 445567"/>
                  <a:gd name="connsiteY10" fmla="*/ 384180 h 553705"/>
                  <a:gd name="connsiteX11" fmla="*/ 1117 w 445567"/>
                  <a:gd name="connsiteY11" fmla="*/ 266705 h 553705"/>
                  <a:gd name="connsiteX12" fmla="*/ 13817 w 445567"/>
                  <a:gd name="connsiteY12" fmla="*/ 174630 h 553705"/>
                  <a:gd name="connsiteX13" fmla="*/ 64617 w 445567"/>
                  <a:gd name="connsiteY13" fmla="*/ 85730 h 553705"/>
                  <a:gd name="connsiteX14" fmla="*/ 140817 w 445567"/>
                  <a:gd name="connsiteY14" fmla="*/ 25405 h 553705"/>
                  <a:gd name="connsiteX15" fmla="*/ 213842 w 445567"/>
                  <a:gd name="connsiteY15" fmla="*/ 5 h 553705"/>
                  <a:gd name="connsiteX0" fmla="*/ 221552 w 445567"/>
                  <a:gd name="connsiteY0" fmla="*/ 2 h 562165"/>
                  <a:gd name="connsiteX1" fmla="*/ 317286 w 445567"/>
                  <a:gd name="connsiteY1" fmla="*/ 32532 h 562165"/>
                  <a:gd name="connsiteX2" fmla="*/ 396284 w 445567"/>
                  <a:gd name="connsiteY2" fmla="*/ 105154 h 562165"/>
                  <a:gd name="connsiteX3" fmla="*/ 443613 w 445567"/>
                  <a:gd name="connsiteY3" fmla="*/ 227069 h 562165"/>
                  <a:gd name="connsiteX4" fmla="*/ 432151 w 445567"/>
                  <a:gd name="connsiteY4" fmla="*/ 345109 h 562165"/>
                  <a:gd name="connsiteX5" fmla="*/ 392125 w 445567"/>
                  <a:gd name="connsiteY5" fmla="*/ 456408 h 562165"/>
                  <a:gd name="connsiteX6" fmla="*/ 311311 w 445567"/>
                  <a:gd name="connsiteY6" fmla="*/ 530389 h 562165"/>
                  <a:gd name="connsiteX7" fmla="*/ 236874 w 445567"/>
                  <a:gd name="connsiteY7" fmla="*/ 543774 h 562165"/>
                  <a:gd name="connsiteX8" fmla="*/ 134467 w 445567"/>
                  <a:gd name="connsiteY8" fmla="*/ 560915 h 562165"/>
                  <a:gd name="connsiteX9" fmla="*/ 61442 w 445567"/>
                  <a:gd name="connsiteY9" fmla="*/ 506940 h 562165"/>
                  <a:gd name="connsiteX10" fmla="*/ 7467 w 445567"/>
                  <a:gd name="connsiteY10" fmla="*/ 392640 h 562165"/>
                  <a:gd name="connsiteX11" fmla="*/ 1117 w 445567"/>
                  <a:gd name="connsiteY11" fmla="*/ 275165 h 562165"/>
                  <a:gd name="connsiteX12" fmla="*/ 13817 w 445567"/>
                  <a:gd name="connsiteY12" fmla="*/ 183090 h 562165"/>
                  <a:gd name="connsiteX13" fmla="*/ 64617 w 445567"/>
                  <a:gd name="connsiteY13" fmla="*/ 94190 h 562165"/>
                  <a:gd name="connsiteX14" fmla="*/ 140817 w 445567"/>
                  <a:gd name="connsiteY14" fmla="*/ 33865 h 562165"/>
                  <a:gd name="connsiteX15" fmla="*/ 221552 w 445567"/>
                  <a:gd name="connsiteY15" fmla="*/ 2 h 562165"/>
                  <a:gd name="connsiteX0" fmla="*/ 221552 w 445567"/>
                  <a:gd name="connsiteY0" fmla="*/ 266 h 562429"/>
                  <a:gd name="connsiteX1" fmla="*/ 317286 w 445567"/>
                  <a:gd name="connsiteY1" fmla="*/ 32796 h 562429"/>
                  <a:gd name="connsiteX2" fmla="*/ 396284 w 445567"/>
                  <a:gd name="connsiteY2" fmla="*/ 105418 h 562429"/>
                  <a:gd name="connsiteX3" fmla="*/ 443613 w 445567"/>
                  <a:gd name="connsiteY3" fmla="*/ 227333 h 562429"/>
                  <a:gd name="connsiteX4" fmla="*/ 432151 w 445567"/>
                  <a:gd name="connsiteY4" fmla="*/ 345373 h 562429"/>
                  <a:gd name="connsiteX5" fmla="*/ 392125 w 445567"/>
                  <a:gd name="connsiteY5" fmla="*/ 456672 h 562429"/>
                  <a:gd name="connsiteX6" fmla="*/ 311311 w 445567"/>
                  <a:gd name="connsiteY6" fmla="*/ 530653 h 562429"/>
                  <a:gd name="connsiteX7" fmla="*/ 236874 w 445567"/>
                  <a:gd name="connsiteY7" fmla="*/ 544038 h 562429"/>
                  <a:gd name="connsiteX8" fmla="*/ 134467 w 445567"/>
                  <a:gd name="connsiteY8" fmla="*/ 561179 h 562429"/>
                  <a:gd name="connsiteX9" fmla="*/ 61442 w 445567"/>
                  <a:gd name="connsiteY9" fmla="*/ 507204 h 562429"/>
                  <a:gd name="connsiteX10" fmla="*/ 7467 w 445567"/>
                  <a:gd name="connsiteY10" fmla="*/ 392904 h 562429"/>
                  <a:gd name="connsiteX11" fmla="*/ 1117 w 445567"/>
                  <a:gd name="connsiteY11" fmla="*/ 275429 h 562429"/>
                  <a:gd name="connsiteX12" fmla="*/ 13817 w 445567"/>
                  <a:gd name="connsiteY12" fmla="*/ 183354 h 562429"/>
                  <a:gd name="connsiteX13" fmla="*/ 64617 w 445567"/>
                  <a:gd name="connsiteY13" fmla="*/ 94454 h 562429"/>
                  <a:gd name="connsiteX14" fmla="*/ 137749 w 445567"/>
                  <a:gd name="connsiteY14" fmla="*/ 21805 h 562429"/>
                  <a:gd name="connsiteX15" fmla="*/ 221552 w 445567"/>
                  <a:gd name="connsiteY15" fmla="*/ 266 h 562429"/>
                  <a:gd name="connsiteX0" fmla="*/ 222613 w 446628"/>
                  <a:gd name="connsiteY0" fmla="*/ 266 h 562429"/>
                  <a:gd name="connsiteX1" fmla="*/ 318347 w 446628"/>
                  <a:gd name="connsiteY1" fmla="*/ 32796 h 562429"/>
                  <a:gd name="connsiteX2" fmla="*/ 397345 w 446628"/>
                  <a:gd name="connsiteY2" fmla="*/ 105418 h 562429"/>
                  <a:gd name="connsiteX3" fmla="*/ 444674 w 446628"/>
                  <a:gd name="connsiteY3" fmla="*/ 227333 h 562429"/>
                  <a:gd name="connsiteX4" fmla="*/ 433212 w 446628"/>
                  <a:gd name="connsiteY4" fmla="*/ 345373 h 562429"/>
                  <a:gd name="connsiteX5" fmla="*/ 393186 w 446628"/>
                  <a:gd name="connsiteY5" fmla="*/ 456672 h 562429"/>
                  <a:gd name="connsiteX6" fmla="*/ 312372 w 446628"/>
                  <a:gd name="connsiteY6" fmla="*/ 530653 h 562429"/>
                  <a:gd name="connsiteX7" fmla="*/ 237935 w 446628"/>
                  <a:gd name="connsiteY7" fmla="*/ 544038 h 562429"/>
                  <a:gd name="connsiteX8" fmla="*/ 135528 w 446628"/>
                  <a:gd name="connsiteY8" fmla="*/ 561179 h 562429"/>
                  <a:gd name="connsiteX9" fmla="*/ 62503 w 446628"/>
                  <a:gd name="connsiteY9" fmla="*/ 507204 h 562429"/>
                  <a:gd name="connsiteX10" fmla="*/ 8528 w 446628"/>
                  <a:gd name="connsiteY10" fmla="*/ 392904 h 562429"/>
                  <a:gd name="connsiteX11" fmla="*/ 2178 w 446628"/>
                  <a:gd name="connsiteY11" fmla="*/ 275429 h 562429"/>
                  <a:gd name="connsiteX12" fmla="*/ 29503 w 446628"/>
                  <a:gd name="connsiteY12" fmla="*/ 189530 h 562429"/>
                  <a:gd name="connsiteX13" fmla="*/ 65678 w 446628"/>
                  <a:gd name="connsiteY13" fmla="*/ 94454 h 562429"/>
                  <a:gd name="connsiteX14" fmla="*/ 138810 w 446628"/>
                  <a:gd name="connsiteY14" fmla="*/ 21805 h 562429"/>
                  <a:gd name="connsiteX15" fmla="*/ 222613 w 446628"/>
                  <a:gd name="connsiteY15" fmla="*/ 266 h 562429"/>
                  <a:gd name="connsiteX0" fmla="*/ 216517 w 440532"/>
                  <a:gd name="connsiteY0" fmla="*/ 266 h 562429"/>
                  <a:gd name="connsiteX1" fmla="*/ 312251 w 440532"/>
                  <a:gd name="connsiteY1" fmla="*/ 32796 h 562429"/>
                  <a:gd name="connsiteX2" fmla="*/ 391249 w 440532"/>
                  <a:gd name="connsiteY2" fmla="*/ 105418 h 562429"/>
                  <a:gd name="connsiteX3" fmla="*/ 438578 w 440532"/>
                  <a:gd name="connsiteY3" fmla="*/ 227333 h 562429"/>
                  <a:gd name="connsiteX4" fmla="*/ 427116 w 440532"/>
                  <a:gd name="connsiteY4" fmla="*/ 345373 h 562429"/>
                  <a:gd name="connsiteX5" fmla="*/ 387090 w 440532"/>
                  <a:gd name="connsiteY5" fmla="*/ 456672 h 562429"/>
                  <a:gd name="connsiteX6" fmla="*/ 306276 w 440532"/>
                  <a:gd name="connsiteY6" fmla="*/ 530653 h 562429"/>
                  <a:gd name="connsiteX7" fmla="*/ 231839 w 440532"/>
                  <a:gd name="connsiteY7" fmla="*/ 544038 h 562429"/>
                  <a:gd name="connsiteX8" fmla="*/ 129432 w 440532"/>
                  <a:gd name="connsiteY8" fmla="*/ 561179 h 562429"/>
                  <a:gd name="connsiteX9" fmla="*/ 56407 w 440532"/>
                  <a:gd name="connsiteY9" fmla="*/ 507204 h 562429"/>
                  <a:gd name="connsiteX10" fmla="*/ 2432 w 440532"/>
                  <a:gd name="connsiteY10" fmla="*/ 392904 h 562429"/>
                  <a:gd name="connsiteX11" fmla="*/ 10706 w 440532"/>
                  <a:gd name="connsiteY11" fmla="*/ 281604 h 562429"/>
                  <a:gd name="connsiteX12" fmla="*/ 23407 w 440532"/>
                  <a:gd name="connsiteY12" fmla="*/ 189530 h 562429"/>
                  <a:gd name="connsiteX13" fmla="*/ 59582 w 440532"/>
                  <a:gd name="connsiteY13" fmla="*/ 94454 h 562429"/>
                  <a:gd name="connsiteX14" fmla="*/ 132714 w 440532"/>
                  <a:gd name="connsiteY14" fmla="*/ 21805 h 562429"/>
                  <a:gd name="connsiteX15" fmla="*/ 216517 w 440532"/>
                  <a:gd name="connsiteY15" fmla="*/ 266 h 562429"/>
                  <a:gd name="connsiteX0" fmla="*/ 205849 w 429864"/>
                  <a:gd name="connsiteY0" fmla="*/ 266 h 562429"/>
                  <a:gd name="connsiteX1" fmla="*/ 301583 w 429864"/>
                  <a:gd name="connsiteY1" fmla="*/ 32796 h 562429"/>
                  <a:gd name="connsiteX2" fmla="*/ 380581 w 429864"/>
                  <a:gd name="connsiteY2" fmla="*/ 105418 h 562429"/>
                  <a:gd name="connsiteX3" fmla="*/ 427910 w 429864"/>
                  <a:gd name="connsiteY3" fmla="*/ 227333 h 562429"/>
                  <a:gd name="connsiteX4" fmla="*/ 416448 w 429864"/>
                  <a:gd name="connsiteY4" fmla="*/ 345373 h 562429"/>
                  <a:gd name="connsiteX5" fmla="*/ 376422 w 429864"/>
                  <a:gd name="connsiteY5" fmla="*/ 456672 h 562429"/>
                  <a:gd name="connsiteX6" fmla="*/ 295608 w 429864"/>
                  <a:gd name="connsiteY6" fmla="*/ 530653 h 562429"/>
                  <a:gd name="connsiteX7" fmla="*/ 221171 w 429864"/>
                  <a:gd name="connsiteY7" fmla="*/ 544038 h 562429"/>
                  <a:gd name="connsiteX8" fmla="*/ 118764 w 429864"/>
                  <a:gd name="connsiteY8" fmla="*/ 561179 h 562429"/>
                  <a:gd name="connsiteX9" fmla="*/ 45739 w 429864"/>
                  <a:gd name="connsiteY9" fmla="*/ 507204 h 562429"/>
                  <a:gd name="connsiteX10" fmla="*/ 10250 w 429864"/>
                  <a:gd name="connsiteY10" fmla="*/ 388303 h 562429"/>
                  <a:gd name="connsiteX11" fmla="*/ 38 w 429864"/>
                  <a:gd name="connsiteY11" fmla="*/ 281604 h 562429"/>
                  <a:gd name="connsiteX12" fmla="*/ 12739 w 429864"/>
                  <a:gd name="connsiteY12" fmla="*/ 189530 h 562429"/>
                  <a:gd name="connsiteX13" fmla="*/ 48914 w 429864"/>
                  <a:gd name="connsiteY13" fmla="*/ 94454 h 562429"/>
                  <a:gd name="connsiteX14" fmla="*/ 122046 w 429864"/>
                  <a:gd name="connsiteY14" fmla="*/ 21805 h 562429"/>
                  <a:gd name="connsiteX15" fmla="*/ 205849 w 429864"/>
                  <a:gd name="connsiteY15" fmla="*/ 266 h 562429"/>
                  <a:gd name="connsiteX0" fmla="*/ 205884 w 429899"/>
                  <a:gd name="connsiteY0" fmla="*/ 266 h 563512"/>
                  <a:gd name="connsiteX1" fmla="*/ 301618 w 429899"/>
                  <a:gd name="connsiteY1" fmla="*/ 32796 h 563512"/>
                  <a:gd name="connsiteX2" fmla="*/ 380616 w 429899"/>
                  <a:gd name="connsiteY2" fmla="*/ 105418 h 563512"/>
                  <a:gd name="connsiteX3" fmla="*/ 427945 w 429899"/>
                  <a:gd name="connsiteY3" fmla="*/ 227333 h 563512"/>
                  <a:gd name="connsiteX4" fmla="*/ 416483 w 429899"/>
                  <a:gd name="connsiteY4" fmla="*/ 345373 h 563512"/>
                  <a:gd name="connsiteX5" fmla="*/ 376457 w 429899"/>
                  <a:gd name="connsiteY5" fmla="*/ 456672 h 563512"/>
                  <a:gd name="connsiteX6" fmla="*/ 295643 w 429899"/>
                  <a:gd name="connsiteY6" fmla="*/ 530653 h 563512"/>
                  <a:gd name="connsiteX7" fmla="*/ 221206 w 429899"/>
                  <a:gd name="connsiteY7" fmla="*/ 544038 h 563512"/>
                  <a:gd name="connsiteX8" fmla="*/ 118799 w 429899"/>
                  <a:gd name="connsiteY8" fmla="*/ 561179 h 563512"/>
                  <a:gd name="connsiteX9" fmla="*/ 57345 w 429899"/>
                  <a:gd name="connsiteY9" fmla="*/ 487965 h 563512"/>
                  <a:gd name="connsiteX10" fmla="*/ 10285 w 429899"/>
                  <a:gd name="connsiteY10" fmla="*/ 388303 h 563512"/>
                  <a:gd name="connsiteX11" fmla="*/ 73 w 429899"/>
                  <a:gd name="connsiteY11" fmla="*/ 281604 h 563512"/>
                  <a:gd name="connsiteX12" fmla="*/ 12774 w 429899"/>
                  <a:gd name="connsiteY12" fmla="*/ 189530 h 563512"/>
                  <a:gd name="connsiteX13" fmla="*/ 48949 w 429899"/>
                  <a:gd name="connsiteY13" fmla="*/ 94454 h 563512"/>
                  <a:gd name="connsiteX14" fmla="*/ 122081 w 429899"/>
                  <a:gd name="connsiteY14" fmla="*/ 21805 h 563512"/>
                  <a:gd name="connsiteX15" fmla="*/ 205884 w 429899"/>
                  <a:gd name="connsiteY15" fmla="*/ 266 h 563512"/>
                  <a:gd name="connsiteX0" fmla="*/ 205884 w 429899"/>
                  <a:gd name="connsiteY0" fmla="*/ 266 h 546795"/>
                  <a:gd name="connsiteX1" fmla="*/ 301618 w 429899"/>
                  <a:gd name="connsiteY1" fmla="*/ 32796 h 546795"/>
                  <a:gd name="connsiteX2" fmla="*/ 380616 w 429899"/>
                  <a:gd name="connsiteY2" fmla="*/ 105418 h 546795"/>
                  <a:gd name="connsiteX3" fmla="*/ 427945 w 429899"/>
                  <a:gd name="connsiteY3" fmla="*/ 227333 h 546795"/>
                  <a:gd name="connsiteX4" fmla="*/ 416483 w 429899"/>
                  <a:gd name="connsiteY4" fmla="*/ 345373 h 546795"/>
                  <a:gd name="connsiteX5" fmla="*/ 376457 w 429899"/>
                  <a:gd name="connsiteY5" fmla="*/ 456672 h 546795"/>
                  <a:gd name="connsiteX6" fmla="*/ 295643 w 429899"/>
                  <a:gd name="connsiteY6" fmla="*/ 530653 h 546795"/>
                  <a:gd name="connsiteX7" fmla="*/ 221206 w 429899"/>
                  <a:gd name="connsiteY7" fmla="*/ 544038 h 546795"/>
                  <a:gd name="connsiteX8" fmla="*/ 133450 w 429899"/>
                  <a:gd name="connsiteY8" fmla="*/ 541173 h 546795"/>
                  <a:gd name="connsiteX9" fmla="*/ 57345 w 429899"/>
                  <a:gd name="connsiteY9" fmla="*/ 487965 h 546795"/>
                  <a:gd name="connsiteX10" fmla="*/ 10285 w 429899"/>
                  <a:gd name="connsiteY10" fmla="*/ 388303 h 546795"/>
                  <a:gd name="connsiteX11" fmla="*/ 73 w 429899"/>
                  <a:gd name="connsiteY11" fmla="*/ 281604 h 546795"/>
                  <a:gd name="connsiteX12" fmla="*/ 12774 w 429899"/>
                  <a:gd name="connsiteY12" fmla="*/ 189530 h 546795"/>
                  <a:gd name="connsiteX13" fmla="*/ 48949 w 429899"/>
                  <a:gd name="connsiteY13" fmla="*/ 94454 h 546795"/>
                  <a:gd name="connsiteX14" fmla="*/ 122081 w 429899"/>
                  <a:gd name="connsiteY14" fmla="*/ 21805 h 546795"/>
                  <a:gd name="connsiteX15" fmla="*/ 205884 w 429899"/>
                  <a:gd name="connsiteY15" fmla="*/ 266 h 546795"/>
                  <a:gd name="connsiteX0" fmla="*/ 205884 w 429899"/>
                  <a:gd name="connsiteY0" fmla="*/ 266 h 544407"/>
                  <a:gd name="connsiteX1" fmla="*/ 301618 w 429899"/>
                  <a:gd name="connsiteY1" fmla="*/ 32796 h 544407"/>
                  <a:gd name="connsiteX2" fmla="*/ 380616 w 429899"/>
                  <a:gd name="connsiteY2" fmla="*/ 105418 h 544407"/>
                  <a:gd name="connsiteX3" fmla="*/ 427945 w 429899"/>
                  <a:gd name="connsiteY3" fmla="*/ 227333 h 544407"/>
                  <a:gd name="connsiteX4" fmla="*/ 416483 w 429899"/>
                  <a:gd name="connsiteY4" fmla="*/ 345373 h 544407"/>
                  <a:gd name="connsiteX5" fmla="*/ 376457 w 429899"/>
                  <a:gd name="connsiteY5" fmla="*/ 456672 h 544407"/>
                  <a:gd name="connsiteX6" fmla="*/ 295643 w 429899"/>
                  <a:gd name="connsiteY6" fmla="*/ 530653 h 544407"/>
                  <a:gd name="connsiteX7" fmla="*/ 221206 w 429899"/>
                  <a:gd name="connsiteY7" fmla="*/ 544038 h 544407"/>
                  <a:gd name="connsiteX8" fmla="*/ 132697 w 429899"/>
                  <a:gd name="connsiteY8" fmla="*/ 525001 h 544407"/>
                  <a:gd name="connsiteX9" fmla="*/ 57345 w 429899"/>
                  <a:gd name="connsiteY9" fmla="*/ 487965 h 544407"/>
                  <a:gd name="connsiteX10" fmla="*/ 10285 w 429899"/>
                  <a:gd name="connsiteY10" fmla="*/ 388303 h 544407"/>
                  <a:gd name="connsiteX11" fmla="*/ 73 w 429899"/>
                  <a:gd name="connsiteY11" fmla="*/ 281604 h 544407"/>
                  <a:gd name="connsiteX12" fmla="*/ 12774 w 429899"/>
                  <a:gd name="connsiteY12" fmla="*/ 189530 h 544407"/>
                  <a:gd name="connsiteX13" fmla="*/ 48949 w 429899"/>
                  <a:gd name="connsiteY13" fmla="*/ 94454 h 544407"/>
                  <a:gd name="connsiteX14" fmla="*/ 122081 w 429899"/>
                  <a:gd name="connsiteY14" fmla="*/ 21805 h 544407"/>
                  <a:gd name="connsiteX15" fmla="*/ 205884 w 429899"/>
                  <a:gd name="connsiteY15" fmla="*/ 266 h 544407"/>
                  <a:gd name="connsiteX0" fmla="*/ 205884 w 429899"/>
                  <a:gd name="connsiteY0" fmla="*/ 266 h 544275"/>
                  <a:gd name="connsiteX1" fmla="*/ 301618 w 429899"/>
                  <a:gd name="connsiteY1" fmla="*/ 32796 h 544275"/>
                  <a:gd name="connsiteX2" fmla="*/ 380616 w 429899"/>
                  <a:gd name="connsiteY2" fmla="*/ 105418 h 544275"/>
                  <a:gd name="connsiteX3" fmla="*/ 427945 w 429899"/>
                  <a:gd name="connsiteY3" fmla="*/ 227333 h 544275"/>
                  <a:gd name="connsiteX4" fmla="*/ 416483 w 429899"/>
                  <a:gd name="connsiteY4" fmla="*/ 345373 h 544275"/>
                  <a:gd name="connsiteX5" fmla="*/ 376457 w 429899"/>
                  <a:gd name="connsiteY5" fmla="*/ 456672 h 544275"/>
                  <a:gd name="connsiteX6" fmla="*/ 295643 w 429899"/>
                  <a:gd name="connsiteY6" fmla="*/ 530653 h 544275"/>
                  <a:gd name="connsiteX7" fmla="*/ 221206 w 429899"/>
                  <a:gd name="connsiteY7" fmla="*/ 544038 h 544275"/>
                  <a:gd name="connsiteX8" fmla="*/ 131916 w 429899"/>
                  <a:gd name="connsiteY8" fmla="*/ 535011 h 544275"/>
                  <a:gd name="connsiteX9" fmla="*/ 57345 w 429899"/>
                  <a:gd name="connsiteY9" fmla="*/ 487965 h 544275"/>
                  <a:gd name="connsiteX10" fmla="*/ 10285 w 429899"/>
                  <a:gd name="connsiteY10" fmla="*/ 388303 h 544275"/>
                  <a:gd name="connsiteX11" fmla="*/ 73 w 429899"/>
                  <a:gd name="connsiteY11" fmla="*/ 281604 h 544275"/>
                  <a:gd name="connsiteX12" fmla="*/ 12774 w 429899"/>
                  <a:gd name="connsiteY12" fmla="*/ 189530 h 544275"/>
                  <a:gd name="connsiteX13" fmla="*/ 48949 w 429899"/>
                  <a:gd name="connsiteY13" fmla="*/ 94454 h 544275"/>
                  <a:gd name="connsiteX14" fmla="*/ 122081 w 429899"/>
                  <a:gd name="connsiteY14" fmla="*/ 21805 h 544275"/>
                  <a:gd name="connsiteX15" fmla="*/ 205884 w 429899"/>
                  <a:gd name="connsiteY15" fmla="*/ 266 h 544275"/>
                  <a:gd name="connsiteX0" fmla="*/ 205951 w 429966"/>
                  <a:gd name="connsiteY0" fmla="*/ 266 h 544449"/>
                  <a:gd name="connsiteX1" fmla="*/ 301685 w 429966"/>
                  <a:gd name="connsiteY1" fmla="*/ 32796 h 544449"/>
                  <a:gd name="connsiteX2" fmla="*/ 380683 w 429966"/>
                  <a:gd name="connsiteY2" fmla="*/ 105418 h 544449"/>
                  <a:gd name="connsiteX3" fmla="*/ 428012 w 429966"/>
                  <a:gd name="connsiteY3" fmla="*/ 227333 h 544449"/>
                  <a:gd name="connsiteX4" fmla="*/ 416550 w 429966"/>
                  <a:gd name="connsiteY4" fmla="*/ 345373 h 544449"/>
                  <a:gd name="connsiteX5" fmla="*/ 376524 w 429966"/>
                  <a:gd name="connsiteY5" fmla="*/ 456672 h 544449"/>
                  <a:gd name="connsiteX6" fmla="*/ 295710 w 429966"/>
                  <a:gd name="connsiteY6" fmla="*/ 530653 h 544449"/>
                  <a:gd name="connsiteX7" fmla="*/ 221273 w 429966"/>
                  <a:gd name="connsiteY7" fmla="*/ 544038 h 544449"/>
                  <a:gd name="connsiteX8" fmla="*/ 131983 w 429966"/>
                  <a:gd name="connsiteY8" fmla="*/ 535011 h 544449"/>
                  <a:gd name="connsiteX9" fmla="*/ 65122 w 429966"/>
                  <a:gd name="connsiteY9" fmla="*/ 479502 h 544449"/>
                  <a:gd name="connsiteX10" fmla="*/ 10352 w 429966"/>
                  <a:gd name="connsiteY10" fmla="*/ 388303 h 544449"/>
                  <a:gd name="connsiteX11" fmla="*/ 140 w 429966"/>
                  <a:gd name="connsiteY11" fmla="*/ 281604 h 544449"/>
                  <a:gd name="connsiteX12" fmla="*/ 12841 w 429966"/>
                  <a:gd name="connsiteY12" fmla="*/ 189530 h 544449"/>
                  <a:gd name="connsiteX13" fmla="*/ 49016 w 429966"/>
                  <a:gd name="connsiteY13" fmla="*/ 94454 h 544449"/>
                  <a:gd name="connsiteX14" fmla="*/ 122148 w 429966"/>
                  <a:gd name="connsiteY14" fmla="*/ 21805 h 544449"/>
                  <a:gd name="connsiteX15" fmla="*/ 205951 w 429966"/>
                  <a:gd name="connsiteY15" fmla="*/ 266 h 544449"/>
                  <a:gd name="connsiteX0" fmla="*/ 205953 w 429968"/>
                  <a:gd name="connsiteY0" fmla="*/ 266 h 544449"/>
                  <a:gd name="connsiteX1" fmla="*/ 301687 w 429968"/>
                  <a:gd name="connsiteY1" fmla="*/ 32796 h 544449"/>
                  <a:gd name="connsiteX2" fmla="*/ 380685 w 429968"/>
                  <a:gd name="connsiteY2" fmla="*/ 105418 h 544449"/>
                  <a:gd name="connsiteX3" fmla="*/ 428014 w 429968"/>
                  <a:gd name="connsiteY3" fmla="*/ 227333 h 544449"/>
                  <a:gd name="connsiteX4" fmla="*/ 416552 w 429968"/>
                  <a:gd name="connsiteY4" fmla="*/ 345373 h 544449"/>
                  <a:gd name="connsiteX5" fmla="*/ 376526 w 429968"/>
                  <a:gd name="connsiteY5" fmla="*/ 456672 h 544449"/>
                  <a:gd name="connsiteX6" fmla="*/ 295712 w 429968"/>
                  <a:gd name="connsiteY6" fmla="*/ 530653 h 544449"/>
                  <a:gd name="connsiteX7" fmla="*/ 221275 w 429968"/>
                  <a:gd name="connsiteY7" fmla="*/ 544038 h 544449"/>
                  <a:gd name="connsiteX8" fmla="*/ 131985 w 429968"/>
                  <a:gd name="connsiteY8" fmla="*/ 535011 h 544449"/>
                  <a:gd name="connsiteX9" fmla="*/ 65124 w 429968"/>
                  <a:gd name="connsiteY9" fmla="*/ 479502 h 544449"/>
                  <a:gd name="connsiteX10" fmla="*/ 19597 w 429968"/>
                  <a:gd name="connsiteY10" fmla="*/ 386002 h 544449"/>
                  <a:gd name="connsiteX11" fmla="*/ 142 w 429968"/>
                  <a:gd name="connsiteY11" fmla="*/ 281604 h 544449"/>
                  <a:gd name="connsiteX12" fmla="*/ 12843 w 429968"/>
                  <a:gd name="connsiteY12" fmla="*/ 189530 h 544449"/>
                  <a:gd name="connsiteX13" fmla="*/ 49018 w 429968"/>
                  <a:gd name="connsiteY13" fmla="*/ 94454 h 544449"/>
                  <a:gd name="connsiteX14" fmla="*/ 122150 w 429968"/>
                  <a:gd name="connsiteY14" fmla="*/ 21805 h 544449"/>
                  <a:gd name="connsiteX15" fmla="*/ 205953 w 429968"/>
                  <a:gd name="connsiteY15" fmla="*/ 266 h 544449"/>
                  <a:gd name="connsiteX0" fmla="*/ 204439 w 428454"/>
                  <a:gd name="connsiteY0" fmla="*/ 266 h 544449"/>
                  <a:gd name="connsiteX1" fmla="*/ 300173 w 428454"/>
                  <a:gd name="connsiteY1" fmla="*/ 32796 h 544449"/>
                  <a:gd name="connsiteX2" fmla="*/ 379171 w 428454"/>
                  <a:gd name="connsiteY2" fmla="*/ 105418 h 544449"/>
                  <a:gd name="connsiteX3" fmla="*/ 426500 w 428454"/>
                  <a:gd name="connsiteY3" fmla="*/ 227333 h 544449"/>
                  <a:gd name="connsiteX4" fmla="*/ 415038 w 428454"/>
                  <a:gd name="connsiteY4" fmla="*/ 345373 h 544449"/>
                  <a:gd name="connsiteX5" fmla="*/ 375012 w 428454"/>
                  <a:gd name="connsiteY5" fmla="*/ 456672 h 544449"/>
                  <a:gd name="connsiteX6" fmla="*/ 294198 w 428454"/>
                  <a:gd name="connsiteY6" fmla="*/ 530653 h 544449"/>
                  <a:gd name="connsiteX7" fmla="*/ 219761 w 428454"/>
                  <a:gd name="connsiteY7" fmla="*/ 544038 h 544449"/>
                  <a:gd name="connsiteX8" fmla="*/ 130471 w 428454"/>
                  <a:gd name="connsiteY8" fmla="*/ 535011 h 544449"/>
                  <a:gd name="connsiteX9" fmla="*/ 63610 w 428454"/>
                  <a:gd name="connsiteY9" fmla="*/ 479502 h 544449"/>
                  <a:gd name="connsiteX10" fmla="*/ 18083 w 428454"/>
                  <a:gd name="connsiteY10" fmla="*/ 386002 h 544449"/>
                  <a:gd name="connsiteX11" fmla="*/ 175 w 428454"/>
                  <a:gd name="connsiteY11" fmla="*/ 274675 h 544449"/>
                  <a:gd name="connsiteX12" fmla="*/ 11329 w 428454"/>
                  <a:gd name="connsiteY12" fmla="*/ 189530 h 544449"/>
                  <a:gd name="connsiteX13" fmla="*/ 47504 w 428454"/>
                  <a:gd name="connsiteY13" fmla="*/ 94454 h 544449"/>
                  <a:gd name="connsiteX14" fmla="*/ 120636 w 428454"/>
                  <a:gd name="connsiteY14" fmla="*/ 21805 h 544449"/>
                  <a:gd name="connsiteX15" fmla="*/ 204439 w 428454"/>
                  <a:gd name="connsiteY15" fmla="*/ 266 h 544449"/>
                  <a:gd name="connsiteX0" fmla="*/ 204450 w 428465"/>
                  <a:gd name="connsiteY0" fmla="*/ 311 h 544494"/>
                  <a:gd name="connsiteX1" fmla="*/ 300184 w 428465"/>
                  <a:gd name="connsiteY1" fmla="*/ 32841 h 544494"/>
                  <a:gd name="connsiteX2" fmla="*/ 379182 w 428465"/>
                  <a:gd name="connsiteY2" fmla="*/ 105463 h 544494"/>
                  <a:gd name="connsiteX3" fmla="*/ 426511 w 428465"/>
                  <a:gd name="connsiteY3" fmla="*/ 227378 h 544494"/>
                  <a:gd name="connsiteX4" fmla="*/ 415049 w 428465"/>
                  <a:gd name="connsiteY4" fmla="*/ 345418 h 544494"/>
                  <a:gd name="connsiteX5" fmla="*/ 375023 w 428465"/>
                  <a:gd name="connsiteY5" fmla="*/ 456717 h 544494"/>
                  <a:gd name="connsiteX6" fmla="*/ 294209 w 428465"/>
                  <a:gd name="connsiteY6" fmla="*/ 530698 h 544494"/>
                  <a:gd name="connsiteX7" fmla="*/ 219772 w 428465"/>
                  <a:gd name="connsiteY7" fmla="*/ 544083 h 544494"/>
                  <a:gd name="connsiteX8" fmla="*/ 130482 w 428465"/>
                  <a:gd name="connsiteY8" fmla="*/ 535056 h 544494"/>
                  <a:gd name="connsiteX9" fmla="*/ 63621 w 428465"/>
                  <a:gd name="connsiteY9" fmla="*/ 479547 h 544494"/>
                  <a:gd name="connsiteX10" fmla="*/ 18094 w 428465"/>
                  <a:gd name="connsiteY10" fmla="*/ 386047 h 544494"/>
                  <a:gd name="connsiteX11" fmla="*/ 186 w 428465"/>
                  <a:gd name="connsiteY11" fmla="*/ 274720 h 544494"/>
                  <a:gd name="connsiteX12" fmla="*/ 11340 w 428465"/>
                  <a:gd name="connsiteY12" fmla="*/ 189575 h 544494"/>
                  <a:gd name="connsiteX13" fmla="*/ 49816 w 428465"/>
                  <a:gd name="connsiteY13" fmla="*/ 103742 h 544494"/>
                  <a:gd name="connsiteX14" fmla="*/ 120647 w 428465"/>
                  <a:gd name="connsiteY14" fmla="*/ 21850 h 544494"/>
                  <a:gd name="connsiteX15" fmla="*/ 204450 w 428465"/>
                  <a:gd name="connsiteY15" fmla="*/ 311 h 544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28465" h="544494">
                    <a:moveTo>
                      <a:pt x="204450" y="311"/>
                    </a:moveTo>
                    <a:cubicBezTo>
                      <a:pt x="234373" y="2143"/>
                      <a:pt x="271062" y="15316"/>
                      <a:pt x="300184" y="32841"/>
                    </a:cubicBezTo>
                    <a:cubicBezTo>
                      <a:pt x="329306" y="50366"/>
                      <a:pt x="358128" y="73040"/>
                      <a:pt x="379182" y="105463"/>
                    </a:cubicBezTo>
                    <a:cubicBezTo>
                      <a:pt x="400237" y="137886"/>
                      <a:pt x="420533" y="187385"/>
                      <a:pt x="426511" y="227378"/>
                    </a:cubicBezTo>
                    <a:cubicBezTo>
                      <a:pt x="432489" y="267371"/>
                      <a:pt x="423630" y="307195"/>
                      <a:pt x="415049" y="345418"/>
                    </a:cubicBezTo>
                    <a:cubicBezTo>
                      <a:pt x="406468" y="383641"/>
                      <a:pt x="395163" y="425837"/>
                      <a:pt x="375023" y="456717"/>
                    </a:cubicBezTo>
                    <a:cubicBezTo>
                      <a:pt x="354883" y="487597"/>
                      <a:pt x="320084" y="516137"/>
                      <a:pt x="294209" y="530698"/>
                    </a:cubicBezTo>
                    <a:cubicBezTo>
                      <a:pt x="268334" y="545259"/>
                      <a:pt x="247060" y="543357"/>
                      <a:pt x="219772" y="544083"/>
                    </a:cubicBezTo>
                    <a:cubicBezTo>
                      <a:pt x="192484" y="544809"/>
                      <a:pt x="156507" y="545812"/>
                      <a:pt x="130482" y="535056"/>
                    </a:cubicBezTo>
                    <a:cubicBezTo>
                      <a:pt x="104457" y="524300"/>
                      <a:pt x="82352" y="504382"/>
                      <a:pt x="63621" y="479547"/>
                    </a:cubicBezTo>
                    <a:cubicBezTo>
                      <a:pt x="44890" y="454712"/>
                      <a:pt x="28666" y="420185"/>
                      <a:pt x="18094" y="386047"/>
                    </a:cubicBezTo>
                    <a:cubicBezTo>
                      <a:pt x="7522" y="351909"/>
                      <a:pt x="1312" y="307465"/>
                      <a:pt x="186" y="274720"/>
                    </a:cubicBezTo>
                    <a:cubicBezTo>
                      <a:pt x="-940" y="241975"/>
                      <a:pt x="3068" y="218071"/>
                      <a:pt x="11340" y="189575"/>
                    </a:cubicBezTo>
                    <a:cubicBezTo>
                      <a:pt x="19612" y="161079"/>
                      <a:pt x="32353" y="128084"/>
                      <a:pt x="49816" y="103742"/>
                    </a:cubicBezTo>
                    <a:cubicBezTo>
                      <a:pt x="67279" y="79400"/>
                      <a:pt x="94875" y="39089"/>
                      <a:pt x="120647" y="21850"/>
                    </a:cubicBezTo>
                    <a:cubicBezTo>
                      <a:pt x="146419" y="4612"/>
                      <a:pt x="174527" y="-1521"/>
                      <a:pt x="204450" y="31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9" name="任意多边形 168"/>
              <p:cNvSpPr/>
              <p:nvPr/>
            </p:nvSpPr>
            <p:spPr>
              <a:xfrm>
                <a:off x="3676870" y="-377896"/>
                <a:ext cx="428146" cy="534545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3842 w 435388"/>
                  <a:gd name="connsiteY0" fmla="*/ 273 h 559517"/>
                  <a:gd name="connsiteX1" fmla="*/ 299567 w 435388"/>
                  <a:gd name="connsiteY1" fmla="*/ 19323 h 559517"/>
                  <a:gd name="connsiteX2" fmla="*/ 391642 w 435388"/>
                  <a:gd name="connsiteY2" fmla="*/ 105048 h 559517"/>
                  <a:gd name="connsiteX3" fmla="*/ 429742 w 435388"/>
                  <a:gd name="connsiteY3" fmla="*/ 216173 h 559517"/>
                  <a:gd name="connsiteX4" fmla="*/ 432917 w 435388"/>
                  <a:gd name="connsiteY4" fmla="*/ 327298 h 559517"/>
                  <a:gd name="connsiteX5" fmla="*/ 407517 w 435388"/>
                  <a:gd name="connsiteY5" fmla="*/ 444773 h 559517"/>
                  <a:gd name="connsiteX6" fmla="*/ 331317 w 435388"/>
                  <a:gd name="connsiteY6" fmla="*/ 524148 h 559517"/>
                  <a:gd name="connsiteX7" fmla="*/ 236067 w 435388"/>
                  <a:gd name="connsiteY7" fmla="*/ 559073 h 559517"/>
                  <a:gd name="connsiteX8" fmla="*/ 134467 w 435388"/>
                  <a:gd name="connsiteY8" fmla="*/ 540023 h 559517"/>
                  <a:gd name="connsiteX9" fmla="*/ 61442 w 435388"/>
                  <a:gd name="connsiteY9" fmla="*/ 486048 h 559517"/>
                  <a:gd name="connsiteX10" fmla="*/ 7467 w 435388"/>
                  <a:gd name="connsiteY10" fmla="*/ 371748 h 559517"/>
                  <a:gd name="connsiteX11" fmla="*/ 1117 w 435388"/>
                  <a:gd name="connsiteY11" fmla="*/ 254273 h 559517"/>
                  <a:gd name="connsiteX12" fmla="*/ 13817 w 435388"/>
                  <a:gd name="connsiteY12" fmla="*/ 162198 h 559517"/>
                  <a:gd name="connsiteX13" fmla="*/ 64617 w 435388"/>
                  <a:gd name="connsiteY13" fmla="*/ 73298 h 559517"/>
                  <a:gd name="connsiteX14" fmla="*/ 140817 w 435388"/>
                  <a:gd name="connsiteY14" fmla="*/ 12973 h 559517"/>
                  <a:gd name="connsiteX15" fmla="*/ 213842 w 435388"/>
                  <a:gd name="connsiteY15" fmla="*/ 273 h 559517"/>
                  <a:gd name="connsiteX0" fmla="*/ 213842 w 435388"/>
                  <a:gd name="connsiteY0" fmla="*/ 273 h 559073"/>
                  <a:gd name="connsiteX1" fmla="*/ 299567 w 435388"/>
                  <a:gd name="connsiteY1" fmla="*/ 19323 h 559073"/>
                  <a:gd name="connsiteX2" fmla="*/ 391642 w 435388"/>
                  <a:gd name="connsiteY2" fmla="*/ 105048 h 559073"/>
                  <a:gd name="connsiteX3" fmla="*/ 429742 w 435388"/>
                  <a:gd name="connsiteY3" fmla="*/ 216173 h 559073"/>
                  <a:gd name="connsiteX4" fmla="*/ 432917 w 435388"/>
                  <a:gd name="connsiteY4" fmla="*/ 327298 h 559073"/>
                  <a:gd name="connsiteX5" fmla="*/ 407517 w 435388"/>
                  <a:gd name="connsiteY5" fmla="*/ 444773 h 559073"/>
                  <a:gd name="connsiteX6" fmla="*/ 331317 w 435388"/>
                  <a:gd name="connsiteY6" fmla="*/ 524148 h 559073"/>
                  <a:gd name="connsiteX7" fmla="*/ 236067 w 435388"/>
                  <a:gd name="connsiteY7" fmla="*/ 559073 h 559073"/>
                  <a:gd name="connsiteX8" fmla="*/ 134467 w 435388"/>
                  <a:gd name="connsiteY8" fmla="*/ 524148 h 559073"/>
                  <a:gd name="connsiteX9" fmla="*/ 61442 w 435388"/>
                  <a:gd name="connsiteY9" fmla="*/ 486048 h 559073"/>
                  <a:gd name="connsiteX10" fmla="*/ 7467 w 435388"/>
                  <a:gd name="connsiteY10" fmla="*/ 371748 h 559073"/>
                  <a:gd name="connsiteX11" fmla="*/ 1117 w 435388"/>
                  <a:gd name="connsiteY11" fmla="*/ 254273 h 559073"/>
                  <a:gd name="connsiteX12" fmla="*/ 13817 w 435388"/>
                  <a:gd name="connsiteY12" fmla="*/ 162198 h 559073"/>
                  <a:gd name="connsiteX13" fmla="*/ 64617 w 435388"/>
                  <a:gd name="connsiteY13" fmla="*/ 73298 h 559073"/>
                  <a:gd name="connsiteX14" fmla="*/ 140817 w 435388"/>
                  <a:gd name="connsiteY14" fmla="*/ 12973 h 559073"/>
                  <a:gd name="connsiteX15" fmla="*/ 213842 w 435388"/>
                  <a:gd name="connsiteY15" fmla="*/ 273 h 559073"/>
                  <a:gd name="connsiteX0" fmla="*/ 213842 w 435388"/>
                  <a:gd name="connsiteY0" fmla="*/ 273 h 534591"/>
                  <a:gd name="connsiteX1" fmla="*/ 299567 w 435388"/>
                  <a:gd name="connsiteY1" fmla="*/ 19323 h 534591"/>
                  <a:gd name="connsiteX2" fmla="*/ 391642 w 435388"/>
                  <a:gd name="connsiteY2" fmla="*/ 105048 h 534591"/>
                  <a:gd name="connsiteX3" fmla="*/ 429742 w 435388"/>
                  <a:gd name="connsiteY3" fmla="*/ 216173 h 534591"/>
                  <a:gd name="connsiteX4" fmla="*/ 432917 w 435388"/>
                  <a:gd name="connsiteY4" fmla="*/ 327298 h 534591"/>
                  <a:gd name="connsiteX5" fmla="*/ 407517 w 435388"/>
                  <a:gd name="connsiteY5" fmla="*/ 444773 h 534591"/>
                  <a:gd name="connsiteX6" fmla="*/ 331317 w 435388"/>
                  <a:gd name="connsiteY6" fmla="*/ 524148 h 534591"/>
                  <a:gd name="connsiteX7" fmla="*/ 239242 w 435388"/>
                  <a:gd name="connsiteY7" fmla="*/ 533673 h 534591"/>
                  <a:gd name="connsiteX8" fmla="*/ 134467 w 435388"/>
                  <a:gd name="connsiteY8" fmla="*/ 524148 h 534591"/>
                  <a:gd name="connsiteX9" fmla="*/ 61442 w 435388"/>
                  <a:gd name="connsiteY9" fmla="*/ 486048 h 534591"/>
                  <a:gd name="connsiteX10" fmla="*/ 7467 w 435388"/>
                  <a:gd name="connsiteY10" fmla="*/ 371748 h 534591"/>
                  <a:gd name="connsiteX11" fmla="*/ 1117 w 435388"/>
                  <a:gd name="connsiteY11" fmla="*/ 254273 h 534591"/>
                  <a:gd name="connsiteX12" fmla="*/ 13817 w 435388"/>
                  <a:gd name="connsiteY12" fmla="*/ 162198 h 534591"/>
                  <a:gd name="connsiteX13" fmla="*/ 64617 w 435388"/>
                  <a:gd name="connsiteY13" fmla="*/ 73298 h 534591"/>
                  <a:gd name="connsiteX14" fmla="*/ 140817 w 435388"/>
                  <a:gd name="connsiteY14" fmla="*/ 12973 h 534591"/>
                  <a:gd name="connsiteX15" fmla="*/ 213842 w 435388"/>
                  <a:gd name="connsiteY15" fmla="*/ 273 h 534591"/>
                  <a:gd name="connsiteX0" fmla="*/ 213842 w 435388"/>
                  <a:gd name="connsiteY0" fmla="*/ 273 h 535094"/>
                  <a:gd name="connsiteX1" fmla="*/ 299567 w 435388"/>
                  <a:gd name="connsiteY1" fmla="*/ 19323 h 535094"/>
                  <a:gd name="connsiteX2" fmla="*/ 391642 w 435388"/>
                  <a:gd name="connsiteY2" fmla="*/ 105048 h 535094"/>
                  <a:gd name="connsiteX3" fmla="*/ 429742 w 435388"/>
                  <a:gd name="connsiteY3" fmla="*/ 216173 h 535094"/>
                  <a:gd name="connsiteX4" fmla="*/ 432917 w 435388"/>
                  <a:gd name="connsiteY4" fmla="*/ 327298 h 535094"/>
                  <a:gd name="connsiteX5" fmla="*/ 407517 w 435388"/>
                  <a:gd name="connsiteY5" fmla="*/ 444773 h 535094"/>
                  <a:gd name="connsiteX6" fmla="*/ 324967 w 435388"/>
                  <a:gd name="connsiteY6" fmla="*/ 498748 h 535094"/>
                  <a:gd name="connsiteX7" fmla="*/ 239242 w 435388"/>
                  <a:gd name="connsiteY7" fmla="*/ 533673 h 535094"/>
                  <a:gd name="connsiteX8" fmla="*/ 134467 w 435388"/>
                  <a:gd name="connsiteY8" fmla="*/ 524148 h 535094"/>
                  <a:gd name="connsiteX9" fmla="*/ 61442 w 435388"/>
                  <a:gd name="connsiteY9" fmla="*/ 486048 h 535094"/>
                  <a:gd name="connsiteX10" fmla="*/ 7467 w 435388"/>
                  <a:gd name="connsiteY10" fmla="*/ 371748 h 535094"/>
                  <a:gd name="connsiteX11" fmla="*/ 1117 w 435388"/>
                  <a:gd name="connsiteY11" fmla="*/ 254273 h 535094"/>
                  <a:gd name="connsiteX12" fmla="*/ 13817 w 435388"/>
                  <a:gd name="connsiteY12" fmla="*/ 162198 h 535094"/>
                  <a:gd name="connsiteX13" fmla="*/ 64617 w 435388"/>
                  <a:gd name="connsiteY13" fmla="*/ 73298 h 535094"/>
                  <a:gd name="connsiteX14" fmla="*/ 140817 w 435388"/>
                  <a:gd name="connsiteY14" fmla="*/ 12973 h 535094"/>
                  <a:gd name="connsiteX15" fmla="*/ 213842 w 435388"/>
                  <a:gd name="connsiteY15" fmla="*/ 273 h 535094"/>
                  <a:gd name="connsiteX0" fmla="*/ 213842 w 435388"/>
                  <a:gd name="connsiteY0" fmla="*/ 273 h 534879"/>
                  <a:gd name="connsiteX1" fmla="*/ 299567 w 435388"/>
                  <a:gd name="connsiteY1" fmla="*/ 19323 h 534879"/>
                  <a:gd name="connsiteX2" fmla="*/ 391642 w 435388"/>
                  <a:gd name="connsiteY2" fmla="*/ 105048 h 534879"/>
                  <a:gd name="connsiteX3" fmla="*/ 429742 w 435388"/>
                  <a:gd name="connsiteY3" fmla="*/ 216173 h 534879"/>
                  <a:gd name="connsiteX4" fmla="*/ 432917 w 435388"/>
                  <a:gd name="connsiteY4" fmla="*/ 327298 h 534879"/>
                  <a:gd name="connsiteX5" fmla="*/ 407517 w 435388"/>
                  <a:gd name="connsiteY5" fmla="*/ 444773 h 534879"/>
                  <a:gd name="connsiteX6" fmla="*/ 334492 w 435388"/>
                  <a:gd name="connsiteY6" fmla="*/ 501923 h 534879"/>
                  <a:gd name="connsiteX7" fmla="*/ 239242 w 435388"/>
                  <a:gd name="connsiteY7" fmla="*/ 533673 h 534879"/>
                  <a:gd name="connsiteX8" fmla="*/ 134467 w 435388"/>
                  <a:gd name="connsiteY8" fmla="*/ 524148 h 534879"/>
                  <a:gd name="connsiteX9" fmla="*/ 61442 w 435388"/>
                  <a:gd name="connsiteY9" fmla="*/ 486048 h 534879"/>
                  <a:gd name="connsiteX10" fmla="*/ 7467 w 435388"/>
                  <a:gd name="connsiteY10" fmla="*/ 371748 h 534879"/>
                  <a:gd name="connsiteX11" fmla="*/ 1117 w 435388"/>
                  <a:gd name="connsiteY11" fmla="*/ 254273 h 534879"/>
                  <a:gd name="connsiteX12" fmla="*/ 13817 w 435388"/>
                  <a:gd name="connsiteY12" fmla="*/ 162198 h 534879"/>
                  <a:gd name="connsiteX13" fmla="*/ 64617 w 435388"/>
                  <a:gd name="connsiteY13" fmla="*/ 73298 h 534879"/>
                  <a:gd name="connsiteX14" fmla="*/ 140817 w 435388"/>
                  <a:gd name="connsiteY14" fmla="*/ 12973 h 534879"/>
                  <a:gd name="connsiteX15" fmla="*/ 213842 w 435388"/>
                  <a:gd name="connsiteY15" fmla="*/ 273 h 534879"/>
                  <a:gd name="connsiteX0" fmla="*/ 213842 w 436524"/>
                  <a:gd name="connsiteY0" fmla="*/ 273 h 534879"/>
                  <a:gd name="connsiteX1" fmla="*/ 299567 w 436524"/>
                  <a:gd name="connsiteY1" fmla="*/ 19323 h 534879"/>
                  <a:gd name="connsiteX2" fmla="*/ 391642 w 436524"/>
                  <a:gd name="connsiteY2" fmla="*/ 105048 h 534879"/>
                  <a:gd name="connsiteX3" fmla="*/ 429742 w 436524"/>
                  <a:gd name="connsiteY3" fmla="*/ 216173 h 534879"/>
                  <a:gd name="connsiteX4" fmla="*/ 432917 w 436524"/>
                  <a:gd name="connsiteY4" fmla="*/ 327298 h 534879"/>
                  <a:gd name="connsiteX5" fmla="*/ 391642 w 436524"/>
                  <a:gd name="connsiteY5" fmla="*/ 432073 h 534879"/>
                  <a:gd name="connsiteX6" fmla="*/ 334492 w 436524"/>
                  <a:gd name="connsiteY6" fmla="*/ 501923 h 534879"/>
                  <a:gd name="connsiteX7" fmla="*/ 239242 w 436524"/>
                  <a:gd name="connsiteY7" fmla="*/ 533673 h 534879"/>
                  <a:gd name="connsiteX8" fmla="*/ 134467 w 436524"/>
                  <a:gd name="connsiteY8" fmla="*/ 524148 h 534879"/>
                  <a:gd name="connsiteX9" fmla="*/ 61442 w 436524"/>
                  <a:gd name="connsiteY9" fmla="*/ 486048 h 534879"/>
                  <a:gd name="connsiteX10" fmla="*/ 7467 w 436524"/>
                  <a:gd name="connsiteY10" fmla="*/ 371748 h 534879"/>
                  <a:gd name="connsiteX11" fmla="*/ 1117 w 436524"/>
                  <a:gd name="connsiteY11" fmla="*/ 254273 h 534879"/>
                  <a:gd name="connsiteX12" fmla="*/ 13817 w 436524"/>
                  <a:gd name="connsiteY12" fmla="*/ 162198 h 534879"/>
                  <a:gd name="connsiteX13" fmla="*/ 64617 w 436524"/>
                  <a:gd name="connsiteY13" fmla="*/ 73298 h 534879"/>
                  <a:gd name="connsiteX14" fmla="*/ 140817 w 436524"/>
                  <a:gd name="connsiteY14" fmla="*/ 12973 h 534879"/>
                  <a:gd name="connsiteX15" fmla="*/ 213842 w 436524"/>
                  <a:gd name="connsiteY15" fmla="*/ 273 h 534879"/>
                  <a:gd name="connsiteX0" fmla="*/ 213842 w 435613"/>
                  <a:gd name="connsiteY0" fmla="*/ 273 h 534879"/>
                  <a:gd name="connsiteX1" fmla="*/ 299567 w 435613"/>
                  <a:gd name="connsiteY1" fmla="*/ 19323 h 534879"/>
                  <a:gd name="connsiteX2" fmla="*/ 391642 w 435613"/>
                  <a:gd name="connsiteY2" fmla="*/ 105048 h 534879"/>
                  <a:gd name="connsiteX3" fmla="*/ 429742 w 435613"/>
                  <a:gd name="connsiteY3" fmla="*/ 216173 h 534879"/>
                  <a:gd name="connsiteX4" fmla="*/ 432917 w 435613"/>
                  <a:gd name="connsiteY4" fmla="*/ 327298 h 534879"/>
                  <a:gd name="connsiteX5" fmla="*/ 404342 w 435613"/>
                  <a:gd name="connsiteY5" fmla="*/ 428898 h 534879"/>
                  <a:gd name="connsiteX6" fmla="*/ 334492 w 435613"/>
                  <a:gd name="connsiteY6" fmla="*/ 501923 h 534879"/>
                  <a:gd name="connsiteX7" fmla="*/ 239242 w 435613"/>
                  <a:gd name="connsiteY7" fmla="*/ 533673 h 534879"/>
                  <a:gd name="connsiteX8" fmla="*/ 134467 w 435613"/>
                  <a:gd name="connsiteY8" fmla="*/ 524148 h 534879"/>
                  <a:gd name="connsiteX9" fmla="*/ 61442 w 435613"/>
                  <a:gd name="connsiteY9" fmla="*/ 486048 h 534879"/>
                  <a:gd name="connsiteX10" fmla="*/ 7467 w 435613"/>
                  <a:gd name="connsiteY10" fmla="*/ 371748 h 534879"/>
                  <a:gd name="connsiteX11" fmla="*/ 1117 w 435613"/>
                  <a:gd name="connsiteY11" fmla="*/ 254273 h 534879"/>
                  <a:gd name="connsiteX12" fmla="*/ 13817 w 435613"/>
                  <a:gd name="connsiteY12" fmla="*/ 162198 h 534879"/>
                  <a:gd name="connsiteX13" fmla="*/ 64617 w 435613"/>
                  <a:gd name="connsiteY13" fmla="*/ 73298 h 534879"/>
                  <a:gd name="connsiteX14" fmla="*/ 140817 w 435613"/>
                  <a:gd name="connsiteY14" fmla="*/ 12973 h 534879"/>
                  <a:gd name="connsiteX15" fmla="*/ 213842 w 435613"/>
                  <a:gd name="connsiteY15" fmla="*/ 273 h 534879"/>
                  <a:gd name="connsiteX0" fmla="*/ 213431 w 435202"/>
                  <a:gd name="connsiteY0" fmla="*/ 273 h 535672"/>
                  <a:gd name="connsiteX1" fmla="*/ 299156 w 435202"/>
                  <a:gd name="connsiteY1" fmla="*/ 19323 h 535672"/>
                  <a:gd name="connsiteX2" fmla="*/ 391231 w 435202"/>
                  <a:gd name="connsiteY2" fmla="*/ 105048 h 535672"/>
                  <a:gd name="connsiteX3" fmla="*/ 429331 w 435202"/>
                  <a:gd name="connsiteY3" fmla="*/ 216173 h 535672"/>
                  <a:gd name="connsiteX4" fmla="*/ 432506 w 435202"/>
                  <a:gd name="connsiteY4" fmla="*/ 327298 h 535672"/>
                  <a:gd name="connsiteX5" fmla="*/ 403931 w 435202"/>
                  <a:gd name="connsiteY5" fmla="*/ 428898 h 535672"/>
                  <a:gd name="connsiteX6" fmla="*/ 334081 w 435202"/>
                  <a:gd name="connsiteY6" fmla="*/ 501923 h 535672"/>
                  <a:gd name="connsiteX7" fmla="*/ 238831 w 435202"/>
                  <a:gd name="connsiteY7" fmla="*/ 533673 h 535672"/>
                  <a:gd name="connsiteX8" fmla="*/ 134056 w 435202"/>
                  <a:gd name="connsiteY8" fmla="*/ 524148 h 535672"/>
                  <a:gd name="connsiteX9" fmla="*/ 51506 w 435202"/>
                  <a:gd name="connsiteY9" fmla="*/ 457473 h 535672"/>
                  <a:gd name="connsiteX10" fmla="*/ 7056 w 435202"/>
                  <a:gd name="connsiteY10" fmla="*/ 371748 h 535672"/>
                  <a:gd name="connsiteX11" fmla="*/ 706 w 435202"/>
                  <a:gd name="connsiteY11" fmla="*/ 254273 h 535672"/>
                  <a:gd name="connsiteX12" fmla="*/ 13406 w 435202"/>
                  <a:gd name="connsiteY12" fmla="*/ 162198 h 535672"/>
                  <a:gd name="connsiteX13" fmla="*/ 64206 w 435202"/>
                  <a:gd name="connsiteY13" fmla="*/ 73298 h 535672"/>
                  <a:gd name="connsiteX14" fmla="*/ 140406 w 435202"/>
                  <a:gd name="connsiteY14" fmla="*/ 12973 h 535672"/>
                  <a:gd name="connsiteX15" fmla="*/ 213431 w 435202"/>
                  <a:gd name="connsiteY15" fmla="*/ 273 h 535672"/>
                  <a:gd name="connsiteX0" fmla="*/ 213431 w 435202"/>
                  <a:gd name="connsiteY0" fmla="*/ 273 h 533730"/>
                  <a:gd name="connsiteX1" fmla="*/ 299156 w 435202"/>
                  <a:gd name="connsiteY1" fmla="*/ 19323 h 533730"/>
                  <a:gd name="connsiteX2" fmla="*/ 391231 w 435202"/>
                  <a:gd name="connsiteY2" fmla="*/ 105048 h 533730"/>
                  <a:gd name="connsiteX3" fmla="*/ 429331 w 435202"/>
                  <a:gd name="connsiteY3" fmla="*/ 216173 h 533730"/>
                  <a:gd name="connsiteX4" fmla="*/ 432506 w 435202"/>
                  <a:gd name="connsiteY4" fmla="*/ 327298 h 533730"/>
                  <a:gd name="connsiteX5" fmla="*/ 403931 w 435202"/>
                  <a:gd name="connsiteY5" fmla="*/ 428898 h 533730"/>
                  <a:gd name="connsiteX6" fmla="*/ 334081 w 435202"/>
                  <a:gd name="connsiteY6" fmla="*/ 501923 h 533730"/>
                  <a:gd name="connsiteX7" fmla="*/ 238831 w 435202"/>
                  <a:gd name="connsiteY7" fmla="*/ 533673 h 533730"/>
                  <a:gd name="connsiteX8" fmla="*/ 134056 w 435202"/>
                  <a:gd name="connsiteY8" fmla="*/ 508273 h 533730"/>
                  <a:gd name="connsiteX9" fmla="*/ 51506 w 435202"/>
                  <a:gd name="connsiteY9" fmla="*/ 457473 h 533730"/>
                  <a:gd name="connsiteX10" fmla="*/ 7056 w 435202"/>
                  <a:gd name="connsiteY10" fmla="*/ 371748 h 533730"/>
                  <a:gd name="connsiteX11" fmla="*/ 706 w 435202"/>
                  <a:gd name="connsiteY11" fmla="*/ 254273 h 533730"/>
                  <a:gd name="connsiteX12" fmla="*/ 13406 w 435202"/>
                  <a:gd name="connsiteY12" fmla="*/ 162198 h 533730"/>
                  <a:gd name="connsiteX13" fmla="*/ 64206 w 435202"/>
                  <a:gd name="connsiteY13" fmla="*/ 73298 h 533730"/>
                  <a:gd name="connsiteX14" fmla="*/ 140406 w 435202"/>
                  <a:gd name="connsiteY14" fmla="*/ 12973 h 533730"/>
                  <a:gd name="connsiteX15" fmla="*/ 213431 w 435202"/>
                  <a:gd name="connsiteY15" fmla="*/ 273 h 533730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71748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46348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62223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07765 w 429536"/>
                  <a:gd name="connsiteY0" fmla="*/ 273 h 534818"/>
                  <a:gd name="connsiteX1" fmla="*/ 293490 w 429536"/>
                  <a:gd name="connsiteY1" fmla="*/ 19323 h 534818"/>
                  <a:gd name="connsiteX2" fmla="*/ 385565 w 429536"/>
                  <a:gd name="connsiteY2" fmla="*/ 105048 h 534818"/>
                  <a:gd name="connsiteX3" fmla="*/ 423665 w 429536"/>
                  <a:gd name="connsiteY3" fmla="*/ 216173 h 534818"/>
                  <a:gd name="connsiteX4" fmla="*/ 426840 w 429536"/>
                  <a:gd name="connsiteY4" fmla="*/ 327298 h 534818"/>
                  <a:gd name="connsiteX5" fmla="*/ 398265 w 429536"/>
                  <a:gd name="connsiteY5" fmla="*/ 428898 h 534818"/>
                  <a:gd name="connsiteX6" fmla="*/ 328415 w 429536"/>
                  <a:gd name="connsiteY6" fmla="*/ 501923 h 534818"/>
                  <a:gd name="connsiteX7" fmla="*/ 233165 w 429536"/>
                  <a:gd name="connsiteY7" fmla="*/ 533673 h 534818"/>
                  <a:gd name="connsiteX8" fmla="*/ 128390 w 429536"/>
                  <a:gd name="connsiteY8" fmla="*/ 520973 h 534818"/>
                  <a:gd name="connsiteX9" fmla="*/ 45840 w 429536"/>
                  <a:gd name="connsiteY9" fmla="*/ 457473 h 534818"/>
                  <a:gd name="connsiteX10" fmla="*/ 1390 w 429536"/>
                  <a:gd name="connsiteY10" fmla="*/ 362223 h 534818"/>
                  <a:gd name="connsiteX11" fmla="*/ 10915 w 429536"/>
                  <a:gd name="connsiteY11" fmla="*/ 257448 h 534818"/>
                  <a:gd name="connsiteX12" fmla="*/ 7740 w 429536"/>
                  <a:gd name="connsiteY12" fmla="*/ 162198 h 534818"/>
                  <a:gd name="connsiteX13" fmla="*/ 58540 w 429536"/>
                  <a:gd name="connsiteY13" fmla="*/ 73298 h 534818"/>
                  <a:gd name="connsiteX14" fmla="*/ 134740 w 429536"/>
                  <a:gd name="connsiteY14" fmla="*/ 12973 h 534818"/>
                  <a:gd name="connsiteX15" fmla="*/ 207765 w 429536"/>
                  <a:gd name="connsiteY15" fmla="*/ 273 h 534818"/>
                  <a:gd name="connsiteX0" fmla="*/ 209915 w 431686"/>
                  <a:gd name="connsiteY0" fmla="*/ 273 h 534818"/>
                  <a:gd name="connsiteX1" fmla="*/ 295640 w 431686"/>
                  <a:gd name="connsiteY1" fmla="*/ 19323 h 534818"/>
                  <a:gd name="connsiteX2" fmla="*/ 387715 w 431686"/>
                  <a:gd name="connsiteY2" fmla="*/ 105048 h 534818"/>
                  <a:gd name="connsiteX3" fmla="*/ 425815 w 431686"/>
                  <a:gd name="connsiteY3" fmla="*/ 216173 h 534818"/>
                  <a:gd name="connsiteX4" fmla="*/ 428990 w 431686"/>
                  <a:gd name="connsiteY4" fmla="*/ 327298 h 534818"/>
                  <a:gd name="connsiteX5" fmla="*/ 400415 w 431686"/>
                  <a:gd name="connsiteY5" fmla="*/ 428898 h 534818"/>
                  <a:gd name="connsiteX6" fmla="*/ 330565 w 431686"/>
                  <a:gd name="connsiteY6" fmla="*/ 501923 h 534818"/>
                  <a:gd name="connsiteX7" fmla="*/ 235315 w 431686"/>
                  <a:gd name="connsiteY7" fmla="*/ 533673 h 534818"/>
                  <a:gd name="connsiteX8" fmla="*/ 130540 w 431686"/>
                  <a:gd name="connsiteY8" fmla="*/ 520973 h 534818"/>
                  <a:gd name="connsiteX9" fmla="*/ 47990 w 431686"/>
                  <a:gd name="connsiteY9" fmla="*/ 457473 h 534818"/>
                  <a:gd name="connsiteX10" fmla="*/ 3540 w 431686"/>
                  <a:gd name="connsiteY10" fmla="*/ 362223 h 534818"/>
                  <a:gd name="connsiteX11" fmla="*/ 3540 w 431686"/>
                  <a:gd name="connsiteY11" fmla="*/ 257448 h 534818"/>
                  <a:gd name="connsiteX12" fmla="*/ 9890 w 431686"/>
                  <a:gd name="connsiteY12" fmla="*/ 162198 h 534818"/>
                  <a:gd name="connsiteX13" fmla="*/ 60690 w 431686"/>
                  <a:gd name="connsiteY13" fmla="*/ 73298 h 534818"/>
                  <a:gd name="connsiteX14" fmla="*/ 136890 w 431686"/>
                  <a:gd name="connsiteY14" fmla="*/ 12973 h 534818"/>
                  <a:gd name="connsiteX15" fmla="*/ 209915 w 431686"/>
                  <a:gd name="connsiteY15" fmla="*/ 273 h 534818"/>
                  <a:gd name="connsiteX0" fmla="*/ 210337 w 432108"/>
                  <a:gd name="connsiteY0" fmla="*/ 273 h 534818"/>
                  <a:gd name="connsiteX1" fmla="*/ 296062 w 432108"/>
                  <a:gd name="connsiteY1" fmla="*/ 19323 h 534818"/>
                  <a:gd name="connsiteX2" fmla="*/ 388137 w 432108"/>
                  <a:gd name="connsiteY2" fmla="*/ 105048 h 534818"/>
                  <a:gd name="connsiteX3" fmla="*/ 426237 w 432108"/>
                  <a:gd name="connsiteY3" fmla="*/ 216173 h 534818"/>
                  <a:gd name="connsiteX4" fmla="*/ 429412 w 432108"/>
                  <a:gd name="connsiteY4" fmla="*/ 327298 h 534818"/>
                  <a:gd name="connsiteX5" fmla="*/ 400837 w 432108"/>
                  <a:gd name="connsiteY5" fmla="*/ 428898 h 534818"/>
                  <a:gd name="connsiteX6" fmla="*/ 330987 w 432108"/>
                  <a:gd name="connsiteY6" fmla="*/ 501923 h 534818"/>
                  <a:gd name="connsiteX7" fmla="*/ 235737 w 432108"/>
                  <a:gd name="connsiteY7" fmla="*/ 533673 h 534818"/>
                  <a:gd name="connsiteX8" fmla="*/ 130962 w 432108"/>
                  <a:gd name="connsiteY8" fmla="*/ 520973 h 534818"/>
                  <a:gd name="connsiteX9" fmla="*/ 48412 w 432108"/>
                  <a:gd name="connsiteY9" fmla="*/ 457473 h 534818"/>
                  <a:gd name="connsiteX10" fmla="*/ 3962 w 432108"/>
                  <a:gd name="connsiteY10" fmla="*/ 362223 h 534818"/>
                  <a:gd name="connsiteX11" fmla="*/ 3962 w 432108"/>
                  <a:gd name="connsiteY11" fmla="*/ 257448 h 534818"/>
                  <a:gd name="connsiteX12" fmla="*/ 19837 w 432108"/>
                  <a:gd name="connsiteY12" fmla="*/ 162198 h 534818"/>
                  <a:gd name="connsiteX13" fmla="*/ 61112 w 432108"/>
                  <a:gd name="connsiteY13" fmla="*/ 73298 h 534818"/>
                  <a:gd name="connsiteX14" fmla="*/ 137312 w 432108"/>
                  <a:gd name="connsiteY14" fmla="*/ 12973 h 534818"/>
                  <a:gd name="connsiteX15" fmla="*/ 210337 w 432108"/>
                  <a:gd name="connsiteY15" fmla="*/ 273 h 534818"/>
                  <a:gd name="connsiteX0" fmla="*/ 210337 w 432108"/>
                  <a:gd name="connsiteY0" fmla="*/ 202 h 534747"/>
                  <a:gd name="connsiteX1" fmla="*/ 296062 w 432108"/>
                  <a:gd name="connsiteY1" fmla="*/ 19252 h 534747"/>
                  <a:gd name="connsiteX2" fmla="*/ 388137 w 432108"/>
                  <a:gd name="connsiteY2" fmla="*/ 104977 h 534747"/>
                  <a:gd name="connsiteX3" fmla="*/ 426237 w 432108"/>
                  <a:gd name="connsiteY3" fmla="*/ 216102 h 534747"/>
                  <a:gd name="connsiteX4" fmla="*/ 429412 w 432108"/>
                  <a:gd name="connsiteY4" fmla="*/ 327227 h 534747"/>
                  <a:gd name="connsiteX5" fmla="*/ 400837 w 432108"/>
                  <a:gd name="connsiteY5" fmla="*/ 428827 h 534747"/>
                  <a:gd name="connsiteX6" fmla="*/ 330987 w 432108"/>
                  <a:gd name="connsiteY6" fmla="*/ 501852 h 534747"/>
                  <a:gd name="connsiteX7" fmla="*/ 235737 w 432108"/>
                  <a:gd name="connsiteY7" fmla="*/ 533602 h 534747"/>
                  <a:gd name="connsiteX8" fmla="*/ 130962 w 432108"/>
                  <a:gd name="connsiteY8" fmla="*/ 520902 h 534747"/>
                  <a:gd name="connsiteX9" fmla="*/ 48412 w 432108"/>
                  <a:gd name="connsiteY9" fmla="*/ 457402 h 534747"/>
                  <a:gd name="connsiteX10" fmla="*/ 3962 w 432108"/>
                  <a:gd name="connsiteY10" fmla="*/ 362152 h 534747"/>
                  <a:gd name="connsiteX11" fmla="*/ 3962 w 432108"/>
                  <a:gd name="connsiteY11" fmla="*/ 257377 h 534747"/>
                  <a:gd name="connsiteX12" fmla="*/ 19837 w 432108"/>
                  <a:gd name="connsiteY12" fmla="*/ 162127 h 534747"/>
                  <a:gd name="connsiteX13" fmla="*/ 61112 w 432108"/>
                  <a:gd name="connsiteY13" fmla="*/ 73227 h 534747"/>
                  <a:gd name="connsiteX14" fmla="*/ 127787 w 432108"/>
                  <a:gd name="connsiteY14" fmla="*/ 25602 h 534747"/>
                  <a:gd name="connsiteX15" fmla="*/ 210337 w 432108"/>
                  <a:gd name="connsiteY15" fmla="*/ 202 h 534747"/>
                  <a:gd name="connsiteX0" fmla="*/ 210337 w 432108"/>
                  <a:gd name="connsiteY0" fmla="*/ 0 h 534545"/>
                  <a:gd name="connsiteX1" fmla="*/ 296062 w 432108"/>
                  <a:gd name="connsiteY1" fmla="*/ 19050 h 534545"/>
                  <a:gd name="connsiteX2" fmla="*/ 388137 w 432108"/>
                  <a:gd name="connsiteY2" fmla="*/ 104775 h 534545"/>
                  <a:gd name="connsiteX3" fmla="*/ 426237 w 432108"/>
                  <a:gd name="connsiteY3" fmla="*/ 215900 h 534545"/>
                  <a:gd name="connsiteX4" fmla="*/ 429412 w 432108"/>
                  <a:gd name="connsiteY4" fmla="*/ 327025 h 534545"/>
                  <a:gd name="connsiteX5" fmla="*/ 400837 w 432108"/>
                  <a:gd name="connsiteY5" fmla="*/ 428625 h 534545"/>
                  <a:gd name="connsiteX6" fmla="*/ 330987 w 432108"/>
                  <a:gd name="connsiteY6" fmla="*/ 501650 h 534545"/>
                  <a:gd name="connsiteX7" fmla="*/ 235737 w 432108"/>
                  <a:gd name="connsiteY7" fmla="*/ 533400 h 534545"/>
                  <a:gd name="connsiteX8" fmla="*/ 130962 w 432108"/>
                  <a:gd name="connsiteY8" fmla="*/ 520700 h 534545"/>
                  <a:gd name="connsiteX9" fmla="*/ 48412 w 432108"/>
                  <a:gd name="connsiteY9" fmla="*/ 457200 h 534545"/>
                  <a:gd name="connsiteX10" fmla="*/ 3962 w 432108"/>
                  <a:gd name="connsiteY10" fmla="*/ 361950 h 534545"/>
                  <a:gd name="connsiteX11" fmla="*/ 3962 w 432108"/>
                  <a:gd name="connsiteY11" fmla="*/ 257175 h 534545"/>
                  <a:gd name="connsiteX12" fmla="*/ 19837 w 432108"/>
                  <a:gd name="connsiteY12" fmla="*/ 161925 h 534545"/>
                  <a:gd name="connsiteX13" fmla="*/ 61112 w 432108"/>
                  <a:gd name="connsiteY13" fmla="*/ 73025 h 534545"/>
                  <a:gd name="connsiteX14" fmla="*/ 118262 w 432108"/>
                  <a:gd name="connsiteY14" fmla="*/ 19050 h 534545"/>
                  <a:gd name="connsiteX15" fmla="*/ 210337 w 432108"/>
                  <a:gd name="connsiteY15" fmla="*/ 0 h 534545"/>
                  <a:gd name="connsiteX0" fmla="*/ 206404 w 428175"/>
                  <a:gd name="connsiteY0" fmla="*/ 0 h 534545"/>
                  <a:gd name="connsiteX1" fmla="*/ 292129 w 428175"/>
                  <a:gd name="connsiteY1" fmla="*/ 19050 h 534545"/>
                  <a:gd name="connsiteX2" fmla="*/ 384204 w 428175"/>
                  <a:gd name="connsiteY2" fmla="*/ 104775 h 534545"/>
                  <a:gd name="connsiteX3" fmla="*/ 422304 w 428175"/>
                  <a:gd name="connsiteY3" fmla="*/ 215900 h 534545"/>
                  <a:gd name="connsiteX4" fmla="*/ 425479 w 428175"/>
                  <a:gd name="connsiteY4" fmla="*/ 327025 h 534545"/>
                  <a:gd name="connsiteX5" fmla="*/ 396904 w 428175"/>
                  <a:gd name="connsiteY5" fmla="*/ 428625 h 534545"/>
                  <a:gd name="connsiteX6" fmla="*/ 327054 w 428175"/>
                  <a:gd name="connsiteY6" fmla="*/ 501650 h 534545"/>
                  <a:gd name="connsiteX7" fmla="*/ 231804 w 428175"/>
                  <a:gd name="connsiteY7" fmla="*/ 533400 h 534545"/>
                  <a:gd name="connsiteX8" fmla="*/ 127029 w 428175"/>
                  <a:gd name="connsiteY8" fmla="*/ 520700 h 534545"/>
                  <a:gd name="connsiteX9" fmla="*/ 44479 w 428175"/>
                  <a:gd name="connsiteY9" fmla="*/ 457200 h 534545"/>
                  <a:gd name="connsiteX10" fmla="*/ 19079 w 428175"/>
                  <a:gd name="connsiteY10" fmla="*/ 361950 h 534545"/>
                  <a:gd name="connsiteX11" fmla="*/ 29 w 428175"/>
                  <a:gd name="connsiteY11" fmla="*/ 257175 h 534545"/>
                  <a:gd name="connsiteX12" fmla="*/ 15904 w 428175"/>
                  <a:gd name="connsiteY12" fmla="*/ 161925 h 534545"/>
                  <a:gd name="connsiteX13" fmla="*/ 57179 w 428175"/>
                  <a:gd name="connsiteY13" fmla="*/ 73025 h 534545"/>
                  <a:gd name="connsiteX14" fmla="*/ 114329 w 428175"/>
                  <a:gd name="connsiteY14" fmla="*/ 19050 h 534545"/>
                  <a:gd name="connsiteX15" fmla="*/ 206404 w 428175"/>
                  <a:gd name="connsiteY15" fmla="*/ 0 h 534545"/>
                  <a:gd name="connsiteX0" fmla="*/ 206375 w 428146"/>
                  <a:gd name="connsiteY0" fmla="*/ 0 h 534545"/>
                  <a:gd name="connsiteX1" fmla="*/ 292100 w 428146"/>
                  <a:gd name="connsiteY1" fmla="*/ 19050 h 534545"/>
                  <a:gd name="connsiteX2" fmla="*/ 384175 w 428146"/>
                  <a:gd name="connsiteY2" fmla="*/ 104775 h 534545"/>
                  <a:gd name="connsiteX3" fmla="*/ 422275 w 428146"/>
                  <a:gd name="connsiteY3" fmla="*/ 215900 h 534545"/>
                  <a:gd name="connsiteX4" fmla="*/ 425450 w 428146"/>
                  <a:gd name="connsiteY4" fmla="*/ 327025 h 534545"/>
                  <a:gd name="connsiteX5" fmla="*/ 396875 w 428146"/>
                  <a:gd name="connsiteY5" fmla="*/ 428625 h 534545"/>
                  <a:gd name="connsiteX6" fmla="*/ 327025 w 428146"/>
                  <a:gd name="connsiteY6" fmla="*/ 501650 h 534545"/>
                  <a:gd name="connsiteX7" fmla="*/ 231775 w 428146"/>
                  <a:gd name="connsiteY7" fmla="*/ 533400 h 534545"/>
                  <a:gd name="connsiteX8" fmla="*/ 127000 w 428146"/>
                  <a:gd name="connsiteY8" fmla="*/ 520700 h 534545"/>
                  <a:gd name="connsiteX9" fmla="*/ 44450 w 428146"/>
                  <a:gd name="connsiteY9" fmla="*/ 457200 h 534545"/>
                  <a:gd name="connsiteX10" fmla="*/ 9525 w 428146"/>
                  <a:gd name="connsiteY10" fmla="*/ 358775 h 534545"/>
                  <a:gd name="connsiteX11" fmla="*/ 0 w 428146"/>
                  <a:gd name="connsiteY11" fmla="*/ 257175 h 534545"/>
                  <a:gd name="connsiteX12" fmla="*/ 15875 w 428146"/>
                  <a:gd name="connsiteY12" fmla="*/ 161925 h 534545"/>
                  <a:gd name="connsiteX13" fmla="*/ 57150 w 428146"/>
                  <a:gd name="connsiteY13" fmla="*/ 73025 h 534545"/>
                  <a:gd name="connsiteX14" fmla="*/ 114300 w 428146"/>
                  <a:gd name="connsiteY14" fmla="*/ 19050 h 534545"/>
                  <a:gd name="connsiteX15" fmla="*/ 206375 w 428146"/>
                  <a:gd name="connsiteY15" fmla="*/ 0 h 534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28146" h="534545">
                    <a:moveTo>
                      <a:pt x="206375" y="0"/>
                    </a:moveTo>
                    <a:cubicBezTo>
                      <a:pt x="236008" y="0"/>
                      <a:pt x="262467" y="1588"/>
                      <a:pt x="292100" y="19050"/>
                    </a:cubicBezTo>
                    <a:cubicBezTo>
                      <a:pt x="321733" y="36512"/>
                      <a:pt x="362479" y="71967"/>
                      <a:pt x="384175" y="104775"/>
                    </a:cubicBezTo>
                    <a:cubicBezTo>
                      <a:pt x="405871" y="137583"/>
                      <a:pt x="415396" y="178858"/>
                      <a:pt x="422275" y="215900"/>
                    </a:cubicBezTo>
                    <a:cubicBezTo>
                      <a:pt x="429154" y="252942"/>
                      <a:pt x="429683" y="291571"/>
                      <a:pt x="425450" y="327025"/>
                    </a:cubicBezTo>
                    <a:cubicBezTo>
                      <a:pt x="421217" y="362479"/>
                      <a:pt x="413279" y="399521"/>
                      <a:pt x="396875" y="428625"/>
                    </a:cubicBezTo>
                    <a:cubicBezTo>
                      <a:pt x="380471" y="457729"/>
                      <a:pt x="354542" y="484188"/>
                      <a:pt x="327025" y="501650"/>
                    </a:cubicBezTo>
                    <a:cubicBezTo>
                      <a:pt x="299508" y="519113"/>
                      <a:pt x="265112" y="530225"/>
                      <a:pt x="231775" y="533400"/>
                    </a:cubicBezTo>
                    <a:cubicBezTo>
                      <a:pt x="198438" y="536575"/>
                      <a:pt x="158221" y="533400"/>
                      <a:pt x="127000" y="520700"/>
                    </a:cubicBezTo>
                    <a:cubicBezTo>
                      <a:pt x="95779" y="508000"/>
                      <a:pt x="64029" y="484187"/>
                      <a:pt x="44450" y="457200"/>
                    </a:cubicBezTo>
                    <a:cubicBezTo>
                      <a:pt x="24871" y="430213"/>
                      <a:pt x="16933" y="392112"/>
                      <a:pt x="9525" y="358775"/>
                    </a:cubicBezTo>
                    <a:cubicBezTo>
                      <a:pt x="2117" y="325438"/>
                      <a:pt x="-1058" y="289983"/>
                      <a:pt x="0" y="257175"/>
                    </a:cubicBezTo>
                    <a:cubicBezTo>
                      <a:pt x="1058" y="224367"/>
                      <a:pt x="6350" y="192617"/>
                      <a:pt x="15875" y="161925"/>
                    </a:cubicBezTo>
                    <a:cubicBezTo>
                      <a:pt x="25400" y="131233"/>
                      <a:pt x="39687" y="97367"/>
                      <a:pt x="57150" y="73025"/>
                    </a:cubicBezTo>
                    <a:cubicBezTo>
                      <a:pt x="74613" y="48683"/>
                      <a:pt x="89429" y="31221"/>
                      <a:pt x="114300" y="19050"/>
                    </a:cubicBezTo>
                    <a:cubicBezTo>
                      <a:pt x="139171" y="6879"/>
                      <a:pt x="176742" y="0"/>
                      <a:pt x="2063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4" name="TextBox 163"/>
            <p:cNvSpPr txBox="1"/>
            <p:nvPr/>
          </p:nvSpPr>
          <p:spPr>
            <a:xfrm>
              <a:off x="3112221" y="123857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rgbClr val="FF0000"/>
                  </a:solidFill>
                </a:rPr>
                <a:t>下</a:t>
              </a:r>
            </a:p>
          </p:txBody>
        </p:sp>
      </p:grpSp>
      <p:grpSp>
        <p:nvGrpSpPr>
          <p:cNvPr id="170" name="组合 169"/>
          <p:cNvGrpSpPr/>
          <p:nvPr/>
        </p:nvGrpSpPr>
        <p:grpSpPr>
          <a:xfrm rot="735938">
            <a:off x="2396705" y="2942855"/>
            <a:ext cx="890750" cy="972414"/>
            <a:chOff x="2989221" y="-202226"/>
            <a:chExt cx="890750" cy="972414"/>
          </a:xfrm>
        </p:grpSpPr>
        <p:grpSp>
          <p:nvGrpSpPr>
            <p:cNvPr id="171" name="组合 170"/>
            <p:cNvGrpSpPr/>
            <p:nvPr/>
          </p:nvGrpSpPr>
          <p:grpSpPr>
            <a:xfrm>
              <a:off x="2989221" y="-202226"/>
              <a:ext cx="890750" cy="964996"/>
              <a:chOff x="2337341" y="-944550"/>
              <a:chExt cx="1767675" cy="1915015"/>
            </a:xfrm>
          </p:grpSpPr>
          <p:sp>
            <p:nvSpPr>
              <p:cNvPr id="173" name="任意多边形 172"/>
              <p:cNvSpPr/>
              <p:nvPr/>
            </p:nvSpPr>
            <p:spPr>
              <a:xfrm>
                <a:off x="2445390" y="-188017"/>
                <a:ext cx="1523165" cy="1158482"/>
              </a:xfrm>
              <a:custGeom>
                <a:avLst/>
                <a:gdLst>
                  <a:gd name="connsiteX0" fmla="*/ 763717 w 1510477"/>
                  <a:gd name="connsiteY0" fmla="*/ 2180 h 1168643"/>
                  <a:gd name="connsiteX1" fmla="*/ 954217 w 1510477"/>
                  <a:gd name="connsiteY1" fmla="*/ 93620 h 1168643"/>
                  <a:gd name="connsiteX2" fmla="*/ 1076137 w 1510477"/>
                  <a:gd name="connsiteY2" fmla="*/ 268880 h 1168643"/>
                  <a:gd name="connsiteX3" fmla="*/ 1198057 w 1510477"/>
                  <a:gd name="connsiteY3" fmla="*/ 398420 h 1168643"/>
                  <a:gd name="connsiteX4" fmla="*/ 1358077 w 1510477"/>
                  <a:gd name="connsiteY4" fmla="*/ 543200 h 1168643"/>
                  <a:gd name="connsiteX5" fmla="*/ 1449517 w 1510477"/>
                  <a:gd name="connsiteY5" fmla="*/ 619400 h 1168643"/>
                  <a:gd name="connsiteX6" fmla="*/ 1510477 w 1510477"/>
                  <a:gd name="connsiteY6" fmla="*/ 756560 h 1168643"/>
                  <a:gd name="connsiteX7" fmla="*/ 1510477 w 1510477"/>
                  <a:gd name="connsiteY7" fmla="*/ 878480 h 1168643"/>
                  <a:gd name="connsiteX8" fmla="*/ 1449517 w 1510477"/>
                  <a:gd name="connsiteY8" fmla="*/ 1046120 h 1168643"/>
                  <a:gd name="connsiteX9" fmla="*/ 1319977 w 1510477"/>
                  <a:gd name="connsiteY9" fmla="*/ 1145180 h 1168643"/>
                  <a:gd name="connsiteX10" fmla="*/ 1144717 w 1510477"/>
                  <a:gd name="connsiteY10" fmla="*/ 1168040 h 1168643"/>
                  <a:gd name="connsiteX11" fmla="*/ 999937 w 1510477"/>
                  <a:gd name="connsiteY11" fmla="*/ 1129940 h 1168643"/>
                  <a:gd name="connsiteX12" fmla="*/ 847537 w 1510477"/>
                  <a:gd name="connsiteY12" fmla="*/ 1084220 h 1168643"/>
                  <a:gd name="connsiteX13" fmla="*/ 733237 w 1510477"/>
                  <a:gd name="connsiteY13" fmla="*/ 1084220 h 1168643"/>
                  <a:gd name="connsiteX14" fmla="*/ 641797 w 1510477"/>
                  <a:gd name="connsiteY14" fmla="*/ 1114700 h 1168643"/>
                  <a:gd name="connsiteX15" fmla="*/ 512257 w 1510477"/>
                  <a:gd name="connsiteY15" fmla="*/ 1137560 h 1168643"/>
                  <a:gd name="connsiteX16" fmla="*/ 405577 w 1510477"/>
                  <a:gd name="connsiteY16" fmla="*/ 1160420 h 1168643"/>
                  <a:gd name="connsiteX17" fmla="*/ 260797 w 1510477"/>
                  <a:gd name="connsiteY17" fmla="*/ 1152800 h 1168643"/>
                  <a:gd name="connsiteX18" fmla="*/ 108397 w 1510477"/>
                  <a:gd name="connsiteY18" fmla="*/ 1061360 h 1168643"/>
                  <a:gd name="connsiteX19" fmla="*/ 9337 w 1510477"/>
                  <a:gd name="connsiteY19" fmla="*/ 893720 h 1168643"/>
                  <a:gd name="connsiteX20" fmla="*/ 9337 w 1510477"/>
                  <a:gd name="connsiteY20" fmla="*/ 756560 h 1168643"/>
                  <a:gd name="connsiteX21" fmla="*/ 55057 w 1510477"/>
                  <a:gd name="connsiteY21" fmla="*/ 619400 h 1168643"/>
                  <a:gd name="connsiteX22" fmla="*/ 131257 w 1510477"/>
                  <a:gd name="connsiteY22" fmla="*/ 550820 h 1168643"/>
                  <a:gd name="connsiteX23" fmla="*/ 215077 w 1510477"/>
                  <a:gd name="connsiteY23" fmla="*/ 482240 h 1168643"/>
                  <a:gd name="connsiteX24" fmla="*/ 359857 w 1510477"/>
                  <a:gd name="connsiteY24" fmla="*/ 375560 h 1168643"/>
                  <a:gd name="connsiteX25" fmla="*/ 458917 w 1510477"/>
                  <a:gd name="connsiteY25" fmla="*/ 253640 h 1168643"/>
                  <a:gd name="connsiteX26" fmla="*/ 527497 w 1510477"/>
                  <a:gd name="connsiteY26" fmla="*/ 169820 h 1168643"/>
                  <a:gd name="connsiteX27" fmla="*/ 588457 w 1510477"/>
                  <a:gd name="connsiteY27" fmla="*/ 86000 h 1168643"/>
                  <a:gd name="connsiteX28" fmla="*/ 664657 w 1510477"/>
                  <a:gd name="connsiteY28" fmla="*/ 32660 h 1168643"/>
                  <a:gd name="connsiteX29" fmla="*/ 763717 w 1510477"/>
                  <a:gd name="connsiteY29" fmla="*/ 2180 h 1168643"/>
                  <a:gd name="connsiteX0" fmla="*/ 804992 w 1510477"/>
                  <a:gd name="connsiteY0" fmla="*/ 2254 h 1168717"/>
                  <a:gd name="connsiteX1" fmla="*/ 954217 w 1510477"/>
                  <a:gd name="connsiteY1" fmla="*/ 93694 h 1168717"/>
                  <a:gd name="connsiteX2" fmla="*/ 1076137 w 1510477"/>
                  <a:gd name="connsiteY2" fmla="*/ 268954 h 1168717"/>
                  <a:gd name="connsiteX3" fmla="*/ 1198057 w 1510477"/>
                  <a:gd name="connsiteY3" fmla="*/ 398494 h 1168717"/>
                  <a:gd name="connsiteX4" fmla="*/ 1358077 w 1510477"/>
                  <a:gd name="connsiteY4" fmla="*/ 543274 h 1168717"/>
                  <a:gd name="connsiteX5" fmla="*/ 1449517 w 1510477"/>
                  <a:gd name="connsiteY5" fmla="*/ 619474 h 1168717"/>
                  <a:gd name="connsiteX6" fmla="*/ 1510477 w 1510477"/>
                  <a:gd name="connsiteY6" fmla="*/ 756634 h 1168717"/>
                  <a:gd name="connsiteX7" fmla="*/ 1510477 w 1510477"/>
                  <a:gd name="connsiteY7" fmla="*/ 878554 h 1168717"/>
                  <a:gd name="connsiteX8" fmla="*/ 1449517 w 1510477"/>
                  <a:gd name="connsiteY8" fmla="*/ 1046194 h 1168717"/>
                  <a:gd name="connsiteX9" fmla="*/ 1319977 w 1510477"/>
                  <a:gd name="connsiteY9" fmla="*/ 1145254 h 1168717"/>
                  <a:gd name="connsiteX10" fmla="*/ 1144717 w 1510477"/>
                  <a:gd name="connsiteY10" fmla="*/ 1168114 h 1168717"/>
                  <a:gd name="connsiteX11" fmla="*/ 999937 w 1510477"/>
                  <a:gd name="connsiteY11" fmla="*/ 1130014 h 1168717"/>
                  <a:gd name="connsiteX12" fmla="*/ 847537 w 1510477"/>
                  <a:gd name="connsiteY12" fmla="*/ 1084294 h 1168717"/>
                  <a:gd name="connsiteX13" fmla="*/ 733237 w 1510477"/>
                  <a:gd name="connsiteY13" fmla="*/ 1084294 h 1168717"/>
                  <a:gd name="connsiteX14" fmla="*/ 641797 w 1510477"/>
                  <a:gd name="connsiteY14" fmla="*/ 1114774 h 1168717"/>
                  <a:gd name="connsiteX15" fmla="*/ 512257 w 1510477"/>
                  <a:gd name="connsiteY15" fmla="*/ 1137634 h 1168717"/>
                  <a:gd name="connsiteX16" fmla="*/ 405577 w 1510477"/>
                  <a:gd name="connsiteY16" fmla="*/ 1160494 h 1168717"/>
                  <a:gd name="connsiteX17" fmla="*/ 260797 w 1510477"/>
                  <a:gd name="connsiteY17" fmla="*/ 1152874 h 1168717"/>
                  <a:gd name="connsiteX18" fmla="*/ 108397 w 1510477"/>
                  <a:gd name="connsiteY18" fmla="*/ 1061434 h 1168717"/>
                  <a:gd name="connsiteX19" fmla="*/ 9337 w 1510477"/>
                  <a:gd name="connsiteY19" fmla="*/ 893794 h 1168717"/>
                  <a:gd name="connsiteX20" fmla="*/ 9337 w 1510477"/>
                  <a:gd name="connsiteY20" fmla="*/ 756634 h 1168717"/>
                  <a:gd name="connsiteX21" fmla="*/ 55057 w 1510477"/>
                  <a:gd name="connsiteY21" fmla="*/ 619474 h 1168717"/>
                  <a:gd name="connsiteX22" fmla="*/ 131257 w 1510477"/>
                  <a:gd name="connsiteY22" fmla="*/ 550894 h 1168717"/>
                  <a:gd name="connsiteX23" fmla="*/ 215077 w 1510477"/>
                  <a:gd name="connsiteY23" fmla="*/ 482314 h 1168717"/>
                  <a:gd name="connsiteX24" fmla="*/ 359857 w 1510477"/>
                  <a:gd name="connsiteY24" fmla="*/ 375634 h 1168717"/>
                  <a:gd name="connsiteX25" fmla="*/ 458917 w 1510477"/>
                  <a:gd name="connsiteY25" fmla="*/ 253714 h 1168717"/>
                  <a:gd name="connsiteX26" fmla="*/ 527497 w 1510477"/>
                  <a:gd name="connsiteY26" fmla="*/ 169894 h 1168717"/>
                  <a:gd name="connsiteX27" fmla="*/ 588457 w 1510477"/>
                  <a:gd name="connsiteY27" fmla="*/ 86074 h 1168717"/>
                  <a:gd name="connsiteX28" fmla="*/ 664657 w 1510477"/>
                  <a:gd name="connsiteY28" fmla="*/ 32734 h 1168717"/>
                  <a:gd name="connsiteX29" fmla="*/ 804992 w 1510477"/>
                  <a:gd name="connsiteY29" fmla="*/ 2254 h 1168717"/>
                  <a:gd name="connsiteX0" fmla="*/ 804992 w 1510477"/>
                  <a:gd name="connsiteY0" fmla="*/ 3140 h 1169603"/>
                  <a:gd name="connsiteX1" fmla="*/ 954217 w 1510477"/>
                  <a:gd name="connsiteY1" fmla="*/ 94580 h 1169603"/>
                  <a:gd name="connsiteX2" fmla="*/ 1076137 w 1510477"/>
                  <a:gd name="connsiteY2" fmla="*/ 269840 h 1169603"/>
                  <a:gd name="connsiteX3" fmla="*/ 1198057 w 1510477"/>
                  <a:gd name="connsiteY3" fmla="*/ 399380 h 1169603"/>
                  <a:gd name="connsiteX4" fmla="*/ 1358077 w 1510477"/>
                  <a:gd name="connsiteY4" fmla="*/ 544160 h 1169603"/>
                  <a:gd name="connsiteX5" fmla="*/ 1449517 w 1510477"/>
                  <a:gd name="connsiteY5" fmla="*/ 620360 h 1169603"/>
                  <a:gd name="connsiteX6" fmla="*/ 1510477 w 1510477"/>
                  <a:gd name="connsiteY6" fmla="*/ 757520 h 1169603"/>
                  <a:gd name="connsiteX7" fmla="*/ 1510477 w 1510477"/>
                  <a:gd name="connsiteY7" fmla="*/ 879440 h 1169603"/>
                  <a:gd name="connsiteX8" fmla="*/ 1449517 w 1510477"/>
                  <a:gd name="connsiteY8" fmla="*/ 1047080 h 1169603"/>
                  <a:gd name="connsiteX9" fmla="*/ 1319977 w 1510477"/>
                  <a:gd name="connsiteY9" fmla="*/ 1146140 h 1169603"/>
                  <a:gd name="connsiteX10" fmla="*/ 1144717 w 1510477"/>
                  <a:gd name="connsiteY10" fmla="*/ 1169000 h 1169603"/>
                  <a:gd name="connsiteX11" fmla="*/ 999937 w 1510477"/>
                  <a:gd name="connsiteY11" fmla="*/ 1130900 h 1169603"/>
                  <a:gd name="connsiteX12" fmla="*/ 847537 w 1510477"/>
                  <a:gd name="connsiteY12" fmla="*/ 1085180 h 1169603"/>
                  <a:gd name="connsiteX13" fmla="*/ 733237 w 1510477"/>
                  <a:gd name="connsiteY13" fmla="*/ 1085180 h 1169603"/>
                  <a:gd name="connsiteX14" fmla="*/ 641797 w 1510477"/>
                  <a:gd name="connsiteY14" fmla="*/ 1115660 h 1169603"/>
                  <a:gd name="connsiteX15" fmla="*/ 512257 w 1510477"/>
                  <a:gd name="connsiteY15" fmla="*/ 1138520 h 1169603"/>
                  <a:gd name="connsiteX16" fmla="*/ 405577 w 1510477"/>
                  <a:gd name="connsiteY16" fmla="*/ 1161380 h 1169603"/>
                  <a:gd name="connsiteX17" fmla="*/ 260797 w 1510477"/>
                  <a:gd name="connsiteY17" fmla="*/ 1153760 h 1169603"/>
                  <a:gd name="connsiteX18" fmla="*/ 108397 w 1510477"/>
                  <a:gd name="connsiteY18" fmla="*/ 1062320 h 1169603"/>
                  <a:gd name="connsiteX19" fmla="*/ 9337 w 1510477"/>
                  <a:gd name="connsiteY19" fmla="*/ 894680 h 1169603"/>
                  <a:gd name="connsiteX20" fmla="*/ 9337 w 1510477"/>
                  <a:gd name="connsiteY20" fmla="*/ 757520 h 1169603"/>
                  <a:gd name="connsiteX21" fmla="*/ 55057 w 1510477"/>
                  <a:gd name="connsiteY21" fmla="*/ 620360 h 1169603"/>
                  <a:gd name="connsiteX22" fmla="*/ 131257 w 1510477"/>
                  <a:gd name="connsiteY22" fmla="*/ 551780 h 1169603"/>
                  <a:gd name="connsiteX23" fmla="*/ 215077 w 1510477"/>
                  <a:gd name="connsiteY23" fmla="*/ 483200 h 1169603"/>
                  <a:gd name="connsiteX24" fmla="*/ 359857 w 1510477"/>
                  <a:gd name="connsiteY24" fmla="*/ 376520 h 1169603"/>
                  <a:gd name="connsiteX25" fmla="*/ 458917 w 1510477"/>
                  <a:gd name="connsiteY25" fmla="*/ 254600 h 1169603"/>
                  <a:gd name="connsiteX26" fmla="*/ 527497 w 1510477"/>
                  <a:gd name="connsiteY26" fmla="*/ 170780 h 1169603"/>
                  <a:gd name="connsiteX27" fmla="*/ 588457 w 1510477"/>
                  <a:gd name="connsiteY27" fmla="*/ 86960 h 1169603"/>
                  <a:gd name="connsiteX28" fmla="*/ 677357 w 1510477"/>
                  <a:gd name="connsiteY28" fmla="*/ 27270 h 1169603"/>
                  <a:gd name="connsiteX29" fmla="*/ 804992 w 1510477"/>
                  <a:gd name="connsiteY29" fmla="*/ 3140 h 1169603"/>
                  <a:gd name="connsiteX0" fmla="*/ 817692 w 1510477"/>
                  <a:gd name="connsiteY0" fmla="*/ 4719 h 1158482"/>
                  <a:gd name="connsiteX1" fmla="*/ 954217 w 1510477"/>
                  <a:gd name="connsiteY1" fmla="*/ 83459 h 1158482"/>
                  <a:gd name="connsiteX2" fmla="*/ 1076137 w 1510477"/>
                  <a:gd name="connsiteY2" fmla="*/ 258719 h 1158482"/>
                  <a:gd name="connsiteX3" fmla="*/ 1198057 w 1510477"/>
                  <a:gd name="connsiteY3" fmla="*/ 388259 h 1158482"/>
                  <a:gd name="connsiteX4" fmla="*/ 1358077 w 1510477"/>
                  <a:gd name="connsiteY4" fmla="*/ 533039 h 1158482"/>
                  <a:gd name="connsiteX5" fmla="*/ 1449517 w 1510477"/>
                  <a:gd name="connsiteY5" fmla="*/ 609239 h 1158482"/>
                  <a:gd name="connsiteX6" fmla="*/ 1510477 w 1510477"/>
                  <a:gd name="connsiteY6" fmla="*/ 746399 h 1158482"/>
                  <a:gd name="connsiteX7" fmla="*/ 1510477 w 1510477"/>
                  <a:gd name="connsiteY7" fmla="*/ 868319 h 1158482"/>
                  <a:gd name="connsiteX8" fmla="*/ 1449517 w 1510477"/>
                  <a:gd name="connsiteY8" fmla="*/ 1035959 h 1158482"/>
                  <a:gd name="connsiteX9" fmla="*/ 1319977 w 1510477"/>
                  <a:gd name="connsiteY9" fmla="*/ 1135019 h 1158482"/>
                  <a:gd name="connsiteX10" fmla="*/ 1144717 w 1510477"/>
                  <a:gd name="connsiteY10" fmla="*/ 1157879 h 1158482"/>
                  <a:gd name="connsiteX11" fmla="*/ 999937 w 1510477"/>
                  <a:gd name="connsiteY11" fmla="*/ 1119779 h 1158482"/>
                  <a:gd name="connsiteX12" fmla="*/ 847537 w 1510477"/>
                  <a:gd name="connsiteY12" fmla="*/ 1074059 h 1158482"/>
                  <a:gd name="connsiteX13" fmla="*/ 733237 w 1510477"/>
                  <a:gd name="connsiteY13" fmla="*/ 1074059 h 1158482"/>
                  <a:gd name="connsiteX14" fmla="*/ 641797 w 1510477"/>
                  <a:gd name="connsiteY14" fmla="*/ 1104539 h 1158482"/>
                  <a:gd name="connsiteX15" fmla="*/ 512257 w 1510477"/>
                  <a:gd name="connsiteY15" fmla="*/ 1127399 h 1158482"/>
                  <a:gd name="connsiteX16" fmla="*/ 405577 w 1510477"/>
                  <a:gd name="connsiteY16" fmla="*/ 1150259 h 1158482"/>
                  <a:gd name="connsiteX17" fmla="*/ 260797 w 1510477"/>
                  <a:gd name="connsiteY17" fmla="*/ 1142639 h 1158482"/>
                  <a:gd name="connsiteX18" fmla="*/ 108397 w 1510477"/>
                  <a:gd name="connsiteY18" fmla="*/ 1051199 h 1158482"/>
                  <a:gd name="connsiteX19" fmla="*/ 9337 w 1510477"/>
                  <a:gd name="connsiteY19" fmla="*/ 883559 h 1158482"/>
                  <a:gd name="connsiteX20" fmla="*/ 9337 w 1510477"/>
                  <a:gd name="connsiteY20" fmla="*/ 746399 h 1158482"/>
                  <a:gd name="connsiteX21" fmla="*/ 55057 w 1510477"/>
                  <a:gd name="connsiteY21" fmla="*/ 609239 h 1158482"/>
                  <a:gd name="connsiteX22" fmla="*/ 131257 w 1510477"/>
                  <a:gd name="connsiteY22" fmla="*/ 540659 h 1158482"/>
                  <a:gd name="connsiteX23" fmla="*/ 215077 w 1510477"/>
                  <a:gd name="connsiteY23" fmla="*/ 472079 h 1158482"/>
                  <a:gd name="connsiteX24" fmla="*/ 359857 w 1510477"/>
                  <a:gd name="connsiteY24" fmla="*/ 365399 h 1158482"/>
                  <a:gd name="connsiteX25" fmla="*/ 458917 w 1510477"/>
                  <a:gd name="connsiteY25" fmla="*/ 243479 h 1158482"/>
                  <a:gd name="connsiteX26" fmla="*/ 527497 w 1510477"/>
                  <a:gd name="connsiteY26" fmla="*/ 159659 h 1158482"/>
                  <a:gd name="connsiteX27" fmla="*/ 588457 w 1510477"/>
                  <a:gd name="connsiteY27" fmla="*/ 75839 h 1158482"/>
                  <a:gd name="connsiteX28" fmla="*/ 677357 w 1510477"/>
                  <a:gd name="connsiteY28" fmla="*/ 16149 h 1158482"/>
                  <a:gd name="connsiteX29" fmla="*/ 817692 w 1510477"/>
                  <a:gd name="connsiteY29" fmla="*/ 4719 h 1158482"/>
                  <a:gd name="connsiteX0" fmla="*/ 817692 w 1510477"/>
                  <a:gd name="connsiteY0" fmla="*/ 4719 h 1158482"/>
                  <a:gd name="connsiteX1" fmla="*/ 954217 w 1510477"/>
                  <a:gd name="connsiteY1" fmla="*/ 83459 h 1158482"/>
                  <a:gd name="connsiteX2" fmla="*/ 1076137 w 1510477"/>
                  <a:gd name="connsiteY2" fmla="*/ 258719 h 1158482"/>
                  <a:gd name="connsiteX3" fmla="*/ 1198057 w 1510477"/>
                  <a:gd name="connsiteY3" fmla="*/ 388259 h 1158482"/>
                  <a:gd name="connsiteX4" fmla="*/ 1358077 w 1510477"/>
                  <a:gd name="connsiteY4" fmla="*/ 533039 h 1158482"/>
                  <a:gd name="connsiteX5" fmla="*/ 1449517 w 1510477"/>
                  <a:gd name="connsiteY5" fmla="*/ 609239 h 1158482"/>
                  <a:gd name="connsiteX6" fmla="*/ 1510477 w 1510477"/>
                  <a:gd name="connsiteY6" fmla="*/ 746399 h 1158482"/>
                  <a:gd name="connsiteX7" fmla="*/ 1510477 w 1510477"/>
                  <a:gd name="connsiteY7" fmla="*/ 868319 h 1158482"/>
                  <a:gd name="connsiteX8" fmla="*/ 1449517 w 1510477"/>
                  <a:gd name="connsiteY8" fmla="*/ 1035959 h 1158482"/>
                  <a:gd name="connsiteX9" fmla="*/ 1319977 w 1510477"/>
                  <a:gd name="connsiteY9" fmla="*/ 1135019 h 1158482"/>
                  <a:gd name="connsiteX10" fmla="*/ 1144717 w 1510477"/>
                  <a:gd name="connsiteY10" fmla="*/ 1157879 h 1158482"/>
                  <a:gd name="connsiteX11" fmla="*/ 999937 w 1510477"/>
                  <a:gd name="connsiteY11" fmla="*/ 1119779 h 1158482"/>
                  <a:gd name="connsiteX12" fmla="*/ 847537 w 1510477"/>
                  <a:gd name="connsiteY12" fmla="*/ 1074059 h 1158482"/>
                  <a:gd name="connsiteX13" fmla="*/ 733237 w 1510477"/>
                  <a:gd name="connsiteY13" fmla="*/ 1074059 h 1158482"/>
                  <a:gd name="connsiteX14" fmla="*/ 641797 w 1510477"/>
                  <a:gd name="connsiteY14" fmla="*/ 1104539 h 1158482"/>
                  <a:gd name="connsiteX15" fmla="*/ 512257 w 1510477"/>
                  <a:gd name="connsiteY15" fmla="*/ 1127399 h 1158482"/>
                  <a:gd name="connsiteX16" fmla="*/ 405577 w 1510477"/>
                  <a:gd name="connsiteY16" fmla="*/ 1150259 h 1158482"/>
                  <a:gd name="connsiteX17" fmla="*/ 260797 w 1510477"/>
                  <a:gd name="connsiteY17" fmla="*/ 1142639 h 1158482"/>
                  <a:gd name="connsiteX18" fmla="*/ 108397 w 1510477"/>
                  <a:gd name="connsiteY18" fmla="*/ 1051199 h 1158482"/>
                  <a:gd name="connsiteX19" fmla="*/ 9337 w 1510477"/>
                  <a:gd name="connsiteY19" fmla="*/ 883559 h 1158482"/>
                  <a:gd name="connsiteX20" fmla="*/ 9337 w 1510477"/>
                  <a:gd name="connsiteY20" fmla="*/ 746399 h 1158482"/>
                  <a:gd name="connsiteX21" fmla="*/ 55057 w 1510477"/>
                  <a:gd name="connsiteY21" fmla="*/ 609239 h 1158482"/>
                  <a:gd name="connsiteX22" fmla="*/ 131257 w 1510477"/>
                  <a:gd name="connsiteY22" fmla="*/ 540659 h 1158482"/>
                  <a:gd name="connsiteX23" fmla="*/ 227777 w 1510477"/>
                  <a:gd name="connsiteY23" fmla="*/ 468904 h 1158482"/>
                  <a:gd name="connsiteX24" fmla="*/ 359857 w 1510477"/>
                  <a:gd name="connsiteY24" fmla="*/ 365399 h 1158482"/>
                  <a:gd name="connsiteX25" fmla="*/ 458917 w 1510477"/>
                  <a:gd name="connsiteY25" fmla="*/ 243479 h 1158482"/>
                  <a:gd name="connsiteX26" fmla="*/ 527497 w 1510477"/>
                  <a:gd name="connsiteY26" fmla="*/ 159659 h 1158482"/>
                  <a:gd name="connsiteX27" fmla="*/ 588457 w 1510477"/>
                  <a:gd name="connsiteY27" fmla="*/ 75839 h 1158482"/>
                  <a:gd name="connsiteX28" fmla="*/ 677357 w 1510477"/>
                  <a:gd name="connsiteY28" fmla="*/ 16149 h 1158482"/>
                  <a:gd name="connsiteX29" fmla="*/ 817692 w 1510477"/>
                  <a:gd name="connsiteY29" fmla="*/ 4719 h 1158482"/>
                  <a:gd name="connsiteX0" fmla="*/ 817075 w 1509860"/>
                  <a:gd name="connsiteY0" fmla="*/ 4719 h 1158482"/>
                  <a:gd name="connsiteX1" fmla="*/ 953600 w 1509860"/>
                  <a:gd name="connsiteY1" fmla="*/ 83459 h 1158482"/>
                  <a:gd name="connsiteX2" fmla="*/ 1075520 w 1509860"/>
                  <a:gd name="connsiteY2" fmla="*/ 258719 h 1158482"/>
                  <a:gd name="connsiteX3" fmla="*/ 1197440 w 1509860"/>
                  <a:gd name="connsiteY3" fmla="*/ 388259 h 1158482"/>
                  <a:gd name="connsiteX4" fmla="*/ 1357460 w 1509860"/>
                  <a:gd name="connsiteY4" fmla="*/ 533039 h 1158482"/>
                  <a:gd name="connsiteX5" fmla="*/ 1448900 w 1509860"/>
                  <a:gd name="connsiteY5" fmla="*/ 609239 h 1158482"/>
                  <a:gd name="connsiteX6" fmla="*/ 1509860 w 1509860"/>
                  <a:gd name="connsiteY6" fmla="*/ 746399 h 1158482"/>
                  <a:gd name="connsiteX7" fmla="*/ 1509860 w 1509860"/>
                  <a:gd name="connsiteY7" fmla="*/ 868319 h 1158482"/>
                  <a:gd name="connsiteX8" fmla="*/ 1448900 w 1509860"/>
                  <a:gd name="connsiteY8" fmla="*/ 1035959 h 1158482"/>
                  <a:gd name="connsiteX9" fmla="*/ 1319360 w 1509860"/>
                  <a:gd name="connsiteY9" fmla="*/ 1135019 h 1158482"/>
                  <a:gd name="connsiteX10" fmla="*/ 1144100 w 1509860"/>
                  <a:gd name="connsiteY10" fmla="*/ 1157879 h 1158482"/>
                  <a:gd name="connsiteX11" fmla="*/ 999320 w 1509860"/>
                  <a:gd name="connsiteY11" fmla="*/ 1119779 h 1158482"/>
                  <a:gd name="connsiteX12" fmla="*/ 846920 w 1509860"/>
                  <a:gd name="connsiteY12" fmla="*/ 1074059 h 1158482"/>
                  <a:gd name="connsiteX13" fmla="*/ 732620 w 1509860"/>
                  <a:gd name="connsiteY13" fmla="*/ 1074059 h 1158482"/>
                  <a:gd name="connsiteX14" fmla="*/ 641180 w 1509860"/>
                  <a:gd name="connsiteY14" fmla="*/ 1104539 h 1158482"/>
                  <a:gd name="connsiteX15" fmla="*/ 511640 w 1509860"/>
                  <a:gd name="connsiteY15" fmla="*/ 1127399 h 1158482"/>
                  <a:gd name="connsiteX16" fmla="*/ 404960 w 1509860"/>
                  <a:gd name="connsiteY16" fmla="*/ 1150259 h 1158482"/>
                  <a:gd name="connsiteX17" fmla="*/ 260180 w 1509860"/>
                  <a:gd name="connsiteY17" fmla="*/ 1142639 h 1158482"/>
                  <a:gd name="connsiteX18" fmla="*/ 107780 w 1509860"/>
                  <a:gd name="connsiteY18" fmla="*/ 1051199 h 1158482"/>
                  <a:gd name="connsiteX19" fmla="*/ 8720 w 1509860"/>
                  <a:gd name="connsiteY19" fmla="*/ 883559 h 1158482"/>
                  <a:gd name="connsiteX20" fmla="*/ 8720 w 1509860"/>
                  <a:gd name="connsiteY20" fmla="*/ 746399 h 1158482"/>
                  <a:gd name="connsiteX21" fmla="*/ 41740 w 1509860"/>
                  <a:gd name="connsiteY21" fmla="*/ 621939 h 1158482"/>
                  <a:gd name="connsiteX22" fmla="*/ 130640 w 1509860"/>
                  <a:gd name="connsiteY22" fmla="*/ 540659 h 1158482"/>
                  <a:gd name="connsiteX23" fmla="*/ 227160 w 1509860"/>
                  <a:gd name="connsiteY23" fmla="*/ 468904 h 1158482"/>
                  <a:gd name="connsiteX24" fmla="*/ 359240 w 1509860"/>
                  <a:gd name="connsiteY24" fmla="*/ 365399 h 1158482"/>
                  <a:gd name="connsiteX25" fmla="*/ 458300 w 1509860"/>
                  <a:gd name="connsiteY25" fmla="*/ 243479 h 1158482"/>
                  <a:gd name="connsiteX26" fmla="*/ 526880 w 1509860"/>
                  <a:gd name="connsiteY26" fmla="*/ 159659 h 1158482"/>
                  <a:gd name="connsiteX27" fmla="*/ 587840 w 1509860"/>
                  <a:gd name="connsiteY27" fmla="*/ 75839 h 1158482"/>
                  <a:gd name="connsiteX28" fmla="*/ 676740 w 1509860"/>
                  <a:gd name="connsiteY28" fmla="*/ 16149 h 1158482"/>
                  <a:gd name="connsiteX29" fmla="*/ 817075 w 1509860"/>
                  <a:gd name="connsiteY29" fmla="*/ 4719 h 1158482"/>
                  <a:gd name="connsiteX0" fmla="*/ 824371 w 1517156"/>
                  <a:gd name="connsiteY0" fmla="*/ 4719 h 1158482"/>
                  <a:gd name="connsiteX1" fmla="*/ 960896 w 1517156"/>
                  <a:gd name="connsiteY1" fmla="*/ 83459 h 1158482"/>
                  <a:gd name="connsiteX2" fmla="*/ 1082816 w 1517156"/>
                  <a:gd name="connsiteY2" fmla="*/ 258719 h 1158482"/>
                  <a:gd name="connsiteX3" fmla="*/ 1204736 w 1517156"/>
                  <a:gd name="connsiteY3" fmla="*/ 388259 h 1158482"/>
                  <a:gd name="connsiteX4" fmla="*/ 1364756 w 1517156"/>
                  <a:gd name="connsiteY4" fmla="*/ 533039 h 1158482"/>
                  <a:gd name="connsiteX5" fmla="*/ 1456196 w 1517156"/>
                  <a:gd name="connsiteY5" fmla="*/ 609239 h 1158482"/>
                  <a:gd name="connsiteX6" fmla="*/ 1517156 w 1517156"/>
                  <a:gd name="connsiteY6" fmla="*/ 746399 h 1158482"/>
                  <a:gd name="connsiteX7" fmla="*/ 1517156 w 1517156"/>
                  <a:gd name="connsiteY7" fmla="*/ 868319 h 1158482"/>
                  <a:gd name="connsiteX8" fmla="*/ 1456196 w 1517156"/>
                  <a:gd name="connsiteY8" fmla="*/ 1035959 h 1158482"/>
                  <a:gd name="connsiteX9" fmla="*/ 1326656 w 1517156"/>
                  <a:gd name="connsiteY9" fmla="*/ 1135019 h 1158482"/>
                  <a:gd name="connsiteX10" fmla="*/ 1151396 w 1517156"/>
                  <a:gd name="connsiteY10" fmla="*/ 1157879 h 1158482"/>
                  <a:gd name="connsiteX11" fmla="*/ 1006616 w 1517156"/>
                  <a:gd name="connsiteY11" fmla="*/ 1119779 h 1158482"/>
                  <a:gd name="connsiteX12" fmla="*/ 854216 w 1517156"/>
                  <a:gd name="connsiteY12" fmla="*/ 1074059 h 1158482"/>
                  <a:gd name="connsiteX13" fmla="*/ 739916 w 1517156"/>
                  <a:gd name="connsiteY13" fmla="*/ 1074059 h 1158482"/>
                  <a:gd name="connsiteX14" fmla="*/ 648476 w 1517156"/>
                  <a:gd name="connsiteY14" fmla="*/ 1104539 h 1158482"/>
                  <a:gd name="connsiteX15" fmla="*/ 518936 w 1517156"/>
                  <a:gd name="connsiteY15" fmla="*/ 1127399 h 1158482"/>
                  <a:gd name="connsiteX16" fmla="*/ 412256 w 1517156"/>
                  <a:gd name="connsiteY16" fmla="*/ 1150259 h 1158482"/>
                  <a:gd name="connsiteX17" fmla="*/ 267476 w 1517156"/>
                  <a:gd name="connsiteY17" fmla="*/ 1142639 h 1158482"/>
                  <a:gd name="connsiteX18" fmla="*/ 115076 w 1517156"/>
                  <a:gd name="connsiteY18" fmla="*/ 1051199 h 1158482"/>
                  <a:gd name="connsiteX19" fmla="*/ 16016 w 1517156"/>
                  <a:gd name="connsiteY19" fmla="*/ 883559 h 1158482"/>
                  <a:gd name="connsiteX20" fmla="*/ 3316 w 1517156"/>
                  <a:gd name="connsiteY20" fmla="*/ 752749 h 1158482"/>
                  <a:gd name="connsiteX21" fmla="*/ 49036 w 1517156"/>
                  <a:gd name="connsiteY21" fmla="*/ 621939 h 1158482"/>
                  <a:gd name="connsiteX22" fmla="*/ 137936 w 1517156"/>
                  <a:gd name="connsiteY22" fmla="*/ 540659 h 1158482"/>
                  <a:gd name="connsiteX23" fmla="*/ 234456 w 1517156"/>
                  <a:gd name="connsiteY23" fmla="*/ 468904 h 1158482"/>
                  <a:gd name="connsiteX24" fmla="*/ 366536 w 1517156"/>
                  <a:gd name="connsiteY24" fmla="*/ 365399 h 1158482"/>
                  <a:gd name="connsiteX25" fmla="*/ 465596 w 1517156"/>
                  <a:gd name="connsiteY25" fmla="*/ 243479 h 1158482"/>
                  <a:gd name="connsiteX26" fmla="*/ 534176 w 1517156"/>
                  <a:gd name="connsiteY26" fmla="*/ 159659 h 1158482"/>
                  <a:gd name="connsiteX27" fmla="*/ 595136 w 1517156"/>
                  <a:gd name="connsiteY27" fmla="*/ 75839 h 1158482"/>
                  <a:gd name="connsiteX28" fmla="*/ 684036 w 1517156"/>
                  <a:gd name="connsiteY28" fmla="*/ 16149 h 1158482"/>
                  <a:gd name="connsiteX29" fmla="*/ 824371 w 1517156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47448 w 1516128"/>
                  <a:gd name="connsiteY14" fmla="*/ 1104539 h 1158482"/>
                  <a:gd name="connsiteX15" fmla="*/ 517908 w 1516128"/>
                  <a:gd name="connsiteY15" fmla="*/ 112739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47448 w 1516128"/>
                  <a:gd name="connsiteY14" fmla="*/ 11045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28398 w 1516128"/>
                  <a:gd name="connsiteY14" fmla="*/ 1101364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28398 w 1516128"/>
                  <a:gd name="connsiteY14" fmla="*/ 1101364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44273 w 1516128"/>
                  <a:gd name="connsiteY14" fmla="*/ 10918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8736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44273 w 1516128"/>
                  <a:gd name="connsiteY14" fmla="*/ 10918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23165"/>
                  <a:gd name="connsiteY0" fmla="*/ 4719 h 1158482"/>
                  <a:gd name="connsiteX1" fmla="*/ 959868 w 1523165"/>
                  <a:gd name="connsiteY1" fmla="*/ 83459 h 1158482"/>
                  <a:gd name="connsiteX2" fmla="*/ 1081788 w 1523165"/>
                  <a:gd name="connsiteY2" fmla="*/ 258719 h 1158482"/>
                  <a:gd name="connsiteX3" fmla="*/ 1203708 w 1523165"/>
                  <a:gd name="connsiteY3" fmla="*/ 388259 h 1158482"/>
                  <a:gd name="connsiteX4" fmla="*/ 1363728 w 1523165"/>
                  <a:gd name="connsiteY4" fmla="*/ 533039 h 1158482"/>
                  <a:gd name="connsiteX5" fmla="*/ 1464693 w 1523165"/>
                  <a:gd name="connsiteY5" fmla="*/ 618764 h 1158482"/>
                  <a:gd name="connsiteX6" fmla="*/ 1516128 w 1523165"/>
                  <a:gd name="connsiteY6" fmla="*/ 746399 h 1158482"/>
                  <a:gd name="connsiteX7" fmla="*/ 1516128 w 1523165"/>
                  <a:gd name="connsiteY7" fmla="*/ 887369 h 1158482"/>
                  <a:gd name="connsiteX8" fmla="*/ 1455168 w 1523165"/>
                  <a:gd name="connsiteY8" fmla="*/ 1035959 h 1158482"/>
                  <a:gd name="connsiteX9" fmla="*/ 1325628 w 1523165"/>
                  <a:gd name="connsiteY9" fmla="*/ 1135019 h 1158482"/>
                  <a:gd name="connsiteX10" fmla="*/ 1150368 w 1523165"/>
                  <a:gd name="connsiteY10" fmla="*/ 1157879 h 1158482"/>
                  <a:gd name="connsiteX11" fmla="*/ 1005588 w 1523165"/>
                  <a:gd name="connsiteY11" fmla="*/ 1119779 h 1158482"/>
                  <a:gd name="connsiteX12" fmla="*/ 853188 w 1523165"/>
                  <a:gd name="connsiteY12" fmla="*/ 1074059 h 1158482"/>
                  <a:gd name="connsiteX13" fmla="*/ 754763 w 1523165"/>
                  <a:gd name="connsiteY13" fmla="*/ 1070884 h 1158482"/>
                  <a:gd name="connsiteX14" fmla="*/ 644273 w 1523165"/>
                  <a:gd name="connsiteY14" fmla="*/ 1091839 h 1158482"/>
                  <a:gd name="connsiteX15" fmla="*/ 540133 w 1523165"/>
                  <a:gd name="connsiteY15" fmla="*/ 1121049 h 1158482"/>
                  <a:gd name="connsiteX16" fmla="*/ 411228 w 1523165"/>
                  <a:gd name="connsiteY16" fmla="*/ 1150259 h 1158482"/>
                  <a:gd name="connsiteX17" fmla="*/ 266448 w 1523165"/>
                  <a:gd name="connsiteY17" fmla="*/ 1142639 h 1158482"/>
                  <a:gd name="connsiteX18" fmla="*/ 114048 w 1523165"/>
                  <a:gd name="connsiteY18" fmla="*/ 1051199 h 1158482"/>
                  <a:gd name="connsiteX19" fmla="*/ 18163 w 1523165"/>
                  <a:gd name="connsiteY19" fmla="*/ 902609 h 1158482"/>
                  <a:gd name="connsiteX20" fmla="*/ 2288 w 1523165"/>
                  <a:gd name="connsiteY20" fmla="*/ 752749 h 1158482"/>
                  <a:gd name="connsiteX21" fmla="*/ 48008 w 1523165"/>
                  <a:gd name="connsiteY21" fmla="*/ 621939 h 1158482"/>
                  <a:gd name="connsiteX22" fmla="*/ 136908 w 1523165"/>
                  <a:gd name="connsiteY22" fmla="*/ 540659 h 1158482"/>
                  <a:gd name="connsiteX23" fmla="*/ 233428 w 1523165"/>
                  <a:gd name="connsiteY23" fmla="*/ 468904 h 1158482"/>
                  <a:gd name="connsiteX24" fmla="*/ 365508 w 1523165"/>
                  <a:gd name="connsiteY24" fmla="*/ 365399 h 1158482"/>
                  <a:gd name="connsiteX25" fmla="*/ 464568 w 1523165"/>
                  <a:gd name="connsiteY25" fmla="*/ 243479 h 1158482"/>
                  <a:gd name="connsiteX26" fmla="*/ 533148 w 1523165"/>
                  <a:gd name="connsiteY26" fmla="*/ 159659 h 1158482"/>
                  <a:gd name="connsiteX27" fmla="*/ 594108 w 1523165"/>
                  <a:gd name="connsiteY27" fmla="*/ 75839 h 1158482"/>
                  <a:gd name="connsiteX28" fmla="*/ 683008 w 1523165"/>
                  <a:gd name="connsiteY28" fmla="*/ 16149 h 1158482"/>
                  <a:gd name="connsiteX29" fmla="*/ 823343 w 1523165"/>
                  <a:gd name="connsiteY29" fmla="*/ 4719 h 1158482"/>
                  <a:gd name="connsiteX0" fmla="*/ 823343 w 1523165"/>
                  <a:gd name="connsiteY0" fmla="*/ 4719 h 1158482"/>
                  <a:gd name="connsiteX1" fmla="*/ 959868 w 1523165"/>
                  <a:gd name="connsiteY1" fmla="*/ 83459 h 1158482"/>
                  <a:gd name="connsiteX2" fmla="*/ 1081788 w 1523165"/>
                  <a:gd name="connsiteY2" fmla="*/ 258719 h 1158482"/>
                  <a:gd name="connsiteX3" fmla="*/ 1203708 w 1523165"/>
                  <a:gd name="connsiteY3" fmla="*/ 388259 h 1158482"/>
                  <a:gd name="connsiteX4" fmla="*/ 1363728 w 1523165"/>
                  <a:gd name="connsiteY4" fmla="*/ 533039 h 1158482"/>
                  <a:gd name="connsiteX5" fmla="*/ 1464693 w 1523165"/>
                  <a:gd name="connsiteY5" fmla="*/ 618764 h 1158482"/>
                  <a:gd name="connsiteX6" fmla="*/ 1516128 w 1523165"/>
                  <a:gd name="connsiteY6" fmla="*/ 746399 h 1158482"/>
                  <a:gd name="connsiteX7" fmla="*/ 1516128 w 1523165"/>
                  <a:gd name="connsiteY7" fmla="*/ 887369 h 1158482"/>
                  <a:gd name="connsiteX8" fmla="*/ 1455168 w 1523165"/>
                  <a:gd name="connsiteY8" fmla="*/ 1035959 h 1158482"/>
                  <a:gd name="connsiteX9" fmla="*/ 1325628 w 1523165"/>
                  <a:gd name="connsiteY9" fmla="*/ 1135019 h 1158482"/>
                  <a:gd name="connsiteX10" fmla="*/ 1150368 w 1523165"/>
                  <a:gd name="connsiteY10" fmla="*/ 1157879 h 1158482"/>
                  <a:gd name="connsiteX11" fmla="*/ 1005588 w 1523165"/>
                  <a:gd name="connsiteY11" fmla="*/ 1119779 h 1158482"/>
                  <a:gd name="connsiteX12" fmla="*/ 853188 w 1523165"/>
                  <a:gd name="connsiteY12" fmla="*/ 1074059 h 1158482"/>
                  <a:gd name="connsiteX13" fmla="*/ 754763 w 1523165"/>
                  <a:gd name="connsiteY13" fmla="*/ 1070884 h 1158482"/>
                  <a:gd name="connsiteX14" fmla="*/ 644273 w 1523165"/>
                  <a:gd name="connsiteY14" fmla="*/ 1091839 h 1158482"/>
                  <a:gd name="connsiteX15" fmla="*/ 540133 w 1523165"/>
                  <a:gd name="connsiteY15" fmla="*/ 1121049 h 1158482"/>
                  <a:gd name="connsiteX16" fmla="*/ 411228 w 1523165"/>
                  <a:gd name="connsiteY16" fmla="*/ 1150259 h 1158482"/>
                  <a:gd name="connsiteX17" fmla="*/ 266448 w 1523165"/>
                  <a:gd name="connsiteY17" fmla="*/ 1142639 h 1158482"/>
                  <a:gd name="connsiteX18" fmla="*/ 114048 w 1523165"/>
                  <a:gd name="connsiteY18" fmla="*/ 1051199 h 1158482"/>
                  <a:gd name="connsiteX19" fmla="*/ 18163 w 1523165"/>
                  <a:gd name="connsiteY19" fmla="*/ 902609 h 1158482"/>
                  <a:gd name="connsiteX20" fmla="*/ 2288 w 1523165"/>
                  <a:gd name="connsiteY20" fmla="*/ 752749 h 1158482"/>
                  <a:gd name="connsiteX21" fmla="*/ 48008 w 1523165"/>
                  <a:gd name="connsiteY21" fmla="*/ 621939 h 1158482"/>
                  <a:gd name="connsiteX22" fmla="*/ 136908 w 1523165"/>
                  <a:gd name="connsiteY22" fmla="*/ 540659 h 1158482"/>
                  <a:gd name="connsiteX23" fmla="*/ 233428 w 1523165"/>
                  <a:gd name="connsiteY23" fmla="*/ 468904 h 1158482"/>
                  <a:gd name="connsiteX24" fmla="*/ 365508 w 1523165"/>
                  <a:gd name="connsiteY24" fmla="*/ 365399 h 1158482"/>
                  <a:gd name="connsiteX25" fmla="*/ 464568 w 1523165"/>
                  <a:gd name="connsiteY25" fmla="*/ 253004 h 1158482"/>
                  <a:gd name="connsiteX26" fmla="*/ 533148 w 1523165"/>
                  <a:gd name="connsiteY26" fmla="*/ 159659 h 1158482"/>
                  <a:gd name="connsiteX27" fmla="*/ 594108 w 1523165"/>
                  <a:gd name="connsiteY27" fmla="*/ 75839 h 1158482"/>
                  <a:gd name="connsiteX28" fmla="*/ 683008 w 1523165"/>
                  <a:gd name="connsiteY28" fmla="*/ 16149 h 1158482"/>
                  <a:gd name="connsiteX29" fmla="*/ 823343 w 1523165"/>
                  <a:gd name="connsiteY29" fmla="*/ 4719 h 115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523165" h="1158482">
                    <a:moveTo>
                      <a:pt x="823343" y="4719"/>
                    </a:moveTo>
                    <a:cubicBezTo>
                      <a:pt x="869486" y="15937"/>
                      <a:pt x="916794" y="41126"/>
                      <a:pt x="959868" y="83459"/>
                    </a:cubicBezTo>
                    <a:cubicBezTo>
                      <a:pt x="1002942" y="125792"/>
                      <a:pt x="1041148" y="207919"/>
                      <a:pt x="1081788" y="258719"/>
                    </a:cubicBezTo>
                    <a:cubicBezTo>
                      <a:pt x="1122428" y="309519"/>
                      <a:pt x="1156718" y="342539"/>
                      <a:pt x="1203708" y="388259"/>
                    </a:cubicBezTo>
                    <a:cubicBezTo>
                      <a:pt x="1250698" y="433979"/>
                      <a:pt x="1320231" y="494622"/>
                      <a:pt x="1363728" y="533039"/>
                    </a:cubicBezTo>
                    <a:cubicBezTo>
                      <a:pt x="1407225" y="571456"/>
                      <a:pt x="1439293" y="583204"/>
                      <a:pt x="1464693" y="618764"/>
                    </a:cubicBezTo>
                    <a:cubicBezTo>
                      <a:pt x="1490093" y="654324"/>
                      <a:pt x="1507556" y="701632"/>
                      <a:pt x="1516128" y="746399"/>
                    </a:cubicBezTo>
                    <a:cubicBezTo>
                      <a:pt x="1524701" y="791167"/>
                      <a:pt x="1526288" y="839109"/>
                      <a:pt x="1516128" y="887369"/>
                    </a:cubicBezTo>
                    <a:cubicBezTo>
                      <a:pt x="1505968" y="935629"/>
                      <a:pt x="1486918" y="994684"/>
                      <a:pt x="1455168" y="1035959"/>
                    </a:cubicBezTo>
                    <a:cubicBezTo>
                      <a:pt x="1423418" y="1077234"/>
                      <a:pt x="1376428" y="1114699"/>
                      <a:pt x="1325628" y="1135019"/>
                    </a:cubicBezTo>
                    <a:cubicBezTo>
                      <a:pt x="1274828" y="1155339"/>
                      <a:pt x="1203708" y="1160419"/>
                      <a:pt x="1150368" y="1157879"/>
                    </a:cubicBezTo>
                    <a:cubicBezTo>
                      <a:pt x="1097028" y="1155339"/>
                      <a:pt x="1055118" y="1133749"/>
                      <a:pt x="1005588" y="1119779"/>
                    </a:cubicBezTo>
                    <a:cubicBezTo>
                      <a:pt x="956058" y="1105809"/>
                      <a:pt x="894992" y="1082208"/>
                      <a:pt x="853188" y="1074059"/>
                    </a:cubicBezTo>
                    <a:cubicBezTo>
                      <a:pt x="811384" y="1065910"/>
                      <a:pt x="789582" y="1067921"/>
                      <a:pt x="754763" y="1070884"/>
                    </a:cubicBezTo>
                    <a:cubicBezTo>
                      <a:pt x="719944" y="1073847"/>
                      <a:pt x="680045" y="1083478"/>
                      <a:pt x="644273" y="1091839"/>
                    </a:cubicBezTo>
                    <a:cubicBezTo>
                      <a:pt x="608501" y="1100200"/>
                      <a:pt x="578974" y="1111312"/>
                      <a:pt x="540133" y="1121049"/>
                    </a:cubicBezTo>
                    <a:cubicBezTo>
                      <a:pt x="501292" y="1130786"/>
                      <a:pt x="456842" y="1146661"/>
                      <a:pt x="411228" y="1150259"/>
                    </a:cubicBezTo>
                    <a:cubicBezTo>
                      <a:pt x="365614" y="1153857"/>
                      <a:pt x="315978" y="1159149"/>
                      <a:pt x="266448" y="1142639"/>
                    </a:cubicBezTo>
                    <a:cubicBezTo>
                      <a:pt x="216918" y="1126129"/>
                      <a:pt x="155429" y="1091204"/>
                      <a:pt x="114048" y="1051199"/>
                    </a:cubicBezTo>
                    <a:cubicBezTo>
                      <a:pt x="72667" y="1011194"/>
                      <a:pt x="36790" y="952351"/>
                      <a:pt x="18163" y="902609"/>
                    </a:cubicBezTo>
                    <a:cubicBezTo>
                      <a:pt x="-464" y="852867"/>
                      <a:pt x="-2686" y="799527"/>
                      <a:pt x="2288" y="752749"/>
                    </a:cubicBezTo>
                    <a:cubicBezTo>
                      <a:pt x="7262" y="705971"/>
                      <a:pt x="25571" y="657287"/>
                      <a:pt x="48008" y="621939"/>
                    </a:cubicBezTo>
                    <a:cubicBezTo>
                      <a:pt x="70445" y="586591"/>
                      <a:pt x="106005" y="566165"/>
                      <a:pt x="136908" y="540659"/>
                    </a:cubicBezTo>
                    <a:cubicBezTo>
                      <a:pt x="167811" y="515153"/>
                      <a:pt x="195328" y="498114"/>
                      <a:pt x="233428" y="468904"/>
                    </a:cubicBezTo>
                    <a:cubicBezTo>
                      <a:pt x="271528" y="439694"/>
                      <a:pt x="326985" y="401382"/>
                      <a:pt x="365508" y="365399"/>
                    </a:cubicBezTo>
                    <a:cubicBezTo>
                      <a:pt x="404031" y="329416"/>
                      <a:pt x="464568" y="253004"/>
                      <a:pt x="464568" y="253004"/>
                    </a:cubicBezTo>
                    <a:cubicBezTo>
                      <a:pt x="492508" y="218714"/>
                      <a:pt x="511558" y="189186"/>
                      <a:pt x="533148" y="159659"/>
                    </a:cubicBezTo>
                    <a:cubicBezTo>
                      <a:pt x="554738" y="130132"/>
                      <a:pt x="571248" y="98699"/>
                      <a:pt x="594108" y="75839"/>
                    </a:cubicBezTo>
                    <a:cubicBezTo>
                      <a:pt x="616968" y="52979"/>
                      <a:pt x="644802" y="28002"/>
                      <a:pt x="683008" y="16149"/>
                    </a:cubicBezTo>
                    <a:cubicBezTo>
                      <a:pt x="721214" y="4296"/>
                      <a:pt x="777200" y="-6499"/>
                      <a:pt x="823343" y="47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4" name="任意多边形 173"/>
              <p:cNvSpPr/>
              <p:nvPr/>
            </p:nvSpPr>
            <p:spPr>
              <a:xfrm>
                <a:off x="2337341" y="-521817"/>
                <a:ext cx="435388" cy="572008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35388" h="572008">
                    <a:moveTo>
                      <a:pt x="213842" y="64"/>
                    </a:moveTo>
                    <a:cubicBezTo>
                      <a:pt x="240300" y="1122"/>
                      <a:pt x="269934" y="12235"/>
                      <a:pt x="299567" y="31814"/>
                    </a:cubicBezTo>
                    <a:cubicBezTo>
                      <a:pt x="329200" y="51393"/>
                      <a:pt x="369946" y="84731"/>
                      <a:pt x="391642" y="117539"/>
                    </a:cubicBezTo>
                    <a:cubicBezTo>
                      <a:pt x="413338" y="150347"/>
                      <a:pt x="422863" y="191622"/>
                      <a:pt x="429742" y="228664"/>
                    </a:cubicBezTo>
                    <a:cubicBezTo>
                      <a:pt x="436621" y="265706"/>
                      <a:pt x="436621" y="301689"/>
                      <a:pt x="432917" y="339789"/>
                    </a:cubicBezTo>
                    <a:cubicBezTo>
                      <a:pt x="429213" y="377889"/>
                      <a:pt x="424450" y="424456"/>
                      <a:pt x="407517" y="457264"/>
                    </a:cubicBezTo>
                    <a:cubicBezTo>
                      <a:pt x="390584" y="490072"/>
                      <a:pt x="359892" y="517589"/>
                      <a:pt x="331317" y="536639"/>
                    </a:cubicBezTo>
                    <a:cubicBezTo>
                      <a:pt x="302742" y="555689"/>
                      <a:pt x="268875" y="568918"/>
                      <a:pt x="236067" y="571564"/>
                    </a:cubicBezTo>
                    <a:cubicBezTo>
                      <a:pt x="203259" y="574210"/>
                      <a:pt x="163571" y="564685"/>
                      <a:pt x="134467" y="552514"/>
                    </a:cubicBezTo>
                    <a:cubicBezTo>
                      <a:pt x="105363" y="540343"/>
                      <a:pt x="82609" y="526585"/>
                      <a:pt x="61442" y="498539"/>
                    </a:cubicBezTo>
                    <a:cubicBezTo>
                      <a:pt x="40275" y="470493"/>
                      <a:pt x="17521" y="422868"/>
                      <a:pt x="7467" y="384239"/>
                    </a:cubicBezTo>
                    <a:cubicBezTo>
                      <a:pt x="-2587" y="345610"/>
                      <a:pt x="59" y="301689"/>
                      <a:pt x="1117" y="266764"/>
                    </a:cubicBezTo>
                    <a:cubicBezTo>
                      <a:pt x="2175" y="231839"/>
                      <a:pt x="3234" y="204852"/>
                      <a:pt x="13817" y="174689"/>
                    </a:cubicBezTo>
                    <a:cubicBezTo>
                      <a:pt x="24400" y="144527"/>
                      <a:pt x="47154" y="110131"/>
                      <a:pt x="64617" y="85789"/>
                    </a:cubicBezTo>
                    <a:cubicBezTo>
                      <a:pt x="82080" y="61447"/>
                      <a:pt x="115946" y="39752"/>
                      <a:pt x="140817" y="25464"/>
                    </a:cubicBezTo>
                    <a:cubicBezTo>
                      <a:pt x="165688" y="11177"/>
                      <a:pt x="187384" y="-994"/>
                      <a:pt x="213842" y="6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5" name="任意多边形 174"/>
              <p:cNvSpPr/>
              <p:nvPr/>
            </p:nvSpPr>
            <p:spPr>
              <a:xfrm>
                <a:off x="2785554" y="-944550"/>
                <a:ext cx="412377" cy="574814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4762 w 436308"/>
                  <a:gd name="connsiteY0" fmla="*/ 64 h 572008"/>
                  <a:gd name="connsiteX1" fmla="*/ 300487 w 436308"/>
                  <a:gd name="connsiteY1" fmla="*/ 31814 h 572008"/>
                  <a:gd name="connsiteX2" fmla="*/ 392562 w 436308"/>
                  <a:gd name="connsiteY2" fmla="*/ 117539 h 572008"/>
                  <a:gd name="connsiteX3" fmla="*/ 430662 w 436308"/>
                  <a:gd name="connsiteY3" fmla="*/ 228664 h 572008"/>
                  <a:gd name="connsiteX4" fmla="*/ 433837 w 436308"/>
                  <a:gd name="connsiteY4" fmla="*/ 339789 h 572008"/>
                  <a:gd name="connsiteX5" fmla="*/ 408437 w 436308"/>
                  <a:gd name="connsiteY5" fmla="*/ 457264 h 572008"/>
                  <a:gd name="connsiteX6" fmla="*/ 332237 w 436308"/>
                  <a:gd name="connsiteY6" fmla="*/ 536639 h 572008"/>
                  <a:gd name="connsiteX7" fmla="*/ 236987 w 436308"/>
                  <a:gd name="connsiteY7" fmla="*/ 571564 h 572008"/>
                  <a:gd name="connsiteX8" fmla="*/ 135387 w 436308"/>
                  <a:gd name="connsiteY8" fmla="*/ 552514 h 572008"/>
                  <a:gd name="connsiteX9" fmla="*/ 62362 w 436308"/>
                  <a:gd name="connsiteY9" fmla="*/ 498539 h 572008"/>
                  <a:gd name="connsiteX10" fmla="*/ 8387 w 436308"/>
                  <a:gd name="connsiteY10" fmla="*/ 384239 h 572008"/>
                  <a:gd name="connsiteX11" fmla="*/ 2037 w 436308"/>
                  <a:gd name="connsiteY11" fmla="*/ 266764 h 572008"/>
                  <a:gd name="connsiteX12" fmla="*/ 27437 w 436308"/>
                  <a:gd name="connsiteY12" fmla="*/ 174689 h 572008"/>
                  <a:gd name="connsiteX13" fmla="*/ 65537 w 436308"/>
                  <a:gd name="connsiteY13" fmla="*/ 85789 h 572008"/>
                  <a:gd name="connsiteX14" fmla="*/ 141737 w 436308"/>
                  <a:gd name="connsiteY14" fmla="*/ 25464 h 572008"/>
                  <a:gd name="connsiteX15" fmla="*/ 214762 w 436308"/>
                  <a:gd name="connsiteY15" fmla="*/ 64 h 572008"/>
                  <a:gd name="connsiteX0" fmla="*/ 208537 w 430083"/>
                  <a:gd name="connsiteY0" fmla="*/ 64 h 572008"/>
                  <a:gd name="connsiteX1" fmla="*/ 294262 w 430083"/>
                  <a:gd name="connsiteY1" fmla="*/ 31814 h 572008"/>
                  <a:gd name="connsiteX2" fmla="*/ 386337 w 430083"/>
                  <a:gd name="connsiteY2" fmla="*/ 117539 h 572008"/>
                  <a:gd name="connsiteX3" fmla="*/ 424437 w 430083"/>
                  <a:gd name="connsiteY3" fmla="*/ 228664 h 572008"/>
                  <a:gd name="connsiteX4" fmla="*/ 427612 w 430083"/>
                  <a:gd name="connsiteY4" fmla="*/ 339789 h 572008"/>
                  <a:gd name="connsiteX5" fmla="*/ 402212 w 430083"/>
                  <a:gd name="connsiteY5" fmla="*/ 457264 h 572008"/>
                  <a:gd name="connsiteX6" fmla="*/ 326012 w 430083"/>
                  <a:gd name="connsiteY6" fmla="*/ 536639 h 572008"/>
                  <a:gd name="connsiteX7" fmla="*/ 230762 w 430083"/>
                  <a:gd name="connsiteY7" fmla="*/ 571564 h 572008"/>
                  <a:gd name="connsiteX8" fmla="*/ 129162 w 430083"/>
                  <a:gd name="connsiteY8" fmla="*/ 552514 h 572008"/>
                  <a:gd name="connsiteX9" fmla="*/ 56137 w 430083"/>
                  <a:gd name="connsiteY9" fmla="*/ 498539 h 572008"/>
                  <a:gd name="connsiteX10" fmla="*/ 2162 w 430083"/>
                  <a:gd name="connsiteY10" fmla="*/ 384239 h 572008"/>
                  <a:gd name="connsiteX11" fmla="*/ 11687 w 430083"/>
                  <a:gd name="connsiteY11" fmla="*/ 266764 h 572008"/>
                  <a:gd name="connsiteX12" fmla="*/ 21212 w 430083"/>
                  <a:gd name="connsiteY12" fmla="*/ 174689 h 572008"/>
                  <a:gd name="connsiteX13" fmla="*/ 59312 w 430083"/>
                  <a:gd name="connsiteY13" fmla="*/ 85789 h 572008"/>
                  <a:gd name="connsiteX14" fmla="*/ 135512 w 430083"/>
                  <a:gd name="connsiteY14" fmla="*/ 25464 h 572008"/>
                  <a:gd name="connsiteX15" fmla="*/ 208537 w 430083"/>
                  <a:gd name="connsiteY15" fmla="*/ 64 h 572008"/>
                  <a:gd name="connsiteX0" fmla="*/ 197124 w 418670"/>
                  <a:gd name="connsiteY0" fmla="*/ 64 h 572008"/>
                  <a:gd name="connsiteX1" fmla="*/ 282849 w 418670"/>
                  <a:gd name="connsiteY1" fmla="*/ 31814 h 572008"/>
                  <a:gd name="connsiteX2" fmla="*/ 374924 w 418670"/>
                  <a:gd name="connsiteY2" fmla="*/ 117539 h 572008"/>
                  <a:gd name="connsiteX3" fmla="*/ 413024 w 418670"/>
                  <a:gd name="connsiteY3" fmla="*/ 228664 h 572008"/>
                  <a:gd name="connsiteX4" fmla="*/ 416199 w 418670"/>
                  <a:gd name="connsiteY4" fmla="*/ 339789 h 572008"/>
                  <a:gd name="connsiteX5" fmla="*/ 390799 w 418670"/>
                  <a:gd name="connsiteY5" fmla="*/ 457264 h 572008"/>
                  <a:gd name="connsiteX6" fmla="*/ 314599 w 418670"/>
                  <a:gd name="connsiteY6" fmla="*/ 536639 h 572008"/>
                  <a:gd name="connsiteX7" fmla="*/ 219349 w 418670"/>
                  <a:gd name="connsiteY7" fmla="*/ 571564 h 572008"/>
                  <a:gd name="connsiteX8" fmla="*/ 117749 w 418670"/>
                  <a:gd name="connsiteY8" fmla="*/ 552514 h 572008"/>
                  <a:gd name="connsiteX9" fmla="*/ 44724 w 418670"/>
                  <a:gd name="connsiteY9" fmla="*/ 498539 h 572008"/>
                  <a:gd name="connsiteX10" fmla="*/ 6624 w 418670"/>
                  <a:gd name="connsiteY10" fmla="*/ 384239 h 572008"/>
                  <a:gd name="connsiteX11" fmla="*/ 274 w 418670"/>
                  <a:gd name="connsiteY11" fmla="*/ 266764 h 572008"/>
                  <a:gd name="connsiteX12" fmla="*/ 9799 w 418670"/>
                  <a:gd name="connsiteY12" fmla="*/ 174689 h 572008"/>
                  <a:gd name="connsiteX13" fmla="*/ 47899 w 418670"/>
                  <a:gd name="connsiteY13" fmla="*/ 85789 h 572008"/>
                  <a:gd name="connsiteX14" fmla="*/ 124099 w 418670"/>
                  <a:gd name="connsiteY14" fmla="*/ 25464 h 572008"/>
                  <a:gd name="connsiteX15" fmla="*/ 197124 w 418670"/>
                  <a:gd name="connsiteY15" fmla="*/ 64 h 572008"/>
                  <a:gd name="connsiteX0" fmla="*/ 197905 w 419451"/>
                  <a:gd name="connsiteY0" fmla="*/ 64 h 572047"/>
                  <a:gd name="connsiteX1" fmla="*/ 283630 w 419451"/>
                  <a:gd name="connsiteY1" fmla="*/ 31814 h 572047"/>
                  <a:gd name="connsiteX2" fmla="*/ 375705 w 419451"/>
                  <a:gd name="connsiteY2" fmla="*/ 117539 h 572047"/>
                  <a:gd name="connsiteX3" fmla="*/ 413805 w 419451"/>
                  <a:gd name="connsiteY3" fmla="*/ 228664 h 572047"/>
                  <a:gd name="connsiteX4" fmla="*/ 416980 w 419451"/>
                  <a:gd name="connsiteY4" fmla="*/ 339789 h 572047"/>
                  <a:gd name="connsiteX5" fmla="*/ 391580 w 419451"/>
                  <a:gd name="connsiteY5" fmla="*/ 457264 h 572047"/>
                  <a:gd name="connsiteX6" fmla="*/ 315380 w 419451"/>
                  <a:gd name="connsiteY6" fmla="*/ 536639 h 572047"/>
                  <a:gd name="connsiteX7" fmla="*/ 220130 w 419451"/>
                  <a:gd name="connsiteY7" fmla="*/ 571564 h 572047"/>
                  <a:gd name="connsiteX8" fmla="*/ 118530 w 419451"/>
                  <a:gd name="connsiteY8" fmla="*/ 552514 h 572047"/>
                  <a:gd name="connsiteX9" fmla="*/ 64555 w 419451"/>
                  <a:gd name="connsiteY9" fmla="*/ 492189 h 572047"/>
                  <a:gd name="connsiteX10" fmla="*/ 7405 w 419451"/>
                  <a:gd name="connsiteY10" fmla="*/ 384239 h 572047"/>
                  <a:gd name="connsiteX11" fmla="*/ 1055 w 419451"/>
                  <a:gd name="connsiteY11" fmla="*/ 266764 h 572047"/>
                  <a:gd name="connsiteX12" fmla="*/ 10580 w 419451"/>
                  <a:gd name="connsiteY12" fmla="*/ 174689 h 572047"/>
                  <a:gd name="connsiteX13" fmla="*/ 48680 w 419451"/>
                  <a:gd name="connsiteY13" fmla="*/ 85789 h 572047"/>
                  <a:gd name="connsiteX14" fmla="*/ 124880 w 419451"/>
                  <a:gd name="connsiteY14" fmla="*/ 25464 h 572047"/>
                  <a:gd name="connsiteX15" fmla="*/ 197905 w 419451"/>
                  <a:gd name="connsiteY15" fmla="*/ 64 h 572047"/>
                  <a:gd name="connsiteX0" fmla="*/ 197073 w 418619"/>
                  <a:gd name="connsiteY0" fmla="*/ 64 h 572047"/>
                  <a:gd name="connsiteX1" fmla="*/ 282798 w 418619"/>
                  <a:gd name="connsiteY1" fmla="*/ 31814 h 572047"/>
                  <a:gd name="connsiteX2" fmla="*/ 374873 w 418619"/>
                  <a:gd name="connsiteY2" fmla="*/ 117539 h 572047"/>
                  <a:gd name="connsiteX3" fmla="*/ 412973 w 418619"/>
                  <a:gd name="connsiteY3" fmla="*/ 228664 h 572047"/>
                  <a:gd name="connsiteX4" fmla="*/ 416148 w 418619"/>
                  <a:gd name="connsiteY4" fmla="*/ 339789 h 572047"/>
                  <a:gd name="connsiteX5" fmla="*/ 390748 w 418619"/>
                  <a:gd name="connsiteY5" fmla="*/ 457264 h 572047"/>
                  <a:gd name="connsiteX6" fmla="*/ 314548 w 418619"/>
                  <a:gd name="connsiteY6" fmla="*/ 536639 h 572047"/>
                  <a:gd name="connsiteX7" fmla="*/ 219298 w 418619"/>
                  <a:gd name="connsiteY7" fmla="*/ 571564 h 572047"/>
                  <a:gd name="connsiteX8" fmla="*/ 117698 w 418619"/>
                  <a:gd name="connsiteY8" fmla="*/ 552514 h 572047"/>
                  <a:gd name="connsiteX9" fmla="*/ 63723 w 418619"/>
                  <a:gd name="connsiteY9" fmla="*/ 492189 h 572047"/>
                  <a:gd name="connsiteX10" fmla="*/ 16098 w 418619"/>
                  <a:gd name="connsiteY10" fmla="*/ 384239 h 572047"/>
                  <a:gd name="connsiteX11" fmla="*/ 223 w 418619"/>
                  <a:gd name="connsiteY11" fmla="*/ 266764 h 572047"/>
                  <a:gd name="connsiteX12" fmla="*/ 9748 w 418619"/>
                  <a:gd name="connsiteY12" fmla="*/ 174689 h 572047"/>
                  <a:gd name="connsiteX13" fmla="*/ 47848 w 418619"/>
                  <a:gd name="connsiteY13" fmla="*/ 85789 h 572047"/>
                  <a:gd name="connsiteX14" fmla="*/ 124048 w 418619"/>
                  <a:gd name="connsiteY14" fmla="*/ 25464 h 572047"/>
                  <a:gd name="connsiteX15" fmla="*/ 197073 w 418619"/>
                  <a:gd name="connsiteY15" fmla="*/ 64 h 572047"/>
                  <a:gd name="connsiteX0" fmla="*/ 197073 w 418619"/>
                  <a:gd name="connsiteY0" fmla="*/ 64 h 571689"/>
                  <a:gd name="connsiteX1" fmla="*/ 282798 w 418619"/>
                  <a:gd name="connsiteY1" fmla="*/ 31814 h 571689"/>
                  <a:gd name="connsiteX2" fmla="*/ 374873 w 418619"/>
                  <a:gd name="connsiteY2" fmla="*/ 117539 h 571689"/>
                  <a:gd name="connsiteX3" fmla="*/ 412973 w 418619"/>
                  <a:gd name="connsiteY3" fmla="*/ 228664 h 571689"/>
                  <a:gd name="connsiteX4" fmla="*/ 416148 w 418619"/>
                  <a:gd name="connsiteY4" fmla="*/ 339789 h 571689"/>
                  <a:gd name="connsiteX5" fmla="*/ 390748 w 418619"/>
                  <a:gd name="connsiteY5" fmla="*/ 457264 h 571689"/>
                  <a:gd name="connsiteX6" fmla="*/ 314548 w 418619"/>
                  <a:gd name="connsiteY6" fmla="*/ 536639 h 571689"/>
                  <a:gd name="connsiteX7" fmla="*/ 219298 w 418619"/>
                  <a:gd name="connsiteY7" fmla="*/ 571564 h 571689"/>
                  <a:gd name="connsiteX8" fmla="*/ 130398 w 418619"/>
                  <a:gd name="connsiteY8" fmla="*/ 546164 h 571689"/>
                  <a:gd name="connsiteX9" fmla="*/ 63723 w 418619"/>
                  <a:gd name="connsiteY9" fmla="*/ 492189 h 571689"/>
                  <a:gd name="connsiteX10" fmla="*/ 16098 w 418619"/>
                  <a:gd name="connsiteY10" fmla="*/ 384239 h 571689"/>
                  <a:gd name="connsiteX11" fmla="*/ 223 w 418619"/>
                  <a:gd name="connsiteY11" fmla="*/ 266764 h 571689"/>
                  <a:gd name="connsiteX12" fmla="*/ 9748 w 418619"/>
                  <a:gd name="connsiteY12" fmla="*/ 174689 h 571689"/>
                  <a:gd name="connsiteX13" fmla="*/ 47848 w 418619"/>
                  <a:gd name="connsiteY13" fmla="*/ 85789 h 571689"/>
                  <a:gd name="connsiteX14" fmla="*/ 124048 w 418619"/>
                  <a:gd name="connsiteY14" fmla="*/ 25464 h 571689"/>
                  <a:gd name="connsiteX15" fmla="*/ 197073 w 418619"/>
                  <a:gd name="connsiteY15" fmla="*/ 64 h 571689"/>
                  <a:gd name="connsiteX0" fmla="*/ 197073 w 418619"/>
                  <a:gd name="connsiteY0" fmla="*/ 18 h 571643"/>
                  <a:gd name="connsiteX1" fmla="*/ 301848 w 418619"/>
                  <a:gd name="connsiteY1" fmla="*/ 28593 h 571643"/>
                  <a:gd name="connsiteX2" fmla="*/ 374873 w 418619"/>
                  <a:gd name="connsiteY2" fmla="*/ 117493 h 571643"/>
                  <a:gd name="connsiteX3" fmla="*/ 412973 w 418619"/>
                  <a:gd name="connsiteY3" fmla="*/ 228618 h 571643"/>
                  <a:gd name="connsiteX4" fmla="*/ 416148 w 418619"/>
                  <a:gd name="connsiteY4" fmla="*/ 339743 h 571643"/>
                  <a:gd name="connsiteX5" fmla="*/ 390748 w 418619"/>
                  <a:gd name="connsiteY5" fmla="*/ 457218 h 571643"/>
                  <a:gd name="connsiteX6" fmla="*/ 314548 w 418619"/>
                  <a:gd name="connsiteY6" fmla="*/ 536593 h 571643"/>
                  <a:gd name="connsiteX7" fmla="*/ 219298 w 418619"/>
                  <a:gd name="connsiteY7" fmla="*/ 571518 h 571643"/>
                  <a:gd name="connsiteX8" fmla="*/ 130398 w 418619"/>
                  <a:gd name="connsiteY8" fmla="*/ 546118 h 571643"/>
                  <a:gd name="connsiteX9" fmla="*/ 63723 w 418619"/>
                  <a:gd name="connsiteY9" fmla="*/ 492143 h 571643"/>
                  <a:gd name="connsiteX10" fmla="*/ 16098 w 418619"/>
                  <a:gd name="connsiteY10" fmla="*/ 384193 h 571643"/>
                  <a:gd name="connsiteX11" fmla="*/ 223 w 418619"/>
                  <a:gd name="connsiteY11" fmla="*/ 266718 h 571643"/>
                  <a:gd name="connsiteX12" fmla="*/ 9748 w 418619"/>
                  <a:gd name="connsiteY12" fmla="*/ 174643 h 571643"/>
                  <a:gd name="connsiteX13" fmla="*/ 47848 w 418619"/>
                  <a:gd name="connsiteY13" fmla="*/ 85743 h 571643"/>
                  <a:gd name="connsiteX14" fmla="*/ 124048 w 418619"/>
                  <a:gd name="connsiteY14" fmla="*/ 25418 h 571643"/>
                  <a:gd name="connsiteX15" fmla="*/ 197073 w 418619"/>
                  <a:gd name="connsiteY15" fmla="*/ 18 h 571643"/>
                  <a:gd name="connsiteX0" fmla="*/ 212948 w 418619"/>
                  <a:gd name="connsiteY0" fmla="*/ 14 h 574814"/>
                  <a:gd name="connsiteX1" fmla="*/ 301848 w 418619"/>
                  <a:gd name="connsiteY1" fmla="*/ 31764 h 574814"/>
                  <a:gd name="connsiteX2" fmla="*/ 374873 w 418619"/>
                  <a:gd name="connsiteY2" fmla="*/ 120664 h 574814"/>
                  <a:gd name="connsiteX3" fmla="*/ 412973 w 418619"/>
                  <a:gd name="connsiteY3" fmla="*/ 231789 h 574814"/>
                  <a:gd name="connsiteX4" fmla="*/ 416148 w 418619"/>
                  <a:gd name="connsiteY4" fmla="*/ 342914 h 574814"/>
                  <a:gd name="connsiteX5" fmla="*/ 390748 w 418619"/>
                  <a:gd name="connsiteY5" fmla="*/ 460389 h 574814"/>
                  <a:gd name="connsiteX6" fmla="*/ 314548 w 418619"/>
                  <a:gd name="connsiteY6" fmla="*/ 539764 h 574814"/>
                  <a:gd name="connsiteX7" fmla="*/ 219298 w 418619"/>
                  <a:gd name="connsiteY7" fmla="*/ 574689 h 574814"/>
                  <a:gd name="connsiteX8" fmla="*/ 130398 w 418619"/>
                  <a:gd name="connsiteY8" fmla="*/ 549289 h 574814"/>
                  <a:gd name="connsiteX9" fmla="*/ 63723 w 418619"/>
                  <a:gd name="connsiteY9" fmla="*/ 495314 h 574814"/>
                  <a:gd name="connsiteX10" fmla="*/ 16098 w 418619"/>
                  <a:gd name="connsiteY10" fmla="*/ 387364 h 574814"/>
                  <a:gd name="connsiteX11" fmla="*/ 223 w 418619"/>
                  <a:gd name="connsiteY11" fmla="*/ 269889 h 574814"/>
                  <a:gd name="connsiteX12" fmla="*/ 9748 w 418619"/>
                  <a:gd name="connsiteY12" fmla="*/ 177814 h 574814"/>
                  <a:gd name="connsiteX13" fmla="*/ 47848 w 418619"/>
                  <a:gd name="connsiteY13" fmla="*/ 88914 h 574814"/>
                  <a:gd name="connsiteX14" fmla="*/ 124048 w 418619"/>
                  <a:gd name="connsiteY14" fmla="*/ 28589 h 574814"/>
                  <a:gd name="connsiteX15" fmla="*/ 212948 w 418619"/>
                  <a:gd name="connsiteY15" fmla="*/ 14 h 574814"/>
                  <a:gd name="connsiteX0" fmla="*/ 213247 w 418918"/>
                  <a:gd name="connsiteY0" fmla="*/ 14 h 574814"/>
                  <a:gd name="connsiteX1" fmla="*/ 302147 w 418918"/>
                  <a:gd name="connsiteY1" fmla="*/ 31764 h 574814"/>
                  <a:gd name="connsiteX2" fmla="*/ 375172 w 418918"/>
                  <a:gd name="connsiteY2" fmla="*/ 120664 h 574814"/>
                  <a:gd name="connsiteX3" fmla="*/ 413272 w 418918"/>
                  <a:gd name="connsiteY3" fmla="*/ 231789 h 574814"/>
                  <a:gd name="connsiteX4" fmla="*/ 416447 w 418918"/>
                  <a:gd name="connsiteY4" fmla="*/ 342914 h 574814"/>
                  <a:gd name="connsiteX5" fmla="*/ 391047 w 418918"/>
                  <a:gd name="connsiteY5" fmla="*/ 460389 h 574814"/>
                  <a:gd name="connsiteX6" fmla="*/ 314847 w 418918"/>
                  <a:gd name="connsiteY6" fmla="*/ 539764 h 574814"/>
                  <a:gd name="connsiteX7" fmla="*/ 219597 w 418918"/>
                  <a:gd name="connsiteY7" fmla="*/ 574689 h 574814"/>
                  <a:gd name="connsiteX8" fmla="*/ 130697 w 418918"/>
                  <a:gd name="connsiteY8" fmla="*/ 549289 h 574814"/>
                  <a:gd name="connsiteX9" fmla="*/ 64022 w 418918"/>
                  <a:gd name="connsiteY9" fmla="*/ 495314 h 574814"/>
                  <a:gd name="connsiteX10" fmla="*/ 16397 w 418918"/>
                  <a:gd name="connsiteY10" fmla="*/ 387364 h 574814"/>
                  <a:gd name="connsiteX11" fmla="*/ 522 w 418918"/>
                  <a:gd name="connsiteY11" fmla="*/ 269889 h 574814"/>
                  <a:gd name="connsiteX12" fmla="*/ 10047 w 418918"/>
                  <a:gd name="connsiteY12" fmla="*/ 177814 h 574814"/>
                  <a:gd name="connsiteX13" fmla="*/ 67197 w 418918"/>
                  <a:gd name="connsiteY13" fmla="*/ 82564 h 574814"/>
                  <a:gd name="connsiteX14" fmla="*/ 124347 w 418918"/>
                  <a:gd name="connsiteY14" fmla="*/ 28589 h 574814"/>
                  <a:gd name="connsiteX15" fmla="*/ 213247 w 418918"/>
                  <a:gd name="connsiteY15" fmla="*/ 14 h 574814"/>
                  <a:gd name="connsiteX0" fmla="*/ 212840 w 418511"/>
                  <a:gd name="connsiteY0" fmla="*/ 14 h 574814"/>
                  <a:gd name="connsiteX1" fmla="*/ 301740 w 418511"/>
                  <a:gd name="connsiteY1" fmla="*/ 31764 h 574814"/>
                  <a:gd name="connsiteX2" fmla="*/ 374765 w 418511"/>
                  <a:gd name="connsiteY2" fmla="*/ 120664 h 574814"/>
                  <a:gd name="connsiteX3" fmla="*/ 412865 w 418511"/>
                  <a:gd name="connsiteY3" fmla="*/ 231789 h 574814"/>
                  <a:gd name="connsiteX4" fmla="*/ 416040 w 418511"/>
                  <a:gd name="connsiteY4" fmla="*/ 342914 h 574814"/>
                  <a:gd name="connsiteX5" fmla="*/ 390640 w 418511"/>
                  <a:gd name="connsiteY5" fmla="*/ 460389 h 574814"/>
                  <a:gd name="connsiteX6" fmla="*/ 314440 w 418511"/>
                  <a:gd name="connsiteY6" fmla="*/ 539764 h 574814"/>
                  <a:gd name="connsiteX7" fmla="*/ 219190 w 418511"/>
                  <a:gd name="connsiteY7" fmla="*/ 574689 h 574814"/>
                  <a:gd name="connsiteX8" fmla="*/ 130290 w 418511"/>
                  <a:gd name="connsiteY8" fmla="*/ 549289 h 574814"/>
                  <a:gd name="connsiteX9" fmla="*/ 63615 w 418511"/>
                  <a:gd name="connsiteY9" fmla="*/ 495314 h 574814"/>
                  <a:gd name="connsiteX10" fmla="*/ 15990 w 418511"/>
                  <a:gd name="connsiteY10" fmla="*/ 387364 h 574814"/>
                  <a:gd name="connsiteX11" fmla="*/ 115 w 418511"/>
                  <a:gd name="connsiteY11" fmla="*/ 269889 h 574814"/>
                  <a:gd name="connsiteX12" fmla="*/ 22340 w 418511"/>
                  <a:gd name="connsiteY12" fmla="*/ 171464 h 574814"/>
                  <a:gd name="connsiteX13" fmla="*/ 66790 w 418511"/>
                  <a:gd name="connsiteY13" fmla="*/ 82564 h 574814"/>
                  <a:gd name="connsiteX14" fmla="*/ 123940 w 418511"/>
                  <a:gd name="connsiteY14" fmla="*/ 28589 h 574814"/>
                  <a:gd name="connsiteX15" fmla="*/ 212840 w 418511"/>
                  <a:gd name="connsiteY15" fmla="*/ 14 h 574814"/>
                  <a:gd name="connsiteX0" fmla="*/ 206706 w 412377"/>
                  <a:gd name="connsiteY0" fmla="*/ 14 h 574814"/>
                  <a:gd name="connsiteX1" fmla="*/ 295606 w 412377"/>
                  <a:gd name="connsiteY1" fmla="*/ 31764 h 574814"/>
                  <a:gd name="connsiteX2" fmla="*/ 368631 w 412377"/>
                  <a:gd name="connsiteY2" fmla="*/ 120664 h 574814"/>
                  <a:gd name="connsiteX3" fmla="*/ 406731 w 412377"/>
                  <a:gd name="connsiteY3" fmla="*/ 231789 h 574814"/>
                  <a:gd name="connsiteX4" fmla="*/ 409906 w 412377"/>
                  <a:gd name="connsiteY4" fmla="*/ 342914 h 574814"/>
                  <a:gd name="connsiteX5" fmla="*/ 384506 w 412377"/>
                  <a:gd name="connsiteY5" fmla="*/ 460389 h 574814"/>
                  <a:gd name="connsiteX6" fmla="*/ 308306 w 412377"/>
                  <a:gd name="connsiteY6" fmla="*/ 539764 h 574814"/>
                  <a:gd name="connsiteX7" fmla="*/ 213056 w 412377"/>
                  <a:gd name="connsiteY7" fmla="*/ 574689 h 574814"/>
                  <a:gd name="connsiteX8" fmla="*/ 124156 w 412377"/>
                  <a:gd name="connsiteY8" fmla="*/ 549289 h 574814"/>
                  <a:gd name="connsiteX9" fmla="*/ 57481 w 412377"/>
                  <a:gd name="connsiteY9" fmla="*/ 495314 h 574814"/>
                  <a:gd name="connsiteX10" fmla="*/ 9856 w 412377"/>
                  <a:gd name="connsiteY10" fmla="*/ 387364 h 574814"/>
                  <a:gd name="connsiteX11" fmla="*/ 331 w 412377"/>
                  <a:gd name="connsiteY11" fmla="*/ 285764 h 574814"/>
                  <a:gd name="connsiteX12" fmla="*/ 16206 w 412377"/>
                  <a:gd name="connsiteY12" fmla="*/ 171464 h 574814"/>
                  <a:gd name="connsiteX13" fmla="*/ 60656 w 412377"/>
                  <a:gd name="connsiteY13" fmla="*/ 82564 h 574814"/>
                  <a:gd name="connsiteX14" fmla="*/ 117806 w 412377"/>
                  <a:gd name="connsiteY14" fmla="*/ 28589 h 574814"/>
                  <a:gd name="connsiteX15" fmla="*/ 206706 w 412377"/>
                  <a:gd name="connsiteY15" fmla="*/ 14 h 574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12377" h="574814">
                    <a:moveTo>
                      <a:pt x="206706" y="14"/>
                    </a:moveTo>
                    <a:cubicBezTo>
                      <a:pt x="236339" y="543"/>
                      <a:pt x="268619" y="11656"/>
                      <a:pt x="295606" y="31764"/>
                    </a:cubicBezTo>
                    <a:cubicBezTo>
                      <a:pt x="322594" y="51872"/>
                      <a:pt x="350110" y="87327"/>
                      <a:pt x="368631" y="120664"/>
                    </a:cubicBezTo>
                    <a:cubicBezTo>
                      <a:pt x="387152" y="154002"/>
                      <a:pt x="399852" y="194747"/>
                      <a:pt x="406731" y="231789"/>
                    </a:cubicBezTo>
                    <a:cubicBezTo>
                      <a:pt x="413610" y="268831"/>
                      <a:pt x="413610" y="304814"/>
                      <a:pt x="409906" y="342914"/>
                    </a:cubicBezTo>
                    <a:cubicBezTo>
                      <a:pt x="406202" y="381014"/>
                      <a:pt x="401439" y="427581"/>
                      <a:pt x="384506" y="460389"/>
                    </a:cubicBezTo>
                    <a:cubicBezTo>
                      <a:pt x="367573" y="493197"/>
                      <a:pt x="336881" y="520714"/>
                      <a:pt x="308306" y="539764"/>
                    </a:cubicBezTo>
                    <a:cubicBezTo>
                      <a:pt x="279731" y="558814"/>
                      <a:pt x="243748" y="573102"/>
                      <a:pt x="213056" y="574689"/>
                    </a:cubicBezTo>
                    <a:cubicBezTo>
                      <a:pt x="182364" y="576277"/>
                      <a:pt x="150085" y="562518"/>
                      <a:pt x="124156" y="549289"/>
                    </a:cubicBezTo>
                    <a:cubicBezTo>
                      <a:pt x="98227" y="536060"/>
                      <a:pt x="76531" y="522301"/>
                      <a:pt x="57481" y="495314"/>
                    </a:cubicBezTo>
                    <a:cubicBezTo>
                      <a:pt x="38431" y="468327"/>
                      <a:pt x="19381" y="422289"/>
                      <a:pt x="9856" y="387364"/>
                    </a:cubicBezTo>
                    <a:cubicBezTo>
                      <a:pt x="331" y="352439"/>
                      <a:pt x="-727" y="321747"/>
                      <a:pt x="331" y="285764"/>
                    </a:cubicBezTo>
                    <a:cubicBezTo>
                      <a:pt x="1389" y="249781"/>
                      <a:pt x="6152" y="205331"/>
                      <a:pt x="16206" y="171464"/>
                    </a:cubicBezTo>
                    <a:cubicBezTo>
                      <a:pt x="26260" y="137597"/>
                      <a:pt x="43193" y="106906"/>
                      <a:pt x="60656" y="82564"/>
                    </a:cubicBezTo>
                    <a:cubicBezTo>
                      <a:pt x="78119" y="58222"/>
                      <a:pt x="93464" y="42347"/>
                      <a:pt x="117806" y="28589"/>
                    </a:cubicBezTo>
                    <a:cubicBezTo>
                      <a:pt x="142148" y="14831"/>
                      <a:pt x="177073" y="-515"/>
                      <a:pt x="206706" y="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6" name="任意多边形 175"/>
              <p:cNvSpPr/>
              <p:nvPr/>
            </p:nvSpPr>
            <p:spPr>
              <a:xfrm rot="838629">
                <a:off x="3337617" y="-905880"/>
                <a:ext cx="428465" cy="544494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3842 w 435388"/>
                  <a:gd name="connsiteY0" fmla="*/ 64 h 553649"/>
                  <a:gd name="connsiteX1" fmla="*/ 299567 w 435388"/>
                  <a:gd name="connsiteY1" fmla="*/ 31814 h 553649"/>
                  <a:gd name="connsiteX2" fmla="*/ 391642 w 435388"/>
                  <a:gd name="connsiteY2" fmla="*/ 117539 h 553649"/>
                  <a:gd name="connsiteX3" fmla="*/ 429742 w 435388"/>
                  <a:gd name="connsiteY3" fmla="*/ 228664 h 553649"/>
                  <a:gd name="connsiteX4" fmla="*/ 432917 w 435388"/>
                  <a:gd name="connsiteY4" fmla="*/ 339789 h 553649"/>
                  <a:gd name="connsiteX5" fmla="*/ 407517 w 435388"/>
                  <a:gd name="connsiteY5" fmla="*/ 457264 h 553649"/>
                  <a:gd name="connsiteX6" fmla="*/ 331317 w 435388"/>
                  <a:gd name="connsiteY6" fmla="*/ 536639 h 553649"/>
                  <a:gd name="connsiteX7" fmla="*/ 236874 w 435388"/>
                  <a:gd name="connsiteY7" fmla="*/ 535373 h 553649"/>
                  <a:gd name="connsiteX8" fmla="*/ 134467 w 435388"/>
                  <a:gd name="connsiteY8" fmla="*/ 552514 h 553649"/>
                  <a:gd name="connsiteX9" fmla="*/ 61442 w 435388"/>
                  <a:gd name="connsiteY9" fmla="*/ 498539 h 553649"/>
                  <a:gd name="connsiteX10" fmla="*/ 7467 w 435388"/>
                  <a:gd name="connsiteY10" fmla="*/ 384239 h 553649"/>
                  <a:gd name="connsiteX11" fmla="*/ 1117 w 435388"/>
                  <a:gd name="connsiteY11" fmla="*/ 266764 h 553649"/>
                  <a:gd name="connsiteX12" fmla="*/ 13817 w 435388"/>
                  <a:gd name="connsiteY12" fmla="*/ 174689 h 553649"/>
                  <a:gd name="connsiteX13" fmla="*/ 64617 w 435388"/>
                  <a:gd name="connsiteY13" fmla="*/ 85789 h 553649"/>
                  <a:gd name="connsiteX14" fmla="*/ 140817 w 435388"/>
                  <a:gd name="connsiteY14" fmla="*/ 25464 h 553649"/>
                  <a:gd name="connsiteX15" fmla="*/ 213842 w 435388"/>
                  <a:gd name="connsiteY15" fmla="*/ 64 h 553649"/>
                  <a:gd name="connsiteX0" fmla="*/ 213842 w 435388"/>
                  <a:gd name="connsiteY0" fmla="*/ 64 h 553764"/>
                  <a:gd name="connsiteX1" fmla="*/ 299567 w 435388"/>
                  <a:gd name="connsiteY1" fmla="*/ 31814 h 553764"/>
                  <a:gd name="connsiteX2" fmla="*/ 391642 w 435388"/>
                  <a:gd name="connsiteY2" fmla="*/ 117539 h 553764"/>
                  <a:gd name="connsiteX3" fmla="*/ 429742 w 435388"/>
                  <a:gd name="connsiteY3" fmla="*/ 228664 h 553764"/>
                  <a:gd name="connsiteX4" fmla="*/ 432917 w 435388"/>
                  <a:gd name="connsiteY4" fmla="*/ 339789 h 553764"/>
                  <a:gd name="connsiteX5" fmla="*/ 407517 w 435388"/>
                  <a:gd name="connsiteY5" fmla="*/ 457264 h 553764"/>
                  <a:gd name="connsiteX6" fmla="*/ 311311 w 435388"/>
                  <a:gd name="connsiteY6" fmla="*/ 521988 h 553764"/>
                  <a:gd name="connsiteX7" fmla="*/ 236874 w 435388"/>
                  <a:gd name="connsiteY7" fmla="*/ 535373 h 553764"/>
                  <a:gd name="connsiteX8" fmla="*/ 134467 w 435388"/>
                  <a:gd name="connsiteY8" fmla="*/ 552514 h 553764"/>
                  <a:gd name="connsiteX9" fmla="*/ 61442 w 435388"/>
                  <a:gd name="connsiteY9" fmla="*/ 498539 h 553764"/>
                  <a:gd name="connsiteX10" fmla="*/ 7467 w 435388"/>
                  <a:gd name="connsiteY10" fmla="*/ 384239 h 553764"/>
                  <a:gd name="connsiteX11" fmla="*/ 1117 w 435388"/>
                  <a:gd name="connsiteY11" fmla="*/ 266764 h 553764"/>
                  <a:gd name="connsiteX12" fmla="*/ 13817 w 435388"/>
                  <a:gd name="connsiteY12" fmla="*/ 174689 h 553764"/>
                  <a:gd name="connsiteX13" fmla="*/ 64617 w 435388"/>
                  <a:gd name="connsiteY13" fmla="*/ 85789 h 553764"/>
                  <a:gd name="connsiteX14" fmla="*/ 140817 w 435388"/>
                  <a:gd name="connsiteY14" fmla="*/ 25464 h 553764"/>
                  <a:gd name="connsiteX15" fmla="*/ 213842 w 435388"/>
                  <a:gd name="connsiteY15" fmla="*/ 64 h 553764"/>
                  <a:gd name="connsiteX0" fmla="*/ 213842 w 437384"/>
                  <a:gd name="connsiteY0" fmla="*/ 64 h 553764"/>
                  <a:gd name="connsiteX1" fmla="*/ 299567 w 437384"/>
                  <a:gd name="connsiteY1" fmla="*/ 31814 h 553764"/>
                  <a:gd name="connsiteX2" fmla="*/ 391642 w 437384"/>
                  <a:gd name="connsiteY2" fmla="*/ 117539 h 553764"/>
                  <a:gd name="connsiteX3" fmla="*/ 429742 w 437384"/>
                  <a:gd name="connsiteY3" fmla="*/ 228664 h 553764"/>
                  <a:gd name="connsiteX4" fmla="*/ 432917 w 437384"/>
                  <a:gd name="connsiteY4" fmla="*/ 339789 h 553764"/>
                  <a:gd name="connsiteX5" fmla="*/ 379815 w 437384"/>
                  <a:gd name="connsiteY5" fmla="*/ 437984 h 553764"/>
                  <a:gd name="connsiteX6" fmla="*/ 311311 w 437384"/>
                  <a:gd name="connsiteY6" fmla="*/ 521988 h 553764"/>
                  <a:gd name="connsiteX7" fmla="*/ 236874 w 437384"/>
                  <a:gd name="connsiteY7" fmla="*/ 535373 h 553764"/>
                  <a:gd name="connsiteX8" fmla="*/ 134467 w 437384"/>
                  <a:gd name="connsiteY8" fmla="*/ 552514 h 553764"/>
                  <a:gd name="connsiteX9" fmla="*/ 61442 w 437384"/>
                  <a:gd name="connsiteY9" fmla="*/ 498539 h 553764"/>
                  <a:gd name="connsiteX10" fmla="*/ 7467 w 437384"/>
                  <a:gd name="connsiteY10" fmla="*/ 384239 h 553764"/>
                  <a:gd name="connsiteX11" fmla="*/ 1117 w 437384"/>
                  <a:gd name="connsiteY11" fmla="*/ 266764 h 553764"/>
                  <a:gd name="connsiteX12" fmla="*/ 13817 w 437384"/>
                  <a:gd name="connsiteY12" fmla="*/ 174689 h 553764"/>
                  <a:gd name="connsiteX13" fmla="*/ 64617 w 437384"/>
                  <a:gd name="connsiteY13" fmla="*/ 85789 h 553764"/>
                  <a:gd name="connsiteX14" fmla="*/ 140817 w 437384"/>
                  <a:gd name="connsiteY14" fmla="*/ 25464 h 553764"/>
                  <a:gd name="connsiteX15" fmla="*/ 213842 w 437384"/>
                  <a:gd name="connsiteY15" fmla="*/ 64 h 553764"/>
                  <a:gd name="connsiteX0" fmla="*/ 213842 w 436489"/>
                  <a:gd name="connsiteY0" fmla="*/ 64 h 553764"/>
                  <a:gd name="connsiteX1" fmla="*/ 299567 w 436489"/>
                  <a:gd name="connsiteY1" fmla="*/ 31814 h 553764"/>
                  <a:gd name="connsiteX2" fmla="*/ 391642 w 436489"/>
                  <a:gd name="connsiteY2" fmla="*/ 117539 h 553764"/>
                  <a:gd name="connsiteX3" fmla="*/ 429742 w 436489"/>
                  <a:gd name="connsiteY3" fmla="*/ 228664 h 553764"/>
                  <a:gd name="connsiteX4" fmla="*/ 432917 w 436489"/>
                  <a:gd name="connsiteY4" fmla="*/ 339789 h 553764"/>
                  <a:gd name="connsiteX5" fmla="*/ 392125 w 436489"/>
                  <a:gd name="connsiteY5" fmla="*/ 448007 h 553764"/>
                  <a:gd name="connsiteX6" fmla="*/ 311311 w 436489"/>
                  <a:gd name="connsiteY6" fmla="*/ 521988 h 553764"/>
                  <a:gd name="connsiteX7" fmla="*/ 236874 w 436489"/>
                  <a:gd name="connsiteY7" fmla="*/ 535373 h 553764"/>
                  <a:gd name="connsiteX8" fmla="*/ 134467 w 436489"/>
                  <a:gd name="connsiteY8" fmla="*/ 552514 h 553764"/>
                  <a:gd name="connsiteX9" fmla="*/ 61442 w 436489"/>
                  <a:gd name="connsiteY9" fmla="*/ 498539 h 553764"/>
                  <a:gd name="connsiteX10" fmla="*/ 7467 w 436489"/>
                  <a:gd name="connsiteY10" fmla="*/ 384239 h 553764"/>
                  <a:gd name="connsiteX11" fmla="*/ 1117 w 436489"/>
                  <a:gd name="connsiteY11" fmla="*/ 266764 h 553764"/>
                  <a:gd name="connsiteX12" fmla="*/ 13817 w 436489"/>
                  <a:gd name="connsiteY12" fmla="*/ 174689 h 553764"/>
                  <a:gd name="connsiteX13" fmla="*/ 64617 w 436489"/>
                  <a:gd name="connsiteY13" fmla="*/ 85789 h 553764"/>
                  <a:gd name="connsiteX14" fmla="*/ 140817 w 436489"/>
                  <a:gd name="connsiteY14" fmla="*/ 25464 h 553764"/>
                  <a:gd name="connsiteX15" fmla="*/ 213842 w 436489"/>
                  <a:gd name="connsiteY15" fmla="*/ 64 h 553764"/>
                  <a:gd name="connsiteX0" fmla="*/ 213842 w 430585"/>
                  <a:gd name="connsiteY0" fmla="*/ 64 h 553764"/>
                  <a:gd name="connsiteX1" fmla="*/ 299567 w 430585"/>
                  <a:gd name="connsiteY1" fmla="*/ 31814 h 553764"/>
                  <a:gd name="connsiteX2" fmla="*/ 391642 w 430585"/>
                  <a:gd name="connsiteY2" fmla="*/ 117539 h 553764"/>
                  <a:gd name="connsiteX3" fmla="*/ 429742 w 430585"/>
                  <a:gd name="connsiteY3" fmla="*/ 228664 h 553764"/>
                  <a:gd name="connsiteX4" fmla="*/ 415979 w 430585"/>
                  <a:gd name="connsiteY4" fmla="*/ 337461 h 553764"/>
                  <a:gd name="connsiteX5" fmla="*/ 392125 w 430585"/>
                  <a:gd name="connsiteY5" fmla="*/ 448007 h 553764"/>
                  <a:gd name="connsiteX6" fmla="*/ 311311 w 430585"/>
                  <a:gd name="connsiteY6" fmla="*/ 521988 h 553764"/>
                  <a:gd name="connsiteX7" fmla="*/ 236874 w 430585"/>
                  <a:gd name="connsiteY7" fmla="*/ 535373 h 553764"/>
                  <a:gd name="connsiteX8" fmla="*/ 134467 w 430585"/>
                  <a:gd name="connsiteY8" fmla="*/ 552514 h 553764"/>
                  <a:gd name="connsiteX9" fmla="*/ 61442 w 430585"/>
                  <a:gd name="connsiteY9" fmla="*/ 498539 h 553764"/>
                  <a:gd name="connsiteX10" fmla="*/ 7467 w 430585"/>
                  <a:gd name="connsiteY10" fmla="*/ 384239 h 553764"/>
                  <a:gd name="connsiteX11" fmla="*/ 1117 w 430585"/>
                  <a:gd name="connsiteY11" fmla="*/ 266764 h 553764"/>
                  <a:gd name="connsiteX12" fmla="*/ 13817 w 430585"/>
                  <a:gd name="connsiteY12" fmla="*/ 174689 h 553764"/>
                  <a:gd name="connsiteX13" fmla="*/ 64617 w 430585"/>
                  <a:gd name="connsiteY13" fmla="*/ 85789 h 553764"/>
                  <a:gd name="connsiteX14" fmla="*/ 140817 w 430585"/>
                  <a:gd name="connsiteY14" fmla="*/ 25464 h 553764"/>
                  <a:gd name="connsiteX15" fmla="*/ 213842 w 430585"/>
                  <a:gd name="connsiteY15" fmla="*/ 64 h 553764"/>
                  <a:gd name="connsiteX0" fmla="*/ 213842 w 435963"/>
                  <a:gd name="connsiteY0" fmla="*/ 64 h 553764"/>
                  <a:gd name="connsiteX1" fmla="*/ 299567 w 435963"/>
                  <a:gd name="connsiteY1" fmla="*/ 31814 h 553764"/>
                  <a:gd name="connsiteX2" fmla="*/ 391642 w 435963"/>
                  <a:gd name="connsiteY2" fmla="*/ 117539 h 553764"/>
                  <a:gd name="connsiteX3" fmla="*/ 429742 w 435963"/>
                  <a:gd name="connsiteY3" fmla="*/ 228664 h 553764"/>
                  <a:gd name="connsiteX4" fmla="*/ 432151 w 435963"/>
                  <a:gd name="connsiteY4" fmla="*/ 336708 h 553764"/>
                  <a:gd name="connsiteX5" fmla="*/ 392125 w 435963"/>
                  <a:gd name="connsiteY5" fmla="*/ 448007 h 553764"/>
                  <a:gd name="connsiteX6" fmla="*/ 311311 w 435963"/>
                  <a:gd name="connsiteY6" fmla="*/ 521988 h 553764"/>
                  <a:gd name="connsiteX7" fmla="*/ 236874 w 435963"/>
                  <a:gd name="connsiteY7" fmla="*/ 535373 h 553764"/>
                  <a:gd name="connsiteX8" fmla="*/ 134467 w 435963"/>
                  <a:gd name="connsiteY8" fmla="*/ 552514 h 553764"/>
                  <a:gd name="connsiteX9" fmla="*/ 61442 w 435963"/>
                  <a:gd name="connsiteY9" fmla="*/ 498539 h 553764"/>
                  <a:gd name="connsiteX10" fmla="*/ 7467 w 435963"/>
                  <a:gd name="connsiteY10" fmla="*/ 384239 h 553764"/>
                  <a:gd name="connsiteX11" fmla="*/ 1117 w 435963"/>
                  <a:gd name="connsiteY11" fmla="*/ 266764 h 553764"/>
                  <a:gd name="connsiteX12" fmla="*/ 13817 w 435963"/>
                  <a:gd name="connsiteY12" fmla="*/ 174689 h 553764"/>
                  <a:gd name="connsiteX13" fmla="*/ 64617 w 435963"/>
                  <a:gd name="connsiteY13" fmla="*/ 85789 h 553764"/>
                  <a:gd name="connsiteX14" fmla="*/ 140817 w 435963"/>
                  <a:gd name="connsiteY14" fmla="*/ 25464 h 553764"/>
                  <a:gd name="connsiteX15" fmla="*/ 213842 w 435963"/>
                  <a:gd name="connsiteY15" fmla="*/ 64 h 553764"/>
                  <a:gd name="connsiteX0" fmla="*/ 213842 w 445884"/>
                  <a:gd name="connsiteY0" fmla="*/ 64 h 553764"/>
                  <a:gd name="connsiteX1" fmla="*/ 299567 w 445884"/>
                  <a:gd name="connsiteY1" fmla="*/ 31814 h 553764"/>
                  <a:gd name="connsiteX2" fmla="*/ 391642 w 445884"/>
                  <a:gd name="connsiteY2" fmla="*/ 117539 h 553764"/>
                  <a:gd name="connsiteX3" fmla="*/ 443613 w 445884"/>
                  <a:gd name="connsiteY3" fmla="*/ 218668 h 553764"/>
                  <a:gd name="connsiteX4" fmla="*/ 432151 w 445884"/>
                  <a:gd name="connsiteY4" fmla="*/ 336708 h 553764"/>
                  <a:gd name="connsiteX5" fmla="*/ 392125 w 445884"/>
                  <a:gd name="connsiteY5" fmla="*/ 448007 h 553764"/>
                  <a:gd name="connsiteX6" fmla="*/ 311311 w 445884"/>
                  <a:gd name="connsiteY6" fmla="*/ 521988 h 553764"/>
                  <a:gd name="connsiteX7" fmla="*/ 236874 w 445884"/>
                  <a:gd name="connsiteY7" fmla="*/ 535373 h 553764"/>
                  <a:gd name="connsiteX8" fmla="*/ 134467 w 445884"/>
                  <a:gd name="connsiteY8" fmla="*/ 552514 h 553764"/>
                  <a:gd name="connsiteX9" fmla="*/ 61442 w 445884"/>
                  <a:gd name="connsiteY9" fmla="*/ 498539 h 553764"/>
                  <a:gd name="connsiteX10" fmla="*/ 7467 w 445884"/>
                  <a:gd name="connsiteY10" fmla="*/ 384239 h 553764"/>
                  <a:gd name="connsiteX11" fmla="*/ 1117 w 445884"/>
                  <a:gd name="connsiteY11" fmla="*/ 266764 h 553764"/>
                  <a:gd name="connsiteX12" fmla="*/ 13817 w 445884"/>
                  <a:gd name="connsiteY12" fmla="*/ 174689 h 553764"/>
                  <a:gd name="connsiteX13" fmla="*/ 64617 w 445884"/>
                  <a:gd name="connsiteY13" fmla="*/ 85789 h 553764"/>
                  <a:gd name="connsiteX14" fmla="*/ 140817 w 445884"/>
                  <a:gd name="connsiteY14" fmla="*/ 25464 h 553764"/>
                  <a:gd name="connsiteX15" fmla="*/ 213842 w 445884"/>
                  <a:gd name="connsiteY15" fmla="*/ 64 h 553764"/>
                  <a:gd name="connsiteX0" fmla="*/ 213842 w 446149"/>
                  <a:gd name="connsiteY0" fmla="*/ 64 h 553764"/>
                  <a:gd name="connsiteX1" fmla="*/ 299567 w 446149"/>
                  <a:gd name="connsiteY1" fmla="*/ 31814 h 553764"/>
                  <a:gd name="connsiteX2" fmla="*/ 387808 w 446149"/>
                  <a:gd name="connsiteY2" fmla="*/ 102134 h 553764"/>
                  <a:gd name="connsiteX3" fmla="*/ 443613 w 446149"/>
                  <a:gd name="connsiteY3" fmla="*/ 218668 h 553764"/>
                  <a:gd name="connsiteX4" fmla="*/ 432151 w 446149"/>
                  <a:gd name="connsiteY4" fmla="*/ 336708 h 553764"/>
                  <a:gd name="connsiteX5" fmla="*/ 392125 w 446149"/>
                  <a:gd name="connsiteY5" fmla="*/ 448007 h 553764"/>
                  <a:gd name="connsiteX6" fmla="*/ 311311 w 446149"/>
                  <a:gd name="connsiteY6" fmla="*/ 521988 h 553764"/>
                  <a:gd name="connsiteX7" fmla="*/ 236874 w 446149"/>
                  <a:gd name="connsiteY7" fmla="*/ 535373 h 553764"/>
                  <a:gd name="connsiteX8" fmla="*/ 134467 w 446149"/>
                  <a:gd name="connsiteY8" fmla="*/ 552514 h 553764"/>
                  <a:gd name="connsiteX9" fmla="*/ 61442 w 446149"/>
                  <a:gd name="connsiteY9" fmla="*/ 498539 h 553764"/>
                  <a:gd name="connsiteX10" fmla="*/ 7467 w 446149"/>
                  <a:gd name="connsiteY10" fmla="*/ 384239 h 553764"/>
                  <a:gd name="connsiteX11" fmla="*/ 1117 w 446149"/>
                  <a:gd name="connsiteY11" fmla="*/ 266764 h 553764"/>
                  <a:gd name="connsiteX12" fmla="*/ 13817 w 446149"/>
                  <a:gd name="connsiteY12" fmla="*/ 174689 h 553764"/>
                  <a:gd name="connsiteX13" fmla="*/ 64617 w 446149"/>
                  <a:gd name="connsiteY13" fmla="*/ 85789 h 553764"/>
                  <a:gd name="connsiteX14" fmla="*/ 140817 w 446149"/>
                  <a:gd name="connsiteY14" fmla="*/ 25464 h 553764"/>
                  <a:gd name="connsiteX15" fmla="*/ 213842 w 446149"/>
                  <a:gd name="connsiteY15" fmla="*/ 64 h 553764"/>
                  <a:gd name="connsiteX0" fmla="*/ 213842 w 446149"/>
                  <a:gd name="connsiteY0" fmla="*/ 5 h 553705"/>
                  <a:gd name="connsiteX1" fmla="*/ 317286 w 446149"/>
                  <a:gd name="connsiteY1" fmla="*/ 24072 h 553705"/>
                  <a:gd name="connsiteX2" fmla="*/ 387808 w 446149"/>
                  <a:gd name="connsiteY2" fmla="*/ 102075 h 553705"/>
                  <a:gd name="connsiteX3" fmla="*/ 443613 w 446149"/>
                  <a:gd name="connsiteY3" fmla="*/ 218609 h 553705"/>
                  <a:gd name="connsiteX4" fmla="*/ 432151 w 446149"/>
                  <a:gd name="connsiteY4" fmla="*/ 336649 h 553705"/>
                  <a:gd name="connsiteX5" fmla="*/ 392125 w 446149"/>
                  <a:gd name="connsiteY5" fmla="*/ 447948 h 553705"/>
                  <a:gd name="connsiteX6" fmla="*/ 311311 w 446149"/>
                  <a:gd name="connsiteY6" fmla="*/ 521929 h 553705"/>
                  <a:gd name="connsiteX7" fmla="*/ 236874 w 446149"/>
                  <a:gd name="connsiteY7" fmla="*/ 535314 h 553705"/>
                  <a:gd name="connsiteX8" fmla="*/ 134467 w 446149"/>
                  <a:gd name="connsiteY8" fmla="*/ 552455 h 553705"/>
                  <a:gd name="connsiteX9" fmla="*/ 61442 w 446149"/>
                  <a:gd name="connsiteY9" fmla="*/ 498480 h 553705"/>
                  <a:gd name="connsiteX10" fmla="*/ 7467 w 446149"/>
                  <a:gd name="connsiteY10" fmla="*/ 384180 h 553705"/>
                  <a:gd name="connsiteX11" fmla="*/ 1117 w 446149"/>
                  <a:gd name="connsiteY11" fmla="*/ 266705 h 553705"/>
                  <a:gd name="connsiteX12" fmla="*/ 13817 w 446149"/>
                  <a:gd name="connsiteY12" fmla="*/ 174630 h 553705"/>
                  <a:gd name="connsiteX13" fmla="*/ 64617 w 446149"/>
                  <a:gd name="connsiteY13" fmla="*/ 85730 h 553705"/>
                  <a:gd name="connsiteX14" fmla="*/ 140817 w 446149"/>
                  <a:gd name="connsiteY14" fmla="*/ 25405 h 553705"/>
                  <a:gd name="connsiteX15" fmla="*/ 213842 w 446149"/>
                  <a:gd name="connsiteY15" fmla="*/ 5 h 553705"/>
                  <a:gd name="connsiteX0" fmla="*/ 213842 w 445567"/>
                  <a:gd name="connsiteY0" fmla="*/ 5 h 553705"/>
                  <a:gd name="connsiteX1" fmla="*/ 317286 w 445567"/>
                  <a:gd name="connsiteY1" fmla="*/ 24072 h 553705"/>
                  <a:gd name="connsiteX2" fmla="*/ 396284 w 445567"/>
                  <a:gd name="connsiteY2" fmla="*/ 96694 h 553705"/>
                  <a:gd name="connsiteX3" fmla="*/ 443613 w 445567"/>
                  <a:gd name="connsiteY3" fmla="*/ 218609 h 553705"/>
                  <a:gd name="connsiteX4" fmla="*/ 432151 w 445567"/>
                  <a:gd name="connsiteY4" fmla="*/ 336649 h 553705"/>
                  <a:gd name="connsiteX5" fmla="*/ 392125 w 445567"/>
                  <a:gd name="connsiteY5" fmla="*/ 447948 h 553705"/>
                  <a:gd name="connsiteX6" fmla="*/ 311311 w 445567"/>
                  <a:gd name="connsiteY6" fmla="*/ 521929 h 553705"/>
                  <a:gd name="connsiteX7" fmla="*/ 236874 w 445567"/>
                  <a:gd name="connsiteY7" fmla="*/ 535314 h 553705"/>
                  <a:gd name="connsiteX8" fmla="*/ 134467 w 445567"/>
                  <a:gd name="connsiteY8" fmla="*/ 552455 h 553705"/>
                  <a:gd name="connsiteX9" fmla="*/ 61442 w 445567"/>
                  <a:gd name="connsiteY9" fmla="*/ 498480 h 553705"/>
                  <a:gd name="connsiteX10" fmla="*/ 7467 w 445567"/>
                  <a:gd name="connsiteY10" fmla="*/ 384180 h 553705"/>
                  <a:gd name="connsiteX11" fmla="*/ 1117 w 445567"/>
                  <a:gd name="connsiteY11" fmla="*/ 266705 h 553705"/>
                  <a:gd name="connsiteX12" fmla="*/ 13817 w 445567"/>
                  <a:gd name="connsiteY12" fmla="*/ 174630 h 553705"/>
                  <a:gd name="connsiteX13" fmla="*/ 64617 w 445567"/>
                  <a:gd name="connsiteY13" fmla="*/ 85730 h 553705"/>
                  <a:gd name="connsiteX14" fmla="*/ 140817 w 445567"/>
                  <a:gd name="connsiteY14" fmla="*/ 25405 h 553705"/>
                  <a:gd name="connsiteX15" fmla="*/ 213842 w 445567"/>
                  <a:gd name="connsiteY15" fmla="*/ 5 h 553705"/>
                  <a:gd name="connsiteX0" fmla="*/ 221552 w 445567"/>
                  <a:gd name="connsiteY0" fmla="*/ 2 h 562165"/>
                  <a:gd name="connsiteX1" fmla="*/ 317286 w 445567"/>
                  <a:gd name="connsiteY1" fmla="*/ 32532 h 562165"/>
                  <a:gd name="connsiteX2" fmla="*/ 396284 w 445567"/>
                  <a:gd name="connsiteY2" fmla="*/ 105154 h 562165"/>
                  <a:gd name="connsiteX3" fmla="*/ 443613 w 445567"/>
                  <a:gd name="connsiteY3" fmla="*/ 227069 h 562165"/>
                  <a:gd name="connsiteX4" fmla="*/ 432151 w 445567"/>
                  <a:gd name="connsiteY4" fmla="*/ 345109 h 562165"/>
                  <a:gd name="connsiteX5" fmla="*/ 392125 w 445567"/>
                  <a:gd name="connsiteY5" fmla="*/ 456408 h 562165"/>
                  <a:gd name="connsiteX6" fmla="*/ 311311 w 445567"/>
                  <a:gd name="connsiteY6" fmla="*/ 530389 h 562165"/>
                  <a:gd name="connsiteX7" fmla="*/ 236874 w 445567"/>
                  <a:gd name="connsiteY7" fmla="*/ 543774 h 562165"/>
                  <a:gd name="connsiteX8" fmla="*/ 134467 w 445567"/>
                  <a:gd name="connsiteY8" fmla="*/ 560915 h 562165"/>
                  <a:gd name="connsiteX9" fmla="*/ 61442 w 445567"/>
                  <a:gd name="connsiteY9" fmla="*/ 506940 h 562165"/>
                  <a:gd name="connsiteX10" fmla="*/ 7467 w 445567"/>
                  <a:gd name="connsiteY10" fmla="*/ 392640 h 562165"/>
                  <a:gd name="connsiteX11" fmla="*/ 1117 w 445567"/>
                  <a:gd name="connsiteY11" fmla="*/ 275165 h 562165"/>
                  <a:gd name="connsiteX12" fmla="*/ 13817 w 445567"/>
                  <a:gd name="connsiteY12" fmla="*/ 183090 h 562165"/>
                  <a:gd name="connsiteX13" fmla="*/ 64617 w 445567"/>
                  <a:gd name="connsiteY13" fmla="*/ 94190 h 562165"/>
                  <a:gd name="connsiteX14" fmla="*/ 140817 w 445567"/>
                  <a:gd name="connsiteY14" fmla="*/ 33865 h 562165"/>
                  <a:gd name="connsiteX15" fmla="*/ 221552 w 445567"/>
                  <a:gd name="connsiteY15" fmla="*/ 2 h 562165"/>
                  <a:gd name="connsiteX0" fmla="*/ 221552 w 445567"/>
                  <a:gd name="connsiteY0" fmla="*/ 266 h 562429"/>
                  <a:gd name="connsiteX1" fmla="*/ 317286 w 445567"/>
                  <a:gd name="connsiteY1" fmla="*/ 32796 h 562429"/>
                  <a:gd name="connsiteX2" fmla="*/ 396284 w 445567"/>
                  <a:gd name="connsiteY2" fmla="*/ 105418 h 562429"/>
                  <a:gd name="connsiteX3" fmla="*/ 443613 w 445567"/>
                  <a:gd name="connsiteY3" fmla="*/ 227333 h 562429"/>
                  <a:gd name="connsiteX4" fmla="*/ 432151 w 445567"/>
                  <a:gd name="connsiteY4" fmla="*/ 345373 h 562429"/>
                  <a:gd name="connsiteX5" fmla="*/ 392125 w 445567"/>
                  <a:gd name="connsiteY5" fmla="*/ 456672 h 562429"/>
                  <a:gd name="connsiteX6" fmla="*/ 311311 w 445567"/>
                  <a:gd name="connsiteY6" fmla="*/ 530653 h 562429"/>
                  <a:gd name="connsiteX7" fmla="*/ 236874 w 445567"/>
                  <a:gd name="connsiteY7" fmla="*/ 544038 h 562429"/>
                  <a:gd name="connsiteX8" fmla="*/ 134467 w 445567"/>
                  <a:gd name="connsiteY8" fmla="*/ 561179 h 562429"/>
                  <a:gd name="connsiteX9" fmla="*/ 61442 w 445567"/>
                  <a:gd name="connsiteY9" fmla="*/ 507204 h 562429"/>
                  <a:gd name="connsiteX10" fmla="*/ 7467 w 445567"/>
                  <a:gd name="connsiteY10" fmla="*/ 392904 h 562429"/>
                  <a:gd name="connsiteX11" fmla="*/ 1117 w 445567"/>
                  <a:gd name="connsiteY11" fmla="*/ 275429 h 562429"/>
                  <a:gd name="connsiteX12" fmla="*/ 13817 w 445567"/>
                  <a:gd name="connsiteY12" fmla="*/ 183354 h 562429"/>
                  <a:gd name="connsiteX13" fmla="*/ 64617 w 445567"/>
                  <a:gd name="connsiteY13" fmla="*/ 94454 h 562429"/>
                  <a:gd name="connsiteX14" fmla="*/ 137749 w 445567"/>
                  <a:gd name="connsiteY14" fmla="*/ 21805 h 562429"/>
                  <a:gd name="connsiteX15" fmla="*/ 221552 w 445567"/>
                  <a:gd name="connsiteY15" fmla="*/ 266 h 562429"/>
                  <a:gd name="connsiteX0" fmla="*/ 222613 w 446628"/>
                  <a:gd name="connsiteY0" fmla="*/ 266 h 562429"/>
                  <a:gd name="connsiteX1" fmla="*/ 318347 w 446628"/>
                  <a:gd name="connsiteY1" fmla="*/ 32796 h 562429"/>
                  <a:gd name="connsiteX2" fmla="*/ 397345 w 446628"/>
                  <a:gd name="connsiteY2" fmla="*/ 105418 h 562429"/>
                  <a:gd name="connsiteX3" fmla="*/ 444674 w 446628"/>
                  <a:gd name="connsiteY3" fmla="*/ 227333 h 562429"/>
                  <a:gd name="connsiteX4" fmla="*/ 433212 w 446628"/>
                  <a:gd name="connsiteY4" fmla="*/ 345373 h 562429"/>
                  <a:gd name="connsiteX5" fmla="*/ 393186 w 446628"/>
                  <a:gd name="connsiteY5" fmla="*/ 456672 h 562429"/>
                  <a:gd name="connsiteX6" fmla="*/ 312372 w 446628"/>
                  <a:gd name="connsiteY6" fmla="*/ 530653 h 562429"/>
                  <a:gd name="connsiteX7" fmla="*/ 237935 w 446628"/>
                  <a:gd name="connsiteY7" fmla="*/ 544038 h 562429"/>
                  <a:gd name="connsiteX8" fmla="*/ 135528 w 446628"/>
                  <a:gd name="connsiteY8" fmla="*/ 561179 h 562429"/>
                  <a:gd name="connsiteX9" fmla="*/ 62503 w 446628"/>
                  <a:gd name="connsiteY9" fmla="*/ 507204 h 562429"/>
                  <a:gd name="connsiteX10" fmla="*/ 8528 w 446628"/>
                  <a:gd name="connsiteY10" fmla="*/ 392904 h 562429"/>
                  <a:gd name="connsiteX11" fmla="*/ 2178 w 446628"/>
                  <a:gd name="connsiteY11" fmla="*/ 275429 h 562429"/>
                  <a:gd name="connsiteX12" fmla="*/ 29503 w 446628"/>
                  <a:gd name="connsiteY12" fmla="*/ 189530 h 562429"/>
                  <a:gd name="connsiteX13" fmla="*/ 65678 w 446628"/>
                  <a:gd name="connsiteY13" fmla="*/ 94454 h 562429"/>
                  <a:gd name="connsiteX14" fmla="*/ 138810 w 446628"/>
                  <a:gd name="connsiteY14" fmla="*/ 21805 h 562429"/>
                  <a:gd name="connsiteX15" fmla="*/ 222613 w 446628"/>
                  <a:gd name="connsiteY15" fmla="*/ 266 h 562429"/>
                  <a:gd name="connsiteX0" fmla="*/ 216517 w 440532"/>
                  <a:gd name="connsiteY0" fmla="*/ 266 h 562429"/>
                  <a:gd name="connsiteX1" fmla="*/ 312251 w 440532"/>
                  <a:gd name="connsiteY1" fmla="*/ 32796 h 562429"/>
                  <a:gd name="connsiteX2" fmla="*/ 391249 w 440532"/>
                  <a:gd name="connsiteY2" fmla="*/ 105418 h 562429"/>
                  <a:gd name="connsiteX3" fmla="*/ 438578 w 440532"/>
                  <a:gd name="connsiteY3" fmla="*/ 227333 h 562429"/>
                  <a:gd name="connsiteX4" fmla="*/ 427116 w 440532"/>
                  <a:gd name="connsiteY4" fmla="*/ 345373 h 562429"/>
                  <a:gd name="connsiteX5" fmla="*/ 387090 w 440532"/>
                  <a:gd name="connsiteY5" fmla="*/ 456672 h 562429"/>
                  <a:gd name="connsiteX6" fmla="*/ 306276 w 440532"/>
                  <a:gd name="connsiteY6" fmla="*/ 530653 h 562429"/>
                  <a:gd name="connsiteX7" fmla="*/ 231839 w 440532"/>
                  <a:gd name="connsiteY7" fmla="*/ 544038 h 562429"/>
                  <a:gd name="connsiteX8" fmla="*/ 129432 w 440532"/>
                  <a:gd name="connsiteY8" fmla="*/ 561179 h 562429"/>
                  <a:gd name="connsiteX9" fmla="*/ 56407 w 440532"/>
                  <a:gd name="connsiteY9" fmla="*/ 507204 h 562429"/>
                  <a:gd name="connsiteX10" fmla="*/ 2432 w 440532"/>
                  <a:gd name="connsiteY10" fmla="*/ 392904 h 562429"/>
                  <a:gd name="connsiteX11" fmla="*/ 10706 w 440532"/>
                  <a:gd name="connsiteY11" fmla="*/ 281604 h 562429"/>
                  <a:gd name="connsiteX12" fmla="*/ 23407 w 440532"/>
                  <a:gd name="connsiteY12" fmla="*/ 189530 h 562429"/>
                  <a:gd name="connsiteX13" fmla="*/ 59582 w 440532"/>
                  <a:gd name="connsiteY13" fmla="*/ 94454 h 562429"/>
                  <a:gd name="connsiteX14" fmla="*/ 132714 w 440532"/>
                  <a:gd name="connsiteY14" fmla="*/ 21805 h 562429"/>
                  <a:gd name="connsiteX15" fmla="*/ 216517 w 440532"/>
                  <a:gd name="connsiteY15" fmla="*/ 266 h 562429"/>
                  <a:gd name="connsiteX0" fmla="*/ 205849 w 429864"/>
                  <a:gd name="connsiteY0" fmla="*/ 266 h 562429"/>
                  <a:gd name="connsiteX1" fmla="*/ 301583 w 429864"/>
                  <a:gd name="connsiteY1" fmla="*/ 32796 h 562429"/>
                  <a:gd name="connsiteX2" fmla="*/ 380581 w 429864"/>
                  <a:gd name="connsiteY2" fmla="*/ 105418 h 562429"/>
                  <a:gd name="connsiteX3" fmla="*/ 427910 w 429864"/>
                  <a:gd name="connsiteY3" fmla="*/ 227333 h 562429"/>
                  <a:gd name="connsiteX4" fmla="*/ 416448 w 429864"/>
                  <a:gd name="connsiteY4" fmla="*/ 345373 h 562429"/>
                  <a:gd name="connsiteX5" fmla="*/ 376422 w 429864"/>
                  <a:gd name="connsiteY5" fmla="*/ 456672 h 562429"/>
                  <a:gd name="connsiteX6" fmla="*/ 295608 w 429864"/>
                  <a:gd name="connsiteY6" fmla="*/ 530653 h 562429"/>
                  <a:gd name="connsiteX7" fmla="*/ 221171 w 429864"/>
                  <a:gd name="connsiteY7" fmla="*/ 544038 h 562429"/>
                  <a:gd name="connsiteX8" fmla="*/ 118764 w 429864"/>
                  <a:gd name="connsiteY8" fmla="*/ 561179 h 562429"/>
                  <a:gd name="connsiteX9" fmla="*/ 45739 w 429864"/>
                  <a:gd name="connsiteY9" fmla="*/ 507204 h 562429"/>
                  <a:gd name="connsiteX10" fmla="*/ 10250 w 429864"/>
                  <a:gd name="connsiteY10" fmla="*/ 388303 h 562429"/>
                  <a:gd name="connsiteX11" fmla="*/ 38 w 429864"/>
                  <a:gd name="connsiteY11" fmla="*/ 281604 h 562429"/>
                  <a:gd name="connsiteX12" fmla="*/ 12739 w 429864"/>
                  <a:gd name="connsiteY12" fmla="*/ 189530 h 562429"/>
                  <a:gd name="connsiteX13" fmla="*/ 48914 w 429864"/>
                  <a:gd name="connsiteY13" fmla="*/ 94454 h 562429"/>
                  <a:gd name="connsiteX14" fmla="*/ 122046 w 429864"/>
                  <a:gd name="connsiteY14" fmla="*/ 21805 h 562429"/>
                  <a:gd name="connsiteX15" fmla="*/ 205849 w 429864"/>
                  <a:gd name="connsiteY15" fmla="*/ 266 h 562429"/>
                  <a:gd name="connsiteX0" fmla="*/ 205884 w 429899"/>
                  <a:gd name="connsiteY0" fmla="*/ 266 h 563512"/>
                  <a:gd name="connsiteX1" fmla="*/ 301618 w 429899"/>
                  <a:gd name="connsiteY1" fmla="*/ 32796 h 563512"/>
                  <a:gd name="connsiteX2" fmla="*/ 380616 w 429899"/>
                  <a:gd name="connsiteY2" fmla="*/ 105418 h 563512"/>
                  <a:gd name="connsiteX3" fmla="*/ 427945 w 429899"/>
                  <a:gd name="connsiteY3" fmla="*/ 227333 h 563512"/>
                  <a:gd name="connsiteX4" fmla="*/ 416483 w 429899"/>
                  <a:gd name="connsiteY4" fmla="*/ 345373 h 563512"/>
                  <a:gd name="connsiteX5" fmla="*/ 376457 w 429899"/>
                  <a:gd name="connsiteY5" fmla="*/ 456672 h 563512"/>
                  <a:gd name="connsiteX6" fmla="*/ 295643 w 429899"/>
                  <a:gd name="connsiteY6" fmla="*/ 530653 h 563512"/>
                  <a:gd name="connsiteX7" fmla="*/ 221206 w 429899"/>
                  <a:gd name="connsiteY7" fmla="*/ 544038 h 563512"/>
                  <a:gd name="connsiteX8" fmla="*/ 118799 w 429899"/>
                  <a:gd name="connsiteY8" fmla="*/ 561179 h 563512"/>
                  <a:gd name="connsiteX9" fmla="*/ 57345 w 429899"/>
                  <a:gd name="connsiteY9" fmla="*/ 487965 h 563512"/>
                  <a:gd name="connsiteX10" fmla="*/ 10285 w 429899"/>
                  <a:gd name="connsiteY10" fmla="*/ 388303 h 563512"/>
                  <a:gd name="connsiteX11" fmla="*/ 73 w 429899"/>
                  <a:gd name="connsiteY11" fmla="*/ 281604 h 563512"/>
                  <a:gd name="connsiteX12" fmla="*/ 12774 w 429899"/>
                  <a:gd name="connsiteY12" fmla="*/ 189530 h 563512"/>
                  <a:gd name="connsiteX13" fmla="*/ 48949 w 429899"/>
                  <a:gd name="connsiteY13" fmla="*/ 94454 h 563512"/>
                  <a:gd name="connsiteX14" fmla="*/ 122081 w 429899"/>
                  <a:gd name="connsiteY14" fmla="*/ 21805 h 563512"/>
                  <a:gd name="connsiteX15" fmla="*/ 205884 w 429899"/>
                  <a:gd name="connsiteY15" fmla="*/ 266 h 563512"/>
                  <a:gd name="connsiteX0" fmla="*/ 205884 w 429899"/>
                  <a:gd name="connsiteY0" fmla="*/ 266 h 546795"/>
                  <a:gd name="connsiteX1" fmla="*/ 301618 w 429899"/>
                  <a:gd name="connsiteY1" fmla="*/ 32796 h 546795"/>
                  <a:gd name="connsiteX2" fmla="*/ 380616 w 429899"/>
                  <a:gd name="connsiteY2" fmla="*/ 105418 h 546795"/>
                  <a:gd name="connsiteX3" fmla="*/ 427945 w 429899"/>
                  <a:gd name="connsiteY3" fmla="*/ 227333 h 546795"/>
                  <a:gd name="connsiteX4" fmla="*/ 416483 w 429899"/>
                  <a:gd name="connsiteY4" fmla="*/ 345373 h 546795"/>
                  <a:gd name="connsiteX5" fmla="*/ 376457 w 429899"/>
                  <a:gd name="connsiteY5" fmla="*/ 456672 h 546795"/>
                  <a:gd name="connsiteX6" fmla="*/ 295643 w 429899"/>
                  <a:gd name="connsiteY6" fmla="*/ 530653 h 546795"/>
                  <a:gd name="connsiteX7" fmla="*/ 221206 w 429899"/>
                  <a:gd name="connsiteY7" fmla="*/ 544038 h 546795"/>
                  <a:gd name="connsiteX8" fmla="*/ 133450 w 429899"/>
                  <a:gd name="connsiteY8" fmla="*/ 541173 h 546795"/>
                  <a:gd name="connsiteX9" fmla="*/ 57345 w 429899"/>
                  <a:gd name="connsiteY9" fmla="*/ 487965 h 546795"/>
                  <a:gd name="connsiteX10" fmla="*/ 10285 w 429899"/>
                  <a:gd name="connsiteY10" fmla="*/ 388303 h 546795"/>
                  <a:gd name="connsiteX11" fmla="*/ 73 w 429899"/>
                  <a:gd name="connsiteY11" fmla="*/ 281604 h 546795"/>
                  <a:gd name="connsiteX12" fmla="*/ 12774 w 429899"/>
                  <a:gd name="connsiteY12" fmla="*/ 189530 h 546795"/>
                  <a:gd name="connsiteX13" fmla="*/ 48949 w 429899"/>
                  <a:gd name="connsiteY13" fmla="*/ 94454 h 546795"/>
                  <a:gd name="connsiteX14" fmla="*/ 122081 w 429899"/>
                  <a:gd name="connsiteY14" fmla="*/ 21805 h 546795"/>
                  <a:gd name="connsiteX15" fmla="*/ 205884 w 429899"/>
                  <a:gd name="connsiteY15" fmla="*/ 266 h 546795"/>
                  <a:gd name="connsiteX0" fmla="*/ 205884 w 429899"/>
                  <a:gd name="connsiteY0" fmla="*/ 266 h 544407"/>
                  <a:gd name="connsiteX1" fmla="*/ 301618 w 429899"/>
                  <a:gd name="connsiteY1" fmla="*/ 32796 h 544407"/>
                  <a:gd name="connsiteX2" fmla="*/ 380616 w 429899"/>
                  <a:gd name="connsiteY2" fmla="*/ 105418 h 544407"/>
                  <a:gd name="connsiteX3" fmla="*/ 427945 w 429899"/>
                  <a:gd name="connsiteY3" fmla="*/ 227333 h 544407"/>
                  <a:gd name="connsiteX4" fmla="*/ 416483 w 429899"/>
                  <a:gd name="connsiteY4" fmla="*/ 345373 h 544407"/>
                  <a:gd name="connsiteX5" fmla="*/ 376457 w 429899"/>
                  <a:gd name="connsiteY5" fmla="*/ 456672 h 544407"/>
                  <a:gd name="connsiteX6" fmla="*/ 295643 w 429899"/>
                  <a:gd name="connsiteY6" fmla="*/ 530653 h 544407"/>
                  <a:gd name="connsiteX7" fmla="*/ 221206 w 429899"/>
                  <a:gd name="connsiteY7" fmla="*/ 544038 h 544407"/>
                  <a:gd name="connsiteX8" fmla="*/ 132697 w 429899"/>
                  <a:gd name="connsiteY8" fmla="*/ 525001 h 544407"/>
                  <a:gd name="connsiteX9" fmla="*/ 57345 w 429899"/>
                  <a:gd name="connsiteY9" fmla="*/ 487965 h 544407"/>
                  <a:gd name="connsiteX10" fmla="*/ 10285 w 429899"/>
                  <a:gd name="connsiteY10" fmla="*/ 388303 h 544407"/>
                  <a:gd name="connsiteX11" fmla="*/ 73 w 429899"/>
                  <a:gd name="connsiteY11" fmla="*/ 281604 h 544407"/>
                  <a:gd name="connsiteX12" fmla="*/ 12774 w 429899"/>
                  <a:gd name="connsiteY12" fmla="*/ 189530 h 544407"/>
                  <a:gd name="connsiteX13" fmla="*/ 48949 w 429899"/>
                  <a:gd name="connsiteY13" fmla="*/ 94454 h 544407"/>
                  <a:gd name="connsiteX14" fmla="*/ 122081 w 429899"/>
                  <a:gd name="connsiteY14" fmla="*/ 21805 h 544407"/>
                  <a:gd name="connsiteX15" fmla="*/ 205884 w 429899"/>
                  <a:gd name="connsiteY15" fmla="*/ 266 h 544407"/>
                  <a:gd name="connsiteX0" fmla="*/ 205884 w 429899"/>
                  <a:gd name="connsiteY0" fmla="*/ 266 h 544275"/>
                  <a:gd name="connsiteX1" fmla="*/ 301618 w 429899"/>
                  <a:gd name="connsiteY1" fmla="*/ 32796 h 544275"/>
                  <a:gd name="connsiteX2" fmla="*/ 380616 w 429899"/>
                  <a:gd name="connsiteY2" fmla="*/ 105418 h 544275"/>
                  <a:gd name="connsiteX3" fmla="*/ 427945 w 429899"/>
                  <a:gd name="connsiteY3" fmla="*/ 227333 h 544275"/>
                  <a:gd name="connsiteX4" fmla="*/ 416483 w 429899"/>
                  <a:gd name="connsiteY4" fmla="*/ 345373 h 544275"/>
                  <a:gd name="connsiteX5" fmla="*/ 376457 w 429899"/>
                  <a:gd name="connsiteY5" fmla="*/ 456672 h 544275"/>
                  <a:gd name="connsiteX6" fmla="*/ 295643 w 429899"/>
                  <a:gd name="connsiteY6" fmla="*/ 530653 h 544275"/>
                  <a:gd name="connsiteX7" fmla="*/ 221206 w 429899"/>
                  <a:gd name="connsiteY7" fmla="*/ 544038 h 544275"/>
                  <a:gd name="connsiteX8" fmla="*/ 131916 w 429899"/>
                  <a:gd name="connsiteY8" fmla="*/ 535011 h 544275"/>
                  <a:gd name="connsiteX9" fmla="*/ 57345 w 429899"/>
                  <a:gd name="connsiteY9" fmla="*/ 487965 h 544275"/>
                  <a:gd name="connsiteX10" fmla="*/ 10285 w 429899"/>
                  <a:gd name="connsiteY10" fmla="*/ 388303 h 544275"/>
                  <a:gd name="connsiteX11" fmla="*/ 73 w 429899"/>
                  <a:gd name="connsiteY11" fmla="*/ 281604 h 544275"/>
                  <a:gd name="connsiteX12" fmla="*/ 12774 w 429899"/>
                  <a:gd name="connsiteY12" fmla="*/ 189530 h 544275"/>
                  <a:gd name="connsiteX13" fmla="*/ 48949 w 429899"/>
                  <a:gd name="connsiteY13" fmla="*/ 94454 h 544275"/>
                  <a:gd name="connsiteX14" fmla="*/ 122081 w 429899"/>
                  <a:gd name="connsiteY14" fmla="*/ 21805 h 544275"/>
                  <a:gd name="connsiteX15" fmla="*/ 205884 w 429899"/>
                  <a:gd name="connsiteY15" fmla="*/ 266 h 544275"/>
                  <a:gd name="connsiteX0" fmla="*/ 205951 w 429966"/>
                  <a:gd name="connsiteY0" fmla="*/ 266 h 544449"/>
                  <a:gd name="connsiteX1" fmla="*/ 301685 w 429966"/>
                  <a:gd name="connsiteY1" fmla="*/ 32796 h 544449"/>
                  <a:gd name="connsiteX2" fmla="*/ 380683 w 429966"/>
                  <a:gd name="connsiteY2" fmla="*/ 105418 h 544449"/>
                  <a:gd name="connsiteX3" fmla="*/ 428012 w 429966"/>
                  <a:gd name="connsiteY3" fmla="*/ 227333 h 544449"/>
                  <a:gd name="connsiteX4" fmla="*/ 416550 w 429966"/>
                  <a:gd name="connsiteY4" fmla="*/ 345373 h 544449"/>
                  <a:gd name="connsiteX5" fmla="*/ 376524 w 429966"/>
                  <a:gd name="connsiteY5" fmla="*/ 456672 h 544449"/>
                  <a:gd name="connsiteX6" fmla="*/ 295710 w 429966"/>
                  <a:gd name="connsiteY6" fmla="*/ 530653 h 544449"/>
                  <a:gd name="connsiteX7" fmla="*/ 221273 w 429966"/>
                  <a:gd name="connsiteY7" fmla="*/ 544038 h 544449"/>
                  <a:gd name="connsiteX8" fmla="*/ 131983 w 429966"/>
                  <a:gd name="connsiteY8" fmla="*/ 535011 h 544449"/>
                  <a:gd name="connsiteX9" fmla="*/ 65122 w 429966"/>
                  <a:gd name="connsiteY9" fmla="*/ 479502 h 544449"/>
                  <a:gd name="connsiteX10" fmla="*/ 10352 w 429966"/>
                  <a:gd name="connsiteY10" fmla="*/ 388303 h 544449"/>
                  <a:gd name="connsiteX11" fmla="*/ 140 w 429966"/>
                  <a:gd name="connsiteY11" fmla="*/ 281604 h 544449"/>
                  <a:gd name="connsiteX12" fmla="*/ 12841 w 429966"/>
                  <a:gd name="connsiteY12" fmla="*/ 189530 h 544449"/>
                  <a:gd name="connsiteX13" fmla="*/ 49016 w 429966"/>
                  <a:gd name="connsiteY13" fmla="*/ 94454 h 544449"/>
                  <a:gd name="connsiteX14" fmla="*/ 122148 w 429966"/>
                  <a:gd name="connsiteY14" fmla="*/ 21805 h 544449"/>
                  <a:gd name="connsiteX15" fmla="*/ 205951 w 429966"/>
                  <a:gd name="connsiteY15" fmla="*/ 266 h 544449"/>
                  <a:gd name="connsiteX0" fmla="*/ 205953 w 429968"/>
                  <a:gd name="connsiteY0" fmla="*/ 266 h 544449"/>
                  <a:gd name="connsiteX1" fmla="*/ 301687 w 429968"/>
                  <a:gd name="connsiteY1" fmla="*/ 32796 h 544449"/>
                  <a:gd name="connsiteX2" fmla="*/ 380685 w 429968"/>
                  <a:gd name="connsiteY2" fmla="*/ 105418 h 544449"/>
                  <a:gd name="connsiteX3" fmla="*/ 428014 w 429968"/>
                  <a:gd name="connsiteY3" fmla="*/ 227333 h 544449"/>
                  <a:gd name="connsiteX4" fmla="*/ 416552 w 429968"/>
                  <a:gd name="connsiteY4" fmla="*/ 345373 h 544449"/>
                  <a:gd name="connsiteX5" fmla="*/ 376526 w 429968"/>
                  <a:gd name="connsiteY5" fmla="*/ 456672 h 544449"/>
                  <a:gd name="connsiteX6" fmla="*/ 295712 w 429968"/>
                  <a:gd name="connsiteY6" fmla="*/ 530653 h 544449"/>
                  <a:gd name="connsiteX7" fmla="*/ 221275 w 429968"/>
                  <a:gd name="connsiteY7" fmla="*/ 544038 h 544449"/>
                  <a:gd name="connsiteX8" fmla="*/ 131985 w 429968"/>
                  <a:gd name="connsiteY8" fmla="*/ 535011 h 544449"/>
                  <a:gd name="connsiteX9" fmla="*/ 65124 w 429968"/>
                  <a:gd name="connsiteY9" fmla="*/ 479502 h 544449"/>
                  <a:gd name="connsiteX10" fmla="*/ 19597 w 429968"/>
                  <a:gd name="connsiteY10" fmla="*/ 386002 h 544449"/>
                  <a:gd name="connsiteX11" fmla="*/ 142 w 429968"/>
                  <a:gd name="connsiteY11" fmla="*/ 281604 h 544449"/>
                  <a:gd name="connsiteX12" fmla="*/ 12843 w 429968"/>
                  <a:gd name="connsiteY12" fmla="*/ 189530 h 544449"/>
                  <a:gd name="connsiteX13" fmla="*/ 49018 w 429968"/>
                  <a:gd name="connsiteY13" fmla="*/ 94454 h 544449"/>
                  <a:gd name="connsiteX14" fmla="*/ 122150 w 429968"/>
                  <a:gd name="connsiteY14" fmla="*/ 21805 h 544449"/>
                  <a:gd name="connsiteX15" fmla="*/ 205953 w 429968"/>
                  <a:gd name="connsiteY15" fmla="*/ 266 h 544449"/>
                  <a:gd name="connsiteX0" fmla="*/ 204439 w 428454"/>
                  <a:gd name="connsiteY0" fmla="*/ 266 h 544449"/>
                  <a:gd name="connsiteX1" fmla="*/ 300173 w 428454"/>
                  <a:gd name="connsiteY1" fmla="*/ 32796 h 544449"/>
                  <a:gd name="connsiteX2" fmla="*/ 379171 w 428454"/>
                  <a:gd name="connsiteY2" fmla="*/ 105418 h 544449"/>
                  <a:gd name="connsiteX3" fmla="*/ 426500 w 428454"/>
                  <a:gd name="connsiteY3" fmla="*/ 227333 h 544449"/>
                  <a:gd name="connsiteX4" fmla="*/ 415038 w 428454"/>
                  <a:gd name="connsiteY4" fmla="*/ 345373 h 544449"/>
                  <a:gd name="connsiteX5" fmla="*/ 375012 w 428454"/>
                  <a:gd name="connsiteY5" fmla="*/ 456672 h 544449"/>
                  <a:gd name="connsiteX6" fmla="*/ 294198 w 428454"/>
                  <a:gd name="connsiteY6" fmla="*/ 530653 h 544449"/>
                  <a:gd name="connsiteX7" fmla="*/ 219761 w 428454"/>
                  <a:gd name="connsiteY7" fmla="*/ 544038 h 544449"/>
                  <a:gd name="connsiteX8" fmla="*/ 130471 w 428454"/>
                  <a:gd name="connsiteY8" fmla="*/ 535011 h 544449"/>
                  <a:gd name="connsiteX9" fmla="*/ 63610 w 428454"/>
                  <a:gd name="connsiteY9" fmla="*/ 479502 h 544449"/>
                  <a:gd name="connsiteX10" fmla="*/ 18083 w 428454"/>
                  <a:gd name="connsiteY10" fmla="*/ 386002 h 544449"/>
                  <a:gd name="connsiteX11" fmla="*/ 175 w 428454"/>
                  <a:gd name="connsiteY11" fmla="*/ 274675 h 544449"/>
                  <a:gd name="connsiteX12" fmla="*/ 11329 w 428454"/>
                  <a:gd name="connsiteY12" fmla="*/ 189530 h 544449"/>
                  <a:gd name="connsiteX13" fmla="*/ 47504 w 428454"/>
                  <a:gd name="connsiteY13" fmla="*/ 94454 h 544449"/>
                  <a:gd name="connsiteX14" fmla="*/ 120636 w 428454"/>
                  <a:gd name="connsiteY14" fmla="*/ 21805 h 544449"/>
                  <a:gd name="connsiteX15" fmla="*/ 204439 w 428454"/>
                  <a:gd name="connsiteY15" fmla="*/ 266 h 544449"/>
                  <a:gd name="connsiteX0" fmla="*/ 204450 w 428465"/>
                  <a:gd name="connsiteY0" fmla="*/ 311 h 544494"/>
                  <a:gd name="connsiteX1" fmla="*/ 300184 w 428465"/>
                  <a:gd name="connsiteY1" fmla="*/ 32841 h 544494"/>
                  <a:gd name="connsiteX2" fmla="*/ 379182 w 428465"/>
                  <a:gd name="connsiteY2" fmla="*/ 105463 h 544494"/>
                  <a:gd name="connsiteX3" fmla="*/ 426511 w 428465"/>
                  <a:gd name="connsiteY3" fmla="*/ 227378 h 544494"/>
                  <a:gd name="connsiteX4" fmla="*/ 415049 w 428465"/>
                  <a:gd name="connsiteY4" fmla="*/ 345418 h 544494"/>
                  <a:gd name="connsiteX5" fmla="*/ 375023 w 428465"/>
                  <a:gd name="connsiteY5" fmla="*/ 456717 h 544494"/>
                  <a:gd name="connsiteX6" fmla="*/ 294209 w 428465"/>
                  <a:gd name="connsiteY6" fmla="*/ 530698 h 544494"/>
                  <a:gd name="connsiteX7" fmla="*/ 219772 w 428465"/>
                  <a:gd name="connsiteY7" fmla="*/ 544083 h 544494"/>
                  <a:gd name="connsiteX8" fmla="*/ 130482 w 428465"/>
                  <a:gd name="connsiteY8" fmla="*/ 535056 h 544494"/>
                  <a:gd name="connsiteX9" fmla="*/ 63621 w 428465"/>
                  <a:gd name="connsiteY9" fmla="*/ 479547 h 544494"/>
                  <a:gd name="connsiteX10" fmla="*/ 18094 w 428465"/>
                  <a:gd name="connsiteY10" fmla="*/ 386047 h 544494"/>
                  <a:gd name="connsiteX11" fmla="*/ 186 w 428465"/>
                  <a:gd name="connsiteY11" fmla="*/ 274720 h 544494"/>
                  <a:gd name="connsiteX12" fmla="*/ 11340 w 428465"/>
                  <a:gd name="connsiteY12" fmla="*/ 189575 h 544494"/>
                  <a:gd name="connsiteX13" fmla="*/ 49816 w 428465"/>
                  <a:gd name="connsiteY13" fmla="*/ 103742 h 544494"/>
                  <a:gd name="connsiteX14" fmla="*/ 120647 w 428465"/>
                  <a:gd name="connsiteY14" fmla="*/ 21850 h 544494"/>
                  <a:gd name="connsiteX15" fmla="*/ 204450 w 428465"/>
                  <a:gd name="connsiteY15" fmla="*/ 311 h 544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28465" h="544494">
                    <a:moveTo>
                      <a:pt x="204450" y="311"/>
                    </a:moveTo>
                    <a:cubicBezTo>
                      <a:pt x="234373" y="2143"/>
                      <a:pt x="271062" y="15316"/>
                      <a:pt x="300184" y="32841"/>
                    </a:cubicBezTo>
                    <a:cubicBezTo>
                      <a:pt x="329306" y="50366"/>
                      <a:pt x="358128" y="73040"/>
                      <a:pt x="379182" y="105463"/>
                    </a:cubicBezTo>
                    <a:cubicBezTo>
                      <a:pt x="400237" y="137886"/>
                      <a:pt x="420533" y="187385"/>
                      <a:pt x="426511" y="227378"/>
                    </a:cubicBezTo>
                    <a:cubicBezTo>
                      <a:pt x="432489" y="267371"/>
                      <a:pt x="423630" y="307195"/>
                      <a:pt x="415049" y="345418"/>
                    </a:cubicBezTo>
                    <a:cubicBezTo>
                      <a:pt x="406468" y="383641"/>
                      <a:pt x="395163" y="425837"/>
                      <a:pt x="375023" y="456717"/>
                    </a:cubicBezTo>
                    <a:cubicBezTo>
                      <a:pt x="354883" y="487597"/>
                      <a:pt x="320084" y="516137"/>
                      <a:pt x="294209" y="530698"/>
                    </a:cubicBezTo>
                    <a:cubicBezTo>
                      <a:pt x="268334" y="545259"/>
                      <a:pt x="247060" y="543357"/>
                      <a:pt x="219772" y="544083"/>
                    </a:cubicBezTo>
                    <a:cubicBezTo>
                      <a:pt x="192484" y="544809"/>
                      <a:pt x="156507" y="545812"/>
                      <a:pt x="130482" y="535056"/>
                    </a:cubicBezTo>
                    <a:cubicBezTo>
                      <a:pt x="104457" y="524300"/>
                      <a:pt x="82352" y="504382"/>
                      <a:pt x="63621" y="479547"/>
                    </a:cubicBezTo>
                    <a:cubicBezTo>
                      <a:pt x="44890" y="454712"/>
                      <a:pt x="28666" y="420185"/>
                      <a:pt x="18094" y="386047"/>
                    </a:cubicBezTo>
                    <a:cubicBezTo>
                      <a:pt x="7522" y="351909"/>
                      <a:pt x="1312" y="307465"/>
                      <a:pt x="186" y="274720"/>
                    </a:cubicBezTo>
                    <a:cubicBezTo>
                      <a:pt x="-940" y="241975"/>
                      <a:pt x="3068" y="218071"/>
                      <a:pt x="11340" y="189575"/>
                    </a:cubicBezTo>
                    <a:cubicBezTo>
                      <a:pt x="19612" y="161079"/>
                      <a:pt x="32353" y="128084"/>
                      <a:pt x="49816" y="103742"/>
                    </a:cubicBezTo>
                    <a:cubicBezTo>
                      <a:pt x="67279" y="79400"/>
                      <a:pt x="94875" y="39089"/>
                      <a:pt x="120647" y="21850"/>
                    </a:cubicBezTo>
                    <a:cubicBezTo>
                      <a:pt x="146419" y="4612"/>
                      <a:pt x="174527" y="-1521"/>
                      <a:pt x="204450" y="31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7" name="任意多边形 176"/>
              <p:cNvSpPr/>
              <p:nvPr/>
            </p:nvSpPr>
            <p:spPr>
              <a:xfrm>
                <a:off x="3676870" y="-377896"/>
                <a:ext cx="428146" cy="534545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3842 w 435388"/>
                  <a:gd name="connsiteY0" fmla="*/ 273 h 559517"/>
                  <a:gd name="connsiteX1" fmla="*/ 299567 w 435388"/>
                  <a:gd name="connsiteY1" fmla="*/ 19323 h 559517"/>
                  <a:gd name="connsiteX2" fmla="*/ 391642 w 435388"/>
                  <a:gd name="connsiteY2" fmla="*/ 105048 h 559517"/>
                  <a:gd name="connsiteX3" fmla="*/ 429742 w 435388"/>
                  <a:gd name="connsiteY3" fmla="*/ 216173 h 559517"/>
                  <a:gd name="connsiteX4" fmla="*/ 432917 w 435388"/>
                  <a:gd name="connsiteY4" fmla="*/ 327298 h 559517"/>
                  <a:gd name="connsiteX5" fmla="*/ 407517 w 435388"/>
                  <a:gd name="connsiteY5" fmla="*/ 444773 h 559517"/>
                  <a:gd name="connsiteX6" fmla="*/ 331317 w 435388"/>
                  <a:gd name="connsiteY6" fmla="*/ 524148 h 559517"/>
                  <a:gd name="connsiteX7" fmla="*/ 236067 w 435388"/>
                  <a:gd name="connsiteY7" fmla="*/ 559073 h 559517"/>
                  <a:gd name="connsiteX8" fmla="*/ 134467 w 435388"/>
                  <a:gd name="connsiteY8" fmla="*/ 540023 h 559517"/>
                  <a:gd name="connsiteX9" fmla="*/ 61442 w 435388"/>
                  <a:gd name="connsiteY9" fmla="*/ 486048 h 559517"/>
                  <a:gd name="connsiteX10" fmla="*/ 7467 w 435388"/>
                  <a:gd name="connsiteY10" fmla="*/ 371748 h 559517"/>
                  <a:gd name="connsiteX11" fmla="*/ 1117 w 435388"/>
                  <a:gd name="connsiteY11" fmla="*/ 254273 h 559517"/>
                  <a:gd name="connsiteX12" fmla="*/ 13817 w 435388"/>
                  <a:gd name="connsiteY12" fmla="*/ 162198 h 559517"/>
                  <a:gd name="connsiteX13" fmla="*/ 64617 w 435388"/>
                  <a:gd name="connsiteY13" fmla="*/ 73298 h 559517"/>
                  <a:gd name="connsiteX14" fmla="*/ 140817 w 435388"/>
                  <a:gd name="connsiteY14" fmla="*/ 12973 h 559517"/>
                  <a:gd name="connsiteX15" fmla="*/ 213842 w 435388"/>
                  <a:gd name="connsiteY15" fmla="*/ 273 h 559517"/>
                  <a:gd name="connsiteX0" fmla="*/ 213842 w 435388"/>
                  <a:gd name="connsiteY0" fmla="*/ 273 h 559073"/>
                  <a:gd name="connsiteX1" fmla="*/ 299567 w 435388"/>
                  <a:gd name="connsiteY1" fmla="*/ 19323 h 559073"/>
                  <a:gd name="connsiteX2" fmla="*/ 391642 w 435388"/>
                  <a:gd name="connsiteY2" fmla="*/ 105048 h 559073"/>
                  <a:gd name="connsiteX3" fmla="*/ 429742 w 435388"/>
                  <a:gd name="connsiteY3" fmla="*/ 216173 h 559073"/>
                  <a:gd name="connsiteX4" fmla="*/ 432917 w 435388"/>
                  <a:gd name="connsiteY4" fmla="*/ 327298 h 559073"/>
                  <a:gd name="connsiteX5" fmla="*/ 407517 w 435388"/>
                  <a:gd name="connsiteY5" fmla="*/ 444773 h 559073"/>
                  <a:gd name="connsiteX6" fmla="*/ 331317 w 435388"/>
                  <a:gd name="connsiteY6" fmla="*/ 524148 h 559073"/>
                  <a:gd name="connsiteX7" fmla="*/ 236067 w 435388"/>
                  <a:gd name="connsiteY7" fmla="*/ 559073 h 559073"/>
                  <a:gd name="connsiteX8" fmla="*/ 134467 w 435388"/>
                  <a:gd name="connsiteY8" fmla="*/ 524148 h 559073"/>
                  <a:gd name="connsiteX9" fmla="*/ 61442 w 435388"/>
                  <a:gd name="connsiteY9" fmla="*/ 486048 h 559073"/>
                  <a:gd name="connsiteX10" fmla="*/ 7467 w 435388"/>
                  <a:gd name="connsiteY10" fmla="*/ 371748 h 559073"/>
                  <a:gd name="connsiteX11" fmla="*/ 1117 w 435388"/>
                  <a:gd name="connsiteY11" fmla="*/ 254273 h 559073"/>
                  <a:gd name="connsiteX12" fmla="*/ 13817 w 435388"/>
                  <a:gd name="connsiteY12" fmla="*/ 162198 h 559073"/>
                  <a:gd name="connsiteX13" fmla="*/ 64617 w 435388"/>
                  <a:gd name="connsiteY13" fmla="*/ 73298 h 559073"/>
                  <a:gd name="connsiteX14" fmla="*/ 140817 w 435388"/>
                  <a:gd name="connsiteY14" fmla="*/ 12973 h 559073"/>
                  <a:gd name="connsiteX15" fmla="*/ 213842 w 435388"/>
                  <a:gd name="connsiteY15" fmla="*/ 273 h 559073"/>
                  <a:gd name="connsiteX0" fmla="*/ 213842 w 435388"/>
                  <a:gd name="connsiteY0" fmla="*/ 273 h 534591"/>
                  <a:gd name="connsiteX1" fmla="*/ 299567 w 435388"/>
                  <a:gd name="connsiteY1" fmla="*/ 19323 h 534591"/>
                  <a:gd name="connsiteX2" fmla="*/ 391642 w 435388"/>
                  <a:gd name="connsiteY2" fmla="*/ 105048 h 534591"/>
                  <a:gd name="connsiteX3" fmla="*/ 429742 w 435388"/>
                  <a:gd name="connsiteY3" fmla="*/ 216173 h 534591"/>
                  <a:gd name="connsiteX4" fmla="*/ 432917 w 435388"/>
                  <a:gd name="connsiteY4" fmla="*/ 327298 h 534591"/>
                  <a:gd name="connsiteX5" fmla="*/ 407517 w 435388"/>
                  <a:gd name="connsiteY5" fmla="*/ 444773 h 534591"/>
                  <a:gd name="connsiteX6" fmla="*/ 331317 w 435388"/>
                  <a:gd name="connsiteY6" fmla="*/ 524148 h 534591"/>
                  <a:gd name="connsiteX7" fmla="*/ 239242 w 435388"/>
                  <a:gd name="connsiteY7" fmla="*/ 533673 h 534591"/>
                  <a:gd name="connsiteX8" fmla="*/ 134467 w 435388"/>
                  <a:gd name="connsiteY8" fmla="*/ 524148 h 534591"/>
                  <a:gd name="connsiteX9" fmla="*/ 61442 w 435388"/>
                  <a:gd name="connsiteY9" fmla="*/ 486048 h 534591"/>
                  <a:gd name="connsiteX10" fmla="*/ 7467 w 435388"/>
                  <a:gd name="connsiteY10" fmla="*/ 371748 h 534591"/>
                  <a:gd name="connsiteX11" fmla="*/ 1117 w 435388"/>
                  <a:gd name="connsiteY11" fmla="*/ 254273 h 534591"/>
                  <a:gd name="connsiteX12" fmla="*/ 13817 w 435388"/>
                  <a:gd name="connsiteY12" fmla="*/ 162198 h 534591"/>
                  <a:gd name="connsiteX13" fmla="*/ 64617 w 435388"/>
                  <a:gd name="connsiteY13" fmla="*/ 73298 h 534591"/>
                  <a:gd name="connsiteX14" fmla="*/ 140817 w 435388"/>
                  <a:gd name="connsiteY14" fmla="*/ 12973 h 534591"/>
                  <a:gd name="connsiteX15" fmla="*/ 213842 w 435388"/>
                  <a:gd name="connsiteY15" fmla="*/ 273 h 534591"/>
                  <a:gd name="connsiteX0" fmla="*/ 213842 w 435388"/>
                  <a:gd name="connsiteY0" fmla="*/ 273 h 535094"/>
                  <a:gd name="connsiteX1" fmla="*/ 299567 w 435388"/>
                  <a:gd name="connsiteY1" fmla="*/ 19323 h 535094"/>
                  <a:gd name="connsiteX2" fmla="*/ 391642 w 435388"/>
                  <a:gd name="connsiteY2" fmla="*/ 105048 h 535094"/>
                  <a:gd name="connsiteX3" fmla="*/ 429742 w 435388"/>
                  <a:gd name="connsiteY3" fmla="*/ 216173 h 535094"/>
                  <a:gd name="connsiteX4" fmla="*/ 432917 w 435388"/>
                  <a:gd name="connsiteY4" fmla="*/ 327298 h 535094"/>
                  <a:gd name="connsiteX5" fmla="*/ 407517 w 435388"/>
                  <a:gd name="connsiteY5" fmla="*/ 444773 h 535094"/>
                  <a:gd name="connsiteX6" fmla="*/ 324967 w 435388"/>
                  <a:gd name="connsiteY6" fmla="*/ 498748 h 535094"/>
                  <a:gd name="connsiteX7" fmla="*/ 239242 w 435388"/>
                  <a:gd name="connsiteY7" fmla="*/ 533673 h 535094"/>
                  <a:gd name="connsiteX8" fmla="*/ 134467 w 435388"/>
                  <a:gd name="connsiteY8" fmla="*/ 524148 h 535094"/>
                  <a:gd name="connsiteX9" fmla="*/ 61442 w 435388"/>
                  <a:gd name="connsiteY9" fmla="*/ 486048 h 535094"/>
                  <a:gd name="connsiteX10" fmla="*/ 7467 w 435388"/>
                  <a:gd name="connsiteY10" fmla="*/ 371748 h 535094"/>
                  <a:gd name="connsiteX11" fmla="*/ 1117 w 435388"/>
                  <a:gd name="connsiteY11" fmla="*/ 254273 h 535094"/>
                  <a:gd name="connsiteX12" fmla="*/ 13817 w 435388"/>
                  <a:gd name="connsiteY12" fmla="*/ 162198 h 535094"/>
                  <a:gd name="connsiteX13" fmla="*/ 64617 w 435388"/>
                  <a:gd name="connsiteY13" fmla="*/ 73298 h 535094"/>
                  <a:gd name="connsiteX14" fmla="*/ 140817 w 435388"/>
                  <a:gd name="connsiteY14" fmla="*/ 12973 h 535094"/>
                  <a:gd name="connsiteX15" fmla="*/ 213842 w 435388"/>
                  <a:gd name="connsiteY15" fmla="*/ 273 h 535094"/>
                  <a:gd name="connsiteX0" fmla="*/ 213842 w 435388"/>
                  <a:gd name="connsiteY0" fmla="*/ 273 h 534879"/>
                  <a:gd name="connsiteX1" fmla="*/ 299567 w 435388"/>
                  <a:gd name="connsiteY1" fmla="*/ 19323 h 534879"/>
                  <a:gd name="connsiteX2" fmla="*/ 391642 w 435388"/>
                  <a:gd name="connsiteY2" fmla="*/ 105048 h 534879"/>
                  <a:gd name="connsiteX3" fmla="*/ 429742 w 435388"/>
                  <a:gd name="connsiteY3" fmla="*/ 216173 h 534879"/>
                  <a:gd name="connsiteX4" fmla="*/ 432917 w 435388"/>
                  <a:gd name="connsiteY4" fmla="*/ 327298 h 534879"/>
                  <a:gd name="connsiteX5" fmla="*/ 407517 w 435388"/>
                  <a:gd name="connsiteY5" fmla="*/ 444773 h 534879"/>
                  <a:gd name="connsiteX6" fmla="*/ 334492 w 435388"/>
                  <a:gd name="connsiteY6" fmla="*/ 501923 h 534879"/>
                  <a:gd name="connsiteX7" fmla="*/ 239242 w 435388"/>
                  <a:gd name="connsiteY7" fmla="*/ 533673 h 534879"/>
                  <a:gd name="connsiteX8" fmla="*/ 134467 w 435388"/>
                  <a:gd name="connsiteY8" fmla="*/ 524148 h 534879"/>
                  <a:gd name="connsiteX9" fmla="*/ 61442 w 435388"/>
                  <a:gd name="connsiteY9" fmla="*/ 486048 h 534879"/>
                  <a:gd name="connsiteX10" fmla="*/ 7467 w 435388"/>
                  <a:gd name="connsiteY10" fmla="*/ 371748 h 534879"/>
                  <a:gd name="connsiteX11" fmla="*/ 1117 w 435388"/>
                  <a:gd name="connsiteY11" fmla="*/ 254273 h 534879"/>
                  <a:gd name="connsiteX12" fmla="*/ 13817 w 435388"/>
                  <a:gd name="connsiteY12" fmla="*/ 162198 h 534879"/>
                  <a:gd name="connsiteX13" fmla="*/ 64617 w 435388"/>
                  <a:gd name="connsiteY13" fmla="*/ 73298 h 534879"/>
                  <a:gd name="connsiteX14" fmla="*/ 140817 w 435388"/>
                  <a:gd name="connsiteY14" fmla="*/ 12973 h 534879"/>
                  <a:gd name="connsiteX15" fmla="*/ 213842 w 435388"/>
                  <a:gd name="connsiteY15" fmla="*/ 273 h 534879"/>
                  <a:gd name="connsiteX0" fmla="*/ 213842 w 436524"/>
                  <a:gd name="connsiteY0" fmla="*/ 273 h 534879"/>
                  <a:gd name="connsiteX1" fmla="*/ 299567 w 436524"/>
                  <a:gd name="connsiteY1" fmla="*/ 19323 h 534879"/>
                  <a:gd name="connsiteX2" fmla="*/ 391642 w 436524"/>
                  <a:gd name="connsiteY2" fmla="*/ 105048 h 534879"/>
                  <a:gd name="connsiteX3" fmla="*/ 429742 w 436524"/>
                  <a:gd name="connsiteY3" fmla="*/ 216173 h 534879"/>
                  <a:gd name="connsiteX4" fmla="*/ 432917 w 436524"/>
                  <a:gd name="connsiteY4" fmla="*/ 327298 h 534879"/>
                  <a:gd name="connsiteX5" fmla="*/ 391642 w 436524"/>
                  <a:gd name="connsiteY5" fmla="*/ 432073 h 534879"/>
                  <a:gd name="connsiteX6" fmla="*/ 334492 w 436524"/>
                  <a:gd name="connsiteY6" fmla="*/ 501923 h 534879"/>
                  <a:gd name="connsiteX7" fmla="*/ 239242 w 436524"/>
                  <a:gd name="connsiteY7" fmla="*/ 533673 h 534879"/>
                  <a:gd name="connsiteX8" fmla="*/ 134467 w 436524"/>
                  <a:gd name="connsiteY8" fmla="*/ 524148 h 534879"/>
                  <a:gd name="connsiteX9" fmla="*/ 61442 w 436524"/>
                  <a:gd name="connsiteY9" fmla="*/ 486048 h 534879"/>
                  <a:gd name="connsiteX10" fmla="*/ 7467 w 436524"/>
                  <a:gd name="connsiteY10" fmla="*/ 371748 h 534879"/>
                  <a:gd name="connsiteX11" fmla="*/ 1117 w 436524"/>
                  <a:gd name="connsiteY11" fmla="*/ 254273 h 534879"/>
                  <a:gd name="connsiteX12" fmla="*/ 13817 w 436524"/>
                  <a:gd name="connsiteY12" fmla="*/ 162198 h 534879"/>
                  <a:gd name="connsiteX13" fmla="*/ 64617 w 436524"/>
                  <a:gd name="connsiteY13" fmla="*/ 73298 h 534879"/>
                  <a:gd name="connsiteX14" fmla="*/ 140817 w 436524"/>
                  <a:gd name="connsiteY14" fmla="*/ 12973 h 534879"/>
                  <a:gd name="connsiteX15" fmla="*/ 213842 w 436524"/>
                  <a:gd name="connsiteY15" fmla="*/ 273 h 534879"/>
                  <a:gd name="connsiteX0" fmla="*/ 213842 w 435613"/>
                  <a:gd name="connsiteY0" fmla="*/ 273 h 534879"/>
                  <a:gd name="connsiteX1" fmla="*/ 299567 w 435613"/>
                  <a:gd name="connsiteY1" fmla="*/ 19323 h 534879"/>
                  <a:gd name="connsiteX2" fmla="*/ 391642 w 435613"/>
                  <a:gd name="connsiteY2" fmla="*/ 105048 h 534879"/>
                  <a:gd name="connsiteX3" fmla="*/ 429742 w 435613"/>
                  <a:gd name="connsiteY3" fmla="*/ 216173 h 534879"/>
                  <a:gd name="connsiteX4" fmla="*/ 432917 w 435613"/>
                  <a:gd name="connsiteY4" fmla="*/ 327298 h 534879"/>
                  <a:gd name="connsiteX5" fmla="*/ 404342 w 435613"/>
                  <a:gd name="connsiteY5" fmla="*/ 428898 h 534879"/>
                  <a:gd name="connsiteX6" fmla="*/ 334492 w 435613"/>
                  <a:gd name="connsiteY6" fmla="*/ 501923 h 534879"/>
                  <a:gd name="connsiteX7" fmla="*/ 239242 w 435613"/>
                  <a:gd name="connsiteY7" fmla="*/ 533673 h 534879"/>
                  <a:gd name="connsiteX8" fmla="*/ 134467 w 435613"/>
                  <a:gd name="connsiteY8" fmla="*/ 524148 h 534879"/>
                  <a:gd name="connsiteX9" fmla="*/ 61442 w 435613"/>
                  <a:gd name="connsiteY9" fmla="*/ 486048 h 534879"/>
                  <a:gd name="connsiteX10" fmla="*/ 7467 w 435613"/>
                  <a:gd name="connsiteY10" fmla="*/ 371748 h 534879"/>
                  <a:gd name="connsiteX11" fmla="*/ 1117 w 435613"/>
                  <a:gd name="connsiteY11" fmla="*/ 254273 h 534879"/>
                  <a:gd name="connsiteX12" fmla="*/ 13817 w 435613"/>
                  <a:gd name="connsiteY12" fmla="*/ 162198 h 534879"/>
                  <a:gd name="connsiteX13" fmla="*/ 64617 w 435613"/>
                  <a:gd name="connsiteY13" fmla="*/ 73298 h 534879"/>
                  <a:gd name="connsiteX14" fmla="*/ 140817 w 435613"/>
                  <a:gd name="connsiteY14" fmla="*/ 12973 h 534879"/>
                  <a:gd name="connsiteX15" fmla="*/ 213842 w 435613"/>
                  <a:gd name="connsiteY15" fmla="*/ 273 h 534879"/>
                  <a:gd name="connsiteX0" fmla="*/ 213431 w 435202"/>
                  <a:gd name="connsiteY0" fmla="*/ 273 h 535672"/>
                  <a:gd name="connsiteX1" fmla="*/ 299156 w 435202"/>
                  <a:gd name="connsiteY1" fmla="*/ 19323 h 535672"/>
                  <a:gd name="connsiteX2" fmla="*/ 391231 w 435202"/>
                  <a:gd name="connsiteY2" fmla="*/ 105048 h 535672"/>
                  <a:gd name="connsiteX3" fmla="*/ 429331 w 435202"/>
                  <a:gd name="connsiteY3" fmla="*/ 216173 h 535672"/>
                  <a:gd name="connsiteX4" fmla="*/ 432506 w 435202"/>
                  <a:gd name="connsiteY4" fmla="*/ 327298 h 535672"/>
                  <a:gd name="connsiteX5" fmla="*/ 403931 w 435202"/>
                  <a:gd name="connsiteY5" fmla="*/ 428898 h 535672"/>
                  <a:gd name="connsiteX6" fmla="*/ 334081 w 435202"/>
                  <a:gd name="connsiteY6" fmla="*/ 501923 h 535672"/>
                  <a:gd name="connsiteX7" fmla="*/ 238831 w 435202"/>
                  <a:gd name="connsiteY7" fmla="*/ 533673 h 535672"/>
                  <a:gd name="connsiteX8" fmla="*/ 134056 w 435202"/>
                  <a:gd name="connsiteY8" fmla="*/ 524148 h 535672"/>
                  <a:gd name="connsiteX9" fmla="*/ 51506 w 435202"/>
                  <a:gd name="connsiteY9" fmla="*/ 457473 h 535672"/>
                  <a:gd name="connsiteX10" fmla="*/ 7056 w 435202"/>
                  <a:gd name="connsiteY10" fmla="*/ 371748 h 535672"/>
                  <a:gd name="connsiteX11" fmla="*/ 706 w 435202"/>
                  <a:gd name="connsiteY11" fmla="*/ 254273 h 535672"/>
                  <a:gd name="connsiteX12" fmla="*/ 13406 w 435202"/>
                  <a:gd name="connsiteY12" fmla="*/ 162198 h 535672"/>
                  <a:gd name="connsiteX13" fmla="*/ 64206 w 435202"/>
                  <a:gd name="connsiteY13" fmla="*/ 73298 h 535672"/>
                  <a:gd name="connsiteX14" fmla="*/ 140406 w 435202"/>
                  <a:gd name="connsiteY14" fmla="*/ 12973 h 535672"/>
                  <a:gd name="connsiteX15" fmla="*/ 213431 w 435202"/>
                  <a:gd name="connsiteY15" fmla="*/ 273 h 535672"/>
                  <a:gd name="connsiteX0" fmla="*/ 213431 w 435202"/>
                  <a:gd name="connsiteY0" fmla="*/ 273 h 533730"/>
                  <a:gd name="connsiteX1" fmla="*/ 299156 w 435202"/>
                  <a:gd name="connsiteY1" fmla="*/ 19323 h 533730"/>
                  <a:gd name="connsiteX2" fmla="*/ 391231 w 435202"/>
                  <a:gd name="connsiteY2" fmla="*/ 105048 h 533730"/>
                  <a:gd name="connsiteX3" fmla="*/ 429331 w 435202"/>
                  <a:gd name="connsiteY3" fmla="*/ 216173 h 533730"/>
                  <a:gd name="connsiteX4" fmla="*/ 432506 w 435202"/>
                  <a:gd name="connsiteY4" fmla="*/ 327298 h 533730"/>
                  <a:gd name="connsiteX5" fmla="*/ 403931 w 435202"/>
                  <a:gd name="connsiteY5" fmla="*/ 428898 h 533730"/>
                  <a:gd name="connsiteX6" fmla="*/ 334081 w 435202"/>
                  <a:gd name="connsiteY6" fmla="*/ 501923 h 533730"/>
                  <a:gd name="connsiteX7" fmla="*/ 238831 w 435202"/>
                  <a:gd name="connsiteY7" fmla="*/ 533673 h 533730"/>
                  <a:gd name="connsiteX8" fmla="*/ 134056 w 435202"/>
                  <a:gd name="connsiteY8" fmla="*/ 508273 h 533730"/>
                  <a:gd name="connsiteX9" fmla="*/ 51506 w 435202"/>
                  <a:gd name="connsiteY9" fmla="*/ 457473 h 533730"/>
                  <a:gd name="connsiteX10" fmla="*/ 7056 w 435202"/>
                  <a:gd name="connsiteY10" fmla="*/ 371748 h 533730"/>
                  <a:gd name="connsiteX11" fmla="*/ 706 w 435202"/>
                  <a:gd name="connsiteY11" fmla="*/ 254273 h 533730"/>
                  <a:gd name="connsiteX12" fmla="*/ 13406 w 435202"/>
                  <a:gd name="connsiteY12" fmla="*/ 162198 h 533730"/>
                  <a:gd name="connsiteX13" fmla="*/ 64206 w 435202"/>
                  <a:gd name="connsiteY13" fmla="*/ 73298 h 533730"/>
                  <a:gd name="connsiteX14" fmla="*/ 140406 w 435202"/>
                  <a:gd name="connsiteY14" fmla="*/ 12973 h 533730"/>
                  <a:gd name="connsiteX15" fmla="*/ 213431 w 435202"/>
                  <a:gd name="connsiteY15" fmla="*/ 273 h 533730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71748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46348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62223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07765 w 429536"/>
                  <a:gd name="connsiteY0" fmla="*/ 273 h 534818"/>
                  <a:gd name="connsiteX1" fmla="*/ 293490 w 429536"/>
                  <a:gd name="connsiteY1" fmla="*/ 19323 h 534818"/>
                  <a:gd name="connsiteX2" fmla="*/ 385565 w 429536"/>
                  <a:gd name="connsiteY2" fmla="*/ 105048 h 534818"/>
                  <a:gd name="connsiteX3" fmla="*/ 423665 w 429536"/>
                  <a:gd name="connsiteY3" fmla="*/ 216173 h 534818"/>
                  <a:gd name="connsiteX4" fmla="*/ 426840 w 429536"/>
                  <a:gd name="connsiteY4" fmla="*/ 327298 h 534818"/>
                  <a:gd name="connsiteX5" fmla="*/ 398265 w 429536"/>
                  <a:gd name="connsiteY5" fmla="*/ 428898 h 534818"/>
                  <a:gd name="connsiteX6" fmla="*/ 328415 w 429536"/>
                  <a:gd name="connsiteY6" fmla="*/ 501923 h 534818"/>
                  <a:gd name="connsiteX7" fmla="*/ 233165 w 429536"/>
                  <a:gd name="connsiteY7" fmla="*/ 533673 h 534818"/>
                  <a:gd name="connsiteX8" fmla="*/ 128390 w 429536"/>
                  <a:gd name="connsiteY8" fmla="*/ 520973 h 534818"/>
                  <a:gd name="connsiteX9" fmla="*/ 45840 w 429536"/>
                  <a:gd name="connsiteY9" fmla="*/ 457473 h 534818"/>
                  <a:gd name="connsiteX10" fmla="*/ 1390 w 429536"/>
                  <a:gd name="connsiteY10" fmla="*/ 362223 h 534818"/>
                  <a:gd name="connsiteX11" fmla="*/ 10915 w 429536"/>
                  <a:gd name="connsiteY11" fmla="*/ 257448 h 534818"/>
                  <a:gd name="connsiteX12" fmla="*/ 7740 w 429536"/>
                  <a:gd name="connsiteY12" fmla="*/ 162198 h 534818"/>
                  <a:gd name="connsiteX13" fmla="*/ 58540 w 429536"/>
                  <a:gd name="connsiteY13" fmla="*/ 73298 h 534818"/>
                  <a:gd name="connsiteX14" fmla="*/ 134740 w 429536"/>
                  <a:gd name="connsiteY14" fmla="*/ 12973 h 534818"/>
                  <a:gd name="connsiteX15" fmla="*/ 207765 w 429536"/>
                  <a:gd name="connsiteY15" fmla="*/ 273 h 534818"/>
                  <a:gd name="connsiteX0" fmla="*/ 209915 w 431686"/>
                  <a:gd name="connsiteY0" fmla="*/ 273 h 534818"/>
                  <a:gd name="connsiteX1" fmla="*/ 295640 w 431686"/>
                  <a:gd name="connsiteY1" fmla="*/ 19323 h 534818"/>
                  <a:gd name="connsiteX2" fmla="*/ 387715 w 431686"/>
                  <a:gd name="connsiteY2" fmla="*/ 105048 h 534818"/>
                  <a:gd name="connsiteX3" fmla="*/ 425815 w 431686"/>
                  <a:gd name="connsiteY3" fmla="*/ 216173 h 534818"/>
                  <a:gd name="connsiteX4" fmla="*/ 428990 w 431686"/>
                  <a:gd name="connsiteY4" fmla="*/ 327298 h 534818"/>
                  <a:gd name="connsiteX5" fmla="*/ 400415 w 431686"/>
                  <a:gd name="connsiteY5" fmla="*/ 428898 h 534818"/>
                  <a:gd name="connsiteX6" fmla="*/ 330565 w 431686"/>
                  <a:gd name="connsiteY6" fmla="*/ 501923 h 534818"/>
                  <a:gd name="connsiteX7" fmla="*/ 235315 w 431686"/>
                  <a:gd name="connsiteY7" fmla="*/ 533673 h 534818"/>
                  <a:gd name="connsiteX8" fmla="*/ 130540 w 431686"/>
                  <a:gd name="connsiteY8" fmla="*/ 520973 h 534818"/>
                  <a:gd name="connsiteX9" fmla="*/ 47990 w 431686"/>
                  <a:gd name="connsiteY9" fmla="*/ 457473 h 534818"/>
                  <a:gd name="connsiteX10" fmla="*/ 3540 w 431686"/>
                  <a:gd name="connsiteY10" fmla="*/ 362223 h 534818"/>
                  <a:gd name="connsiteX11" fmla="*/ 3540 w 431686"/>
                  <a:gd name="connsiteY11" fmla="*/ 257448 h 534818"/>
                  <a:gd name="connsiteX12" fmla="*/ 9890 w 431686"/>
                  <a:gd name="connsiteY12" fmla="*/ 162198 h 534818"/>
                  <a:gd name="connsiteX13" fmla="*/ 60690 w 431686"/>
                  <a:gd name="connsiteY13" fmla="*/ 73298 h 534818"/>
                  <a:gd name="connsiteX14" fmla="*/ 136890 w 431686"/>
                  <a:gd name="connsiteY14" fmla="*/ 12973 h 534818"/>
                  <a:gd name="connsiteX15" fmla="*/ 209915 w 431686"/>
                  <a:gd name="connsiteY15" fmla="*/ 273 h 534818"/>
                  <a:gd name="connsiteX0" fmla="*/ 210337 w 432108"/>
                  <a:gd name="connsiteY0" fmla="*/ 273 h 534818"/>
                  <a:gd name="connsiteX1" fmla="*/ 296062 w 432108"/>
                  <a:gd name="connsiteY1" fmla="*/ 19323 h 534818"/>
                  <a:gd name="connsiteX2" fmla="*/ 388137 w 432108"/>
                  <a:gd name="connsiteY2" fmla="*/ 105048 h 534818"/>
                  <a:gd name="connsiteX3" fmla="*/ 426237 w 432108"/>
                  <a:gd name="connsiteY3" fmla="*/ 216173 h 534818"/>
                  <a:gd name="connsiteX4" fmla="*/ 429412 w 432108"/>
                  <a:gd name="connsiteY4" fmla="*/ 327298 h 534818"/>
                  <a:gd name="connsiteX5" fmla="*/ 400837 w 432108"/>
                  <a:gd name="connsiteY5" fmla="*/ 428898 h 534818"/>
                  <a:gd name="connsiteX6" fmla="*/ 330987 w 432108"/>
                  <a:gd name="connsiteY6" fmla="*/ 501923 h 534818"/>
                  <a:gd name="connsiteX7" fmla="*/ 235737 w 432108"/>
                  <a:gd name="connsiteY7" fmla="*/ 533673 h 534818"/>
                  <a:gd name="connsiteX8" fmla="*/ 130962 w 432108"/>
                  <a:gd name="connsiteY8" fmla="*/ 520973 h 534818"/>
                  <a:gd name="connsiteX9" fmla="*/ 48412 w 432108"/>
                  <a:gd name="connsiteY9" fmla="*/ 457473 h 534818"/>
                  <a:gd name="connsiteX10" fmla="*/ 3962 w 432108"/>
                  <a:gd name="connsiteY10" fmla="*/ 362223 h 534818"/>
                  <a:gd name="connsiteX11" fmla="*/ 3962 w 432108"/>
                  <a:gd name="connsiteY11" fmla="*/ 257448 h 534818"/>
                  <a:gd name="connsiteX12" fmla="*/ 19837 w 432108"/>
                  <a:gd name="connsiteY12" fmla="*/ 162198 h 534818"/>
                  <a:gd name="connsiteX13" fmla="*/ 61112 w 432108"/>
                  <a:gd name="connsiteY13" fmla="*/ 73298 h 534818"/>
                  <a:gd name="connsiteX14" fmla="*/ 137312 w 432108"/>
                  <a:gd name="connsiteY14" fmla="*/ 12973 h 534818"/>
                  <a:gd name="connsiteX15" fmla="*/ 210337 w 432108"/>
                  <a:gd name="connsiteY15" fmla="*/ 273 h 534818"/>
                  <a:gd name="connsiteX0" fmla="*/ 210337 w 432108"/>
                  <a:gd name="connsiteY0" fmla="*/ 202 h 534747"/>
                  <a:gd name="connsiteX1" fmla="*/ 296062 w 432108"/>
                  <a:gd name="connsiteY1" fmla="*/ 19252 h 534747"/>
                  <a:gd name="connsiteX2" fmla="*/ 388137 w 432108"/>
                  <a:gd name="connsiteY2" fmla="*/ 104977 h 534747"/>
                  <a:gd name="connsiteX3" fmla="*/ 426237 w 432108"/>
                  <a:gd name="connsiteY3" fmla="*/ 216102 h 534747"/>
                  <a:gd name="connsiteX4" fmla="*/ 429412 w 432108"/>
                  <a:gd name="connsiteY4" fmla="*/ 327227 h 534747"/>
                  <a:gd name="connsiteX5" fmla="*/ 400837 w 432108"/>
                  <a:gd name="connsiteY5" fmla="*/ 428827 h 534747"/>
                  <a:gd name="connsiteX6" fmla="*/ 330987 w 432108"/>
                  <a:gd name="connsiteY6" fmla="*/ 501852 h 534747"/>
                  <a:gd name="connsiteX7" fmla="*/ 235737 w 432108"/>
                  <a:gd name="connsiteY7" fmla="*/ 533602 h 534747"/>
                  <a:gd name="connsiteX8" fmla="*/ 130962 w 432108"/>
                  <a:gd name="connsiteY8" fmla="*/ 520902 h 534747"/>
                  <a:gd name="connsiteX9" fmla="*/ 48412 w 432108"/>
                  <a:gd name="connsiteY9" fmla="*/ 457402 h 534747"/>
                  <a:gd name="connsiteX10" fmla="*/ 3962 w 432108"/>
                  <a:gd name="connsiteY10" fmla="*/ 362152 h 534747"/>
                  <a:gd name="connsiteX11" fmla="*/ 3962 w 432108"/>
                  <a:gd name="connsiteY11" fmla="*/ 257377 h 534747"/>
                  <a:gd name="connsiteX12" fmla="*/ 19837 w 432108"/>
                  <a:gd name="connsiteY12" fmla="*/ 162127 h 534747"/>
                  <a:gd name="connsiteX13" fmla="*/ 61112 w 432108"/>
                  <a:gd name="connsiteY13" fmla="*/ 73227 h 534747"/>
                  <a:gd name="connsiteX14" fmla="*/ 127787 w 432108"/>
                  <a:gd name="connsiteY14" fmla="*/ 25602 h 534747"/>
                  <a:gd name="connsiteX15" fmla="*/ 210337 w 432108"/>
                  <a:gd name="connsiteY15" fmla="*/ 202 h 534747"/>
                  <a:gd name="connsiteX0" fmla="*/ 210337 w 432108"/>
                  <a:gd name="connsiteY0" fmla="*/ 0 h 534545"/>
                  <a:gd name="connsiteX1" fmla="*/ 296062 w 432108"/>
                  <a:gd name="connsiteY1" fmla="*/ 19050 h 534545"/>
                  <a:gd name="connsiteX2" fmla="*/ 388137 w 432108"/>
                  <a:gd name="connsiteY2" fmla="*/ 104775 h 534545"/>
                  <a:gd name="connsiteX3" fmla="*/ 426237 w 432108"/>
                  <a:gd name="connsiteY3" fmla="*/ 215900 h 534545"/>
                  <a:gd name="connsiteX4" fmla="*/ 429412 w 432108"/>
                  <a:gd name="connsiteY4" fmla="*/ 327025 h 534545"/>
                  <a:gd name="connsiteX5" fmla="*/ 400837 w 432108"/>
                  <a:gd name="connsiteY5" fmla="*/ 428625 h 534545"/>
                  <a:gd name="connsiteX6" fmla="*/ 330987 w 432108"/>
                  <a:gd name="connsiteY6" fmla="*/ 501650 h 534545"/>
                  <a:gd name="connsiteX7" fmla="*/ 235737 w 432108"/>
                  <a:gd name="connsiteY7" fmla="*/ 533400 h 534545"/>
                  <a:gd name="connsiteX8" fmla="*/ 130962 w 432108"/>
                  <a:gd name="connsiteY8" fmla="*/ 520700 h 534545"/>
                  <a:gd name="connsiteX9" fmla="*/ 48412 w 432108"/>
                  <a:gd name="connsiteY9" fmla="*/ 457200 h 534545"/>
                  <a:gd name="connsiteX10" fmla="*/ 3962 w 432108"/>
                  <a:gd name="connsiteY10" fmla="*/ 361950 h 534545"/>
                  <a:gd name="connsiteX11" fmla="*/ 3962 w 432108"/>
                  <a:gd name="connsiteY11" fmla="*/ 257175 h 534545"/>
                  <a:gd name="connsiteX12" fmla="*/ 19837 w 432108"/>
                  <a:gd name="connsiteY12" fmla="*/ 161925 h 534545"/>
                  <a:gd name="connsiteX13" fmla="*/ 61112 w 432108"/>
                  <a:gd name="connsiteY13" fmla="*/ 73025 h 534545"/>
                  <a:gd name="connsiteX14" fmla="*/ 118262 w 432108"/>
                  <a:gd name="connsiteY14" fmla="*/ 19050 h 534545"/>
                  <a:gd name="connsiteX15" fmla="*/ 210337 w 432108"/>
                  <a:gd name="connsiteY15" fmla="*/ 0 h 534545"/>
                  <a:gd name="connsiteX0" fmla="*/ 206404 w 428175"/>
                  <a:gd name="connsiteY0" fmla="*/ 0 h 534545"/>
                  <a:gd name="connsiteX1" fmla="*/ 292129 w 428175"/>
                  <a:gd name="connsiteY1" fmla="*/ 19050 h 534545"/>
                  <a:gd name="connsiteX2" fmla="*/ 384204 w 428175"/>
                  <a:gd name="connsiteY2" fmla="*/ 104775 h 534545"/>
                  <a:gd name="connsiteX3" fmla="*/ 422304 w 428175"/>
                  <a:gd name="connsiteY3" fmla="*/ 215900 h 534545"/>
                  <a:gd name="connsiteX4" fmla="*/ 425479 w 428175"/>
                  <a:gd name="connsiteY4" fmla="*/ 327025 h 534545"/>
                  <a:gd name="connsiteX5" fmla="*/ 396904 w 428175"/>
                  <a:gd name="connsiteY5" fmla="*/ 428625 h 534545"/>
                  <a:gd name="connsiteX6" fmla="*/ 327054 w 428175"/>
                  <a:gd name="connsiteY6" fmla="*/ 501650 h 534545"/>
                  <a:gd name="connsiteX7" fmla="*/ 231804 w 428175"/>
                  <a:gd name="connsiteY7" fmla="*/ 533400 h 534545"/>
                  <a:gd name="connsiteX8" fmla="*/ 127029 w 428175"/>
                  <a:gd name="connsiteY8" fmla="*/ 520700 h 534545"/>
                  <a:gd name="connsiteX9" fmla="*/ 44479 w 428175"/>
                  <a:gd name="connsiteY9" fmla="*/ 457200 h 534545"/>
                  <a:gd name="connsiteX10" fmla="*/ 19079 w 428175"/>
                  <a:gd name="connsiteY10" fmla="*/ 361950 h 534545"/>
                  <a:gd name="connsiteX11" fmla="*/ 29 w 428175"/>
                  <a:gd name="connsiteY11" fmla="*/ 257175 h 534545"/>
                  <a:gd name="connsiteX12" fmla="*/ 15904 w 428175"/>
                  <a:gd name="connsiteY12" fmla="*/ 161925 h 534545"/>
                  <a:gd name="connsiteX13" fmla="*/ 57179 w 428175"/>
                  <a:gd name="connsiteY13" fmla="*/ 73025 h 534545"/>
                  <a:gd name="connsiteX14" fmla="*/ 114329 w 428175"/>
                  <a:gd name="connsiteY14" fmla="*/ 19050 h 534545"/>
                  <a:gd name="connsiteX15" fmla="*/ 206404 w 428175"/>
                  <a:gd name="connsiteY15" fmla="*/ 0 h 534545"/>
                  <a:gd name="connsiteX0" fmla="*/ 206375 w 428146"/>
                  <a:gd name="connsiteY0" fmla="*/ 0 h 534545"/>
                  <a:gd name="connsiteX1" fmla="*/ 292100 w 428146"/>
                  <a:gd name="connsiteY1" fmla="*/ 19050 h 534545"/>
                  <a:gd name="connsiteX2" fmla="*/ 384175 w 428146"/>
                  <a:gd name="connsiteY2" fmla="*/ 104775 h 534545"/>
                  <a:gd name="connsiteX3" fmla="*/ 422275 w 428146"/>
                  <a:gd name="connsiteY3" fmla="*/ 215900 h 534545"/>
                  <a:gd name="connsiteX4" fmla="*/ 425450 w 428146"/>
                  <a:gd name="connsiteY4" fmla="*/ 327025 h 534545"/>
                  <a:gd name="connsiteX5" fmla="*/ 396875 w 428146"/>
                  <a:gd name="connsiteY5" fmla="*/ 428625 h 534545"/>
                  <a:gd name="connsiteX6" fmla="*/ 327025 w 428146"/>
                  <a:gd name="connsiteY6" fmla="*/ 501650 h 534545"/>
                  <a:gd name="connsiteX7" fmla="*/ 231775 w 428146"/>
                  <a:gd name="connsiteY7" fmla="*/ 533400 h 534545"/>
                  <a:gd name="connsiteX8" fmla="*/ 127000 w 428146"/>
                  <a:gd name="connsiteY8" fmla="*/ 520700 h 534545"/>
                  <a:gd name="connsiteX9" fmla="*/ 44450 w 428146"/>
                  <a:gd name="connsiteY9" fmla="*/ 457200 h 534545"/>
                  <a:gd name="connsiteX10" fmla="*/ 9525 w 428146"/>
                  <a:gd name="connsiteY10" fmla="*/ 358775 h 534545"/>
                  <a:gd name="connsiteX11" fmla="*/ 0 w 428146"/>
                  <a:gd name="connsiteY11" fmla="*/ 257175 h 534545"/>
                  <a:gd name="connsiteX12" fmla="*/ 15875 w 428146"/>
                  <a:gd name="connsiteY12" fmla="*/ 161925 h 534545"/>
                  <a:gd name="connsiteX13" fmla="*/ 57150 w 428146"/>
                  <a:gd name="connsiteY13" fmla="*/ 73025 h 534545"/>
                  <a:gd name="connsiteX14" fmla="*/ 114300 w 428146"/>
                  <a:gd name="connsiteY14" fmla="*/ 19050 h 534545"/>
                  <a:gd name="connsiteX15" fmla="*/ 206375 w 428146"/>
                  <a:gd name="connsiteY15" fmla="*/ 0 h 534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28146" h="534545">
                    <a:moveTo>
                      <a:pt x="206375" y="0"/>
                    </a:moveTo>
                    <a:cubicBezTo>
                      <a:pt x="236008" y="0"/>
                      <a:pt x="262467" y="1588"/>
                      <a:pt x="292100" y="19050"/>
                    </a:cubicBezTo>
                    <a:cubicBezTo>
                      <a:pt x="321733" y="36512"/>
                      <a:pt x="362479" y="71967"/>
                      <a:pt x="384175" y="104775"/>
                    </a:cubicBezTo>
                    <a:cubicBezTo>
                      <a:pt x="405871" y="137583"/>
                      <a:pt x="415396" y="178858"/>
                      <a:pt x="422275" y="215900"/>
                    </a:cubicBezTo>
                    <a:cubicBezTo>
                      <a:pt x="429154" y="252942"/>
                      <a:pt x="429683" y="291571"/>
                      <a:pt x="425450" y="327025"/>
                    </a:cubicBezTo>
                    <a:cubicBezTo>
                      <a:pt x="421217" y="362479"/>
                      <a:pt x="413279" y="399521"/>
                      <a:pt x="396875" y="428625"/>
                    </a:cubicBezTo>
                    <a:cubicBezTo>
                      <a:pt x="380471" y="457729"/>
                      <a:pt x="354542" y="484188"/>
                      <a:pt x="327025" y="501650"/>
                    </a:cubicBezTo>
                    <a:cubicBezTo>
                      <a:pt x="299508" y="519113"/>
                      <a:pt x="265112" y="530225"/>
                      <a:pt x="231775" y="533400"/>
                    </a:cubicBezTo>
                    <a:cubicBezTo>
                      <a:pt x="198438" y="536575"/>
                      <a:pt x="158221" y="533400"/>
                      <a:pt x="127000" y="520700"/>
                    </a:cubicBezTo>
                    <a:cubicBezTo>
                      <a:pt x="95779" y="508000"/>
                      <a:pt x="64029" y="484187"/>
                      <a:pt x="44450" y="457200"/>
                    </a:cubicBezTo>
                    <a:cubicBezTo>
                      <a:pt x="24871" y="430213"/>
                      <a:pt x="16933" y="392112"/>
                      <a:pt x="9525" y="358775"/>
                    </a:cubicBezTo>
                    <a:cubicBezTo>
                      <a:pt x="2117" y="325438"/>
                      <a:pt x="-1058" y="289983"/>
                      <a:pt x="0" y="257175"/>
                    </a:cubicBezTo>
                    <a:cubicBezTo>
                      <a:pt x="1058" y="224367"/>
                      <a:pt x="6350" y="192617"/>
                      <a:pt x="15875" y="161925"/>
                    </a:cubicBezTo>
                    <a:cubicBezTo>
                      <a:pt x="25400" y="131233"/>
                      <a:pt x="39687" y="97367"/>
                      <a:pt x="57150" y="73025"/>
                    </a:cubicBezTo>
                    <a:cubicBezTo>
                      <a:pt x="74613" y="48683"/>
                      <a:pt x="89429" y="31221"/>
                      <a:pt x="114300" y="19050"/>
                    </a:cubicBezTo>
                    <a:cubicBezTo>
                      <a:pt x="139171" y="6879"/>
                      <a:pt x="176742" y="0"/>
                      <a:pt x="2063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2" name="TextBox 171"/>
            <p:cNvSpPr txBox="1"/>
            <p:nvPr/>
          </p:nvSpPr>
          <p:spPr>
            <a:xfrm>
              <a:off x="3112221" y="123857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rgbClr val="FF0000"/>
                  </a:solidFill>
                </a:rPr>
                <a:t>来</a:t>
              </a:r>
            </a:p>
          </p:txBody>
        </p:sp>
      </p:grpSp>
      <p:sp>
        <p:nvSpPr>
          <p:cNvPr id="178" name="TextBox 177"/>
          <p:cNvSpPr txBox="1"/>
          <p:nvPr/>
        </p:nvSpPr>
        <p:spPr>
          <a:xfrm>
            <a:off x="2423057" y="3998255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永远都</a:t>
            </a:r>
            <a:r>
              <a:rPr lang="zh-CN" altLang="en-US" sz="3200" dirty="0" smtClean="0">
                <a:solidFill>
                  <a:schemeClr val="bg1"/>
                </a:solidFill>
              </a:rPr>
              <a:t>唱着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79" name="矩形 178"/>
          <p:cNvSpPr/>
          <p:nvPr/>
        </p:nvSpPr>
        <p:spPr>
          <a:xfrm>
            <a:off x="-25721" y="4430836"/>
            <a:ext cx="35702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400" dirty="0">
                <a:solidFill>
                  <a:srgbClr val="FFCC00"/>
                </a:solidFill>
                <a:latin typeface="德彪钢笔行书字库" pitchFamily="2" charset="-122"/>
                <a:ea typeface="德彪钢笔行书字库" pitchFamily="2" charset="-122"/>
              </a:rPr>
              <a:t>最炫的民族风</a:t>
            </a:r>
          </a:p>
        </p:txBody>
      </p:sp>
      <p:sp>
        <p:nvSpPr>
          <p:cNvPr id="180" name="矩形 179"/>
          <p:cNvSpPr/>
          <p:nvPr/>
        </p:nvSpPr>
        <p:spPr>
          <a:xfrm>
            <a:off x="-25721" y="4430836"/>
            <a:ext cx="35702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400" dirty="0">
                <a:solidFill>
                  <a:srgbClr val="FFCC00"/>
                </a:solidFill>
                <a:latin typeface="德彪钢笔行书字库" pitchFamily="2" charset="-122"/>
                <a:ea typeface="德彪钢笔行书字库" pitchFamily="2" charset="-122"/>
              </a:rPr>
              <a:t>最炫的民族风</a:t>
            </a:r>
          </a:p>
        </p:txBody>
      </p:sp>
      <p:sp>
        <p:nvSpPr>
          <p:cNvPr id="181" name="椭圆 10"/>
          <p:cNvSpPr/>
          <p:nvPr/>
        </p:nvSpPr>
        <p:spPr>
          <a:xfrm>
            <a:off x="2414403" y="4032913"/>
            <a:ext cx="537083" cy="468711"/>
          </a:xfrm>
          <a:custGeom>
            <a:avLst/>
            <a:gdLst/>
            <a:ahLst/>
            <a:cxnLst/>
            <a:rect l="l" t="t" r="r" b="b"/>
            <a:pathLst>
              <a:path w="4229587" h="3691146">
                <a:moveTo>
                  <a:pt x="1791816" y="0"/>
                </a:moveTo>
                <a:cubicBezTo>
                  <a:pt x="2570538" y="71317"/>
                  <a:pt x="3501664" y="676036"/>
                  <a:pt x="4229587" y="785452"/>
                </a:cubicBezTo>
                <a:cubicBezTo>
                  <a:pt x="3529801" y="859737"/>
                  <a:pt x="2624758" y="579956"/>
                  <a:pt x="1952755" y="625370"/>
                </a:cubicBezTo>
                <a:lnTo>
                  <a:pt x="1727292" y="3086023"/>
                </a:lnTo>
                <a:lnTo>
                  <a:pt x="1722086" y="3085546"/>
                </a:lnTo>
                <a:cubicBezTo>
                  <a:pt x="1673347" y="3426427"/>
                  <a:pt x="1307771" y="3691146"/>
                  <a:pt x="864096" y="3691146"/>
                </a:cubicBezTo>
                <a:cubicBezTo>
                  <a:pt x="386869" y="3691146"/>
                  <a:pt x="0" y="3384875"/>
                  <a:pt x="0" y="3007070"/>
                </a:cubicBezTo>
                <a:cubicBezTo>
                  <a:pt x="0" y="2629265"/>
                  <a:pt x="386869" y="2322994"/>
                  <a:pt x="864096" y="2322994"/>
                </a:cubicBezTo>
                <a:cubicBezTo>
                  <a:pt x="1147634" y="2322994"/>
                  <a:pt x="1399275" y="2431107"/>
                  <a:pt x="1554903" y="2599923"/>
                </a:cubicBezTo>
                <a:lnTo>
                  <a:pt x="1770213" y="2500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椭圆 10"/>
          <p:cNvSpPr/>
          <p:nvPr/>
        </p:nvSpPr>
        <p:spPr>
          <a:xfrm>
            <a:off x="2414403" y="4032913"/>
            <a:ext cx="537083" cy="468711"/>
          </a:xfrm>
          <a:custGeom>
            <a:avLst/>
            <a:gdLst/>
            <a:ahLst/>
            <a:cxnLst/>
            <a:rect l="l" t="t" r="r" b="b"/>
            <a:pathLst>
              <a:path w="4229587" h="3691146">
                <a:moveTo>
                  <a:pt x="1791816" y="0"/>
                </a:moveTo>
                <a:cubicBezTo>
                  <a:pt x="2570538" y="71317"/>
                  <a:pt x="3501664" y="676036"/>
                  <a:pt x="4229587" y="785452"/>
                </a:cubicBezTo>
                <a:cubicBezTo>
                  <a:pt x="3529801" y="859737"/>
                  <a:pt x="2624758" y="579956"/>
                  <a:pt x="1952755" y="625370"/>
                </a:cubicBezTo>
                <a:lnTo>
                  <a:pt x="1727292" y="3086023"/>
                </a:lnTo>
                <a:lnTo>
                  <a:pt x="1722086" y="3085546"/>
                </a:lnTo>
                <a:cubicBezTo>
                  <a:pt x="1673347" y="3426427"/>
                  <a:pt x="1307771" y="3691146"/>
                  <a:pt x="864096" y="3691146"/>
                </a:cubicBezTo>
                <a:cubicBezTo>
                  <a:pt x="386869" y="3691146"/>
                  <a:pt x="0" y="3384875"/>
                  <a:pt x="0" y="3007070"/>
                </a:cubicBezTo>
                <a:cubicBezTo>
                  <a:pt x="0" y="2629265"/>
                  <a:pt x="386869" y="2322994"/>
                  <a:pt x="864096" y="2322994"/>
                </a:cubicBezTo>
                <a:cubicBezTo>
                  <a:pt x="1147634" y="2322994"/>
                  <a:pt x="1399275" y="2431107"/>
                  <a:pt x="1554903" y="2599923"/>
                </a:cubicBezTo>
                <a:lnTo>
                  <a:pt x="1770213" y="2500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椭圆 10"/>
          <p:cNvSpPr/>
          <p:nvPr/>
        </p:nvSpPr>
        <p:spPr>
          <a:xfrm>
            <a:off x="2411760" y="4019853"/>
            <a:ext cx="537083" cy="468711"/>
          </a:xfrm>
          <a:custGeom>
            <a:avLst/>
            <a:gdLst/>
            <a:ahLst/>
            <a:cxnLst/>
            <a:rect l="l" t="t" r="r" b="b"/>
            <a:pathLst>
              <a:path w="4229587" h="3691146">
                <a:moveTo>
                  <a:pt x="1791816" y="0"/>
                </a:moveTo>
                <a:cubicBezTo>
                  <a:pt x="2570538" y="71317"/>
                  <a:pt x="3501664" y="676036"/>
                  <a:pt x="4229587" y="785452"/>
                </a:cubicBezTo>
                <a:cubicBezTo>
                  <a:pt x="3529801" y="859737"/>
                  <a:pt x="2624758" y="579956"/>
                  <a:pt x="1952755" y="625370"/>
                </a:cubicBezTo>
                <a:lnTo>
                  <a:pt x="1727292" y="3086023"/>
                </a:lnTo>
                <a:lnTo>
                  <a:pt x="1722086" y="3085546"/>
                </a:lnTo>
                <a:cubicBezTo>
                  <a:pt x="1673347" y="3426427"/>
                  <a:pt x="1307771" y="3691146"/>
                  <a:pt x="864096" y="3691146"/>
                </a:cubicBezTo>
                <a:cubicBezTo>
                  <a:pt x="386869" y="3691146"/>
                  <a:pt x="0" y="3384875"/>
                  <a:pt x="0" y="3007070"/>
                </a:cubicBezTo>
                <a:cubicBezTo>
                  <a:pt x="0" y="2629265"/>
                  <a:pt x="386869" y="2322994"/>
                  <a:pt x="864096" y="2322994"/>
                </a:cubicBezTo>
                <a:cubicBezTo>
                  <a:pt x="1147634" y="2322994"/>
                  <a:pt x="1399275" y="2431107"/>
                  <a:pt x="1554903" y="2599923"/>
                </a:cubicBezTo>
                <a:lnTo>
                  <a:pt x="1770213" y="2500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椭圆 10"/>
          <p:cNvSpPr/>
          <p:nvPr/>
        </p:nvSpPr>
        <p:spPr>
          <a:xfrm>
            <a:off x="2411760" y="4032912"/>
            <a:ext cx="537083" cy="468711"/>
          </a:xfrm>
          <a:custGeom>
            <a:avLst/>
            <a:gdLst/>
            <a:ahLst/>
            <a:cxnLst/>
            <a:rect l="l" t="t" r="r" b="b"/>
            <a:pathLst>
              <a:path w="4229587" h="3691146">
                <a:moveTo>
                  <a:pt x="1791816" y="0"/>
                </a:moveTo>
                <a:cubicBezTo>
                  <a:pt x="2570538" y="71317"/>
                  <a:pt x="3501664" y="676036"/>
                  <a:pt x="4229587" y="785452"/>
                </a:cubicBezTo>
                <a:cubicBezTo>
                  <a:pt x="3529801" y="859737"/>
                  <a:pt x="2624758" y="579956"/>
                  <a:pt x="1952755" y="625370"/>
                </a:cubicBezTo>
                <a:lnTo>
                  <a:pt x="1727292" y="3086023"/>
                </a:lnTo>
                <a:lnTo>
                  <a:pt x="1722086" y="3085546"/>
                </a:lnTo>
                <a:cubicBezTo>
                  <a:pt x="1673347" y="3426427"/>
                  <a:pt x="1307771" y="3691146"/>
                  <a:pt x="864096" y="3691146"/>
                </a:cubicBezTo>
                <a:cubicBezTo>
                  <a:pt x="386869" y="3691146"/>
                  <a:pt x="0" y="3384875"/>
                  <a:pt x="0" y="3007070"/>
                </a:cubicBezTo>
                <a:cubicBezTo>
                  <a:pt x="0" y="2629265"/>
                  <a:pt x="386869" y="2322994"/>
                  <a:pt x="864096" y="2322994"/>
                </a:cubicBezTo>
                <a:cubicBezTo>
                  <a:pt x="1147634" y="2322994"/>
                  <a:pt x="1399275" y="2431107"/>
                  <a:pt x="1554903" y="2599923"/>
                </a:cubicBezTo>
                <a:lnTo>
                  <a:pt x="1770213" y="2500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椭圆 10"/>
          <p:cNvSpPr/>
          <p:nvPr/>
        </p:nvSpPr>
        <p:spPr>
          <a:xfrm>
            <a:off x="2414403" y="4010659"/>
            <a:ext cx="537083" cy="468711"/>
          </a:xfrm>
          <a:custGeom>
            <a:avLst/>
            <a:gdLst/>
            <a:ahLst/>
            <a:cxnLst/>
            <a:rect l="l" t="t" r="r" b="b"/>
            <a:pathLst>
              <a:path w="4229587" h="3691146">
                <a:moveTo>
                  <a:pt x="1791816" y="0"/>
                </a:moveTo>
                <a:cubicBezTo>
                  <a:pt x="2570538" y="71317"/>
                  <a:pt x="3501664" y="676036"/>
                  <a:pt x="4229587" y="785452"/>
                </a:cubicBezTo>
                <a:cubicBezTo>
                  <a:pt x="3529801" y="859737"/>
                  <a:pt x="2624758" y="579956"/>
                  <a:pt x="1952755" y="625370"/>
                </a:cubicBezTo>
                <a:lnTo>
                  <a:pt x="1727292" y="3086023"/>
                </a:lnTo>
                <a:lnTo>
                  <a:pt x="1722086" y="3085546"/>
                </a:lnTo>
                <a:cubicBezTo>
                  <a:pt x="1673347" y="3426427"/>
                  <a:pt x="1307771" y="3691146"/>
                  <a:pt x="864096" y="3691146"/>
                </a:cubicBezTo>
                <a:cubicBezTo>
                  <a:pt x="386869" y="3691146"/>
                  <a:pt x="0" y="3384875"/>
                  <a:pt x="0" y="3007070"/>
                </a:cubicBezTo>
                <a:cubicBezTo>
                  <a:pt x="0" y="2629265"/>
                  <a:pt x="386869" y="2322994"/>
                  <a:pt x="864096" y="2322994"/>
                </a:cubicBezTo>
                <a:cubicBezTo>
                  <a:pt x="1147634" y="2322994"/>
                  <a:pt x="1399275" y="2431107"/>
                  <a:pt x="1554903" y="2599923"/>
                </a:cubicBezTo>
                <a:lnTo>
                  <a:pt x="1770213" y="2500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TextBox 185"/>
          <p:cNvSpPr txBox="1"/>
          <p:nvPr/>
        </p:nvSpPr>
        <p:spPr>
          <a:xfrm>
            <a:off x="6655" y="5089748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</a:rPr>
              <a:t>是整片天空最美的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87" name="TextBox 186"/>
          <p:cNvSpPr txBox="1"/>
          <p:nvPr/>
        </p:nvSpPr>
        <p:spPr>
          <a:xfrm>
            <a:off x="6655" y="5089748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</a:rPr>
              <a:t>是整片天空最美的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88" name="矩形 187"/>
          <p:cNvSpPr/>
          <p:nvPr/>
        </p:nvSpPr>
        <p:spPr>
          <a:xfrm>
            <a:off x="3425932" y="4585692"/>
            <a:ext cx="1490546" cy="1042571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lvl="0"/>
            <a:r>
              <a:rPr lang="zh-CN" altLang="en-US" sz="3200" dirty="0">
                <a:solidFill>
                  <a:prstClr val="white"/>
                </a:solidFill>
              </a:rPr>
              <a:t>姿态</a:t>
            </a:r>
          </a:p>
        </p:txBody>
      </p:sp>
      <p:sp>
        <p:nvSpPr>
          <p:cNvPr id="189" name="TextBox 188"/>
          <p:cNvSpPr txBox="1"/>
          <p:nvPr/>
        </p:nvSpPr>
        <p:spPr>
          <a:xfrm>
            <a:off x="5792263" y="4801716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沙</a:t>
            </a:r>
            <a:r>
              <a:rPr lang="zh-CN" altLang="en-US" sz="2800" dirty="0" smtClean="0">
                <a:solidFill>
                  <a:schemeClr val="bg1"/>
                </a:solidFill>
              </a:rPr>
              <a:t>啦啦呀嚎啦呗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90" name="TextBox 189"/>
          <p:cNvSpPr txBox="1"/>
          <p:nvPr/>
        </p:nvSpPr>
        <p:spPr>
          <a:xfrm>
            <a:off x="5645194" y="5215726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咿啦嗦啦嚎啦</a:t>
            </a:r>
            <a:r>
              <a:rPr lang="zh-CN" altLang="en-US" sz="2800" dirty="0" smtClean="0">
                <a:solidFill>
                  <a:schemeClr val="bg1"/>
                </a:solidFill>
              </a:rPr>
              <a:t>呗啦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91" name="矩形 190"/>
          <p:cNvSpPr/>
          <p:nvPr/>
        </p:nvSpPr>
        <p:spPr>
          <a:xfrm>
            <a:off x="1815190" y="4678605"/>
            <a:ext cx="54043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</a:rPr>
              <a:t>我听见你心中动人的</a:t>
            </a:r>
            <a:r>
              <a:rPr lang="zh-CN" altLang="en-US" sz="3600" dirty="0" smtClean="0">
                <a:solidFill>
                  <a:schemeClr val="bg1"/>
                </a:solidFill>
              </a:rPr>
              <a:t>天籁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92" name="矩形 191"/>
          <p:cNvSpPr/>
          <p:nvPr/>
        </p:nvSpPr>
        <p:spPr>
          <a:xfrm>
            <a:off x="1691680" y="2447345"/>
            <a:ext cx="572464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800" dirty="0">
                <a:solidFill>
                  <a:schemeClr val="bg1"/>
                </a:solidFill>
              </a:rPr>
              <a:t>登上天外云霄的舞台</a:t>
            </a:r>
          </a:p>
        </p:txBody>
      </p:sp>
      <p:grpSp>
        <p:nvGrpSpPr>
          <p:cNvPr id="193" name="组合 192"/>
          <p:cNvGrpSpPr/>
          <p:nvPr/>
        </p:nvGrpSpPr>
        <p:grpSpPr>
          <a:xfrm rot="20775978">
            <a:off x="2401170" y="3677008"/>
            <a:ext cx="890750" cy="972414"/>
            <a:chOff x="2989221" y="-202226"/>
            <a:chExt cx="890750" cy="972414"/>
          </a:xfrm>
        </p:grpSpPr>
        <p:grpSp>
          <p:nvGrpSpPr>
            <p:cNvPr id="194" name="组合 193"/>
            <p:cNvGrpSpPr/>
            <p:nvPr/>
          </p:nvGrpSpPr>
          <p:grpSpPr>
            <a:xfrm>
              <a:off x="2989221" y="-202226"/>
              <a:ext cx="890750" cy="964996"/>
              <a:chOff x="2337341" y="-944550"/>
              <a:chExt cx="1767675" cy="1915015"/>
            </a:xfrm>
          </p:grpSpPr>
          <p:sp>
            <p:nvSpPr>
              <p:cNvPr id="196" name="任意多边形 195"/>
              <p:cNvSpPr/>
              <p:nvPr/>
            </p:nvSpPr>
            <p:spPr>
              <a:xfrm>
                <a:off x="2445390" y="-188017"/>
                <a:ext cx="1523165" cy="1158482"/>
              </a:xfrm>
              <a:custGeom>
                <a:avLst/>
                <a:gdLst>
                  <a:gd name="connsiteX0" fmla="*/ 763717 w 1510477"/>
                  <a:gd name="connsiteY0" fmla="*/ 2180 h 1168643"/>
                  <a:gd name="connsiteX1" fmla="*/ 954217 w 1510477"/>
                  <a:gd name="connsiteY1" fmla="*/ 93620 h 1168643"/>
                  <a:gd name="connsiteX2" fmla="*/ 1076137 w 1510477"/>
                  <a:gd name="connsiteY2" fmla="*/ 268880 h 1168643"/>
                  <a:gd name="connsiteX3" fmla="*/ 1198057 w 1510477"/>
                  <a:gd name="connsiteY3" fmla="*/ 398420 h 1168643"/>
                  <a:gd name="connsiteX4" fmla="*/ 1358077 w 1510477"/>
                  <a:gd name="connsiteY4" fmla="*/ 543200 h 1168643"/>
                  <a:gd name="connsiteX5" fmla="*/ 1449517 w 1510477"/>
                  <a:gd name="connsiteY5" fmla="*/ 619400 h 1168643"/>
                  <a:gd name="connsiteX6" fmla="*/ 1510477 w 1510477"/>
                  <a:gd name="connsiteY6" fmla="*/ 756560 h 1168643"/>
                  <a:gd name="connsiteX7" fmla="*/ 1510477 w 1510477"/>
                  <a:gd name="connsiteY7" fmla="*/ 878480 h 1168643"/>
                  <a:gd name="connsiteX8" fmla="*/ 1449517 w 1510477"/>
                  <a:gd name="connsiteY8" fmla="*/ 1046120 h 1168643"/>
                  <a:gd name="connsiteX9" fmla="*/ 1319977 w 1510477"/>
                  <a:gd name="connsiteY9" fmla="*/ 1145180 h 1168643"/>
                  <a:gd name="connsiteX10" fmla="*/ 1144717 w 1510477"/>
                  <a:gd name="connsiteY10" fmla="*/ 1168040 h 1168643"/>
                  <a:gd name="connsiteX11" fmla="*/ 999937 w 1510477"/>
                  <a:gd name="connsiteY11" fmla="*/ 1129940 h 1168643"/>
                  <a:gd name="connsiteX12" fmla="*/ 847537 w 1510477"/>
                  <a:gd name="connsiteY12" fmla="*/ 1084220 h 1168643"/>
                  <a:gd name="connsiteX13" fmla="*/ 733237 w 1510477"/>
                  <a:gd name="connsiteY13" fmla="*/ 1084220 h 1168643"/>
                  <a:gd name="connsiteX14" fmla="*/ 641797 w 1510477"/>
                  <a:gd name="connsiteY14" fmla="*/ 1114700 h 1168643"/>
                  <a:gd name="connsiteX15" fmla="*/ 512257 w 1510477"/>
                  <a:gd name="connsiteY15" fmla="*/ 1137560 h 1168643"/>
                  <a:gd name="connsiteX16" fmla="*/ 405577 w 1510477"/>
                  <a:gd name="connsiteY16" fmla="*/ 1160420 h 1168643"/>
                  <a:gd name="connsiteX17" fmla="*/ 260797 w 1510477"/>
                  <a:gd name="connsiteY17" fmla="*/ 1152800 h 1168643"/>
                  <a:gd name="connsiteX18" fmla="*/ 108397 w 1510477"/>
                  <a:gd name="connsiteY18" fmla="*/ 1061360 h 1168643"/>
                  <a:gd name="connsiteX19" fmla="*/ 9337 w 1510477"/>
                  <a:gd name="connsiteY19" fmla="*/ 893720 h 1168643"/>
                  <a:gd name="connsiteX20" fmla="*/ 9337 w 1510477"/>
                  <a:gd name="connsiteY20" fmla="*/ 756560 h 1168643"/>
                  <a:gd name="connsiteX21" fmla="*/ 55057 w 1510477"/>
                  <a:gd name="connsiteY21" fmla="*/ 619400 h 1168643"/>
                  <a:gd name="connsiteX22" fmla="*/ 131257 w 1510477"/>
                  <a:gd name="connsiteY22" fmla="*/ 550820 h 1168643"/>
                  <a:gd name="connsiteX23" fmla="*/ 215077 w 1510477"/>
                  <a:gd name="connsiteY23" fmla="*/ 482240 h 1168643"/>
                  <a:gd name="connsiteX24" fmla="*/ 359857 w 1510477"/>
                  <a:gd name="connsiteY24" fmla="*/ 375560 h 1168643"/>
                  <a:gd name="connsiteX25" fmla="*/ 458917 w 1510477"/>
                  <a:gd name="connsiteY25" fmla="*/ 253640 h 1168643"/>
                  <a:gd name="connsiteX26" fmla="*/ 527497 w 1510477"/>
                  <a:gd name="connsiteY26" fmla="*/ 169820 h 1168643"/>
                  <a:gd name="connsiteX27" fmla="*/ 588457 w 1510477"/>
                  <a:gd name="connsiteY27" fmla="*/ 86000 h 1168643"/>
                  <a:gd name="connsiteX28" fmla="*/ 664657 w 1510477"/>
                  <a:gd name="connsiteY28" fmla="*/ 32660 h 1168643"/>
                  <a:gd name="connsiteX29" fmla="*/ 763717 w 1510477"/>
                  <a:gd name="connsiteY29" fmla="*/ 2180 h 1168643"/>
                  <a:gd name="connsiteX0" fmla="*/ 804992 w 1510477"/>
                  <a:gd name="connsiteY0" fmla="*/ 2254 h 1168717"/>
                  <a:gd name="connsiteX1" fmla="*/ 954217 w 1510477"/>
                  <a:gd name="connsiteY1" fmla="*/ 93694 h 1168717"/>
                  <a:gd name="connsiteX2" fmla="*/ 1076137 w 1510477"/>
                  <a:gd name="connsiteY2" fmla="*/ 268954 h 1168717"/>
                  <a:gd name="connsiteX3" fmla="*/ 1198057 w 1510477"/>
                  <a:gd name="connsiteY3" fmla="*/ 398494 h 1168717"/>
                  <a:gd name="connsiteX4" fmla="*/ 1358077 w 1510477"/>
                  <a:gd name="connsiteY4" fmla="*/ 543274 h 1168717"/>
                  <a:gd name="connsiteX5" fmla="*/ 1449517 w 1510477"/>
                  <a:gd name="connsiteY5" fmla="*/ 619474 h 1168717"/>
                  <a:gd name="connsiteX6" fmla="*/ 1510477 w 1510477"/>
                  <a:gd name="connsiteY6" fmla="*/ 756634 h 1168717"/>
                  <a:gd name="connsiteX7" fmla="*/ 1510477 w 1510477"/>
                  <a:gd name="connsiteY7" fmla="*/ 878554 h 1168717"/>
                  <a:gd name="connsiteX8" fmla="*/ 1449517 w 1510477"/>
                  <a:gd name="connsiteY8" fmla="*/ 1046194 h 1168717"/>
                  <a:gd name="connsiteX9" fmla="*/ 1319977 w 1510477"/>
                  <a:gd name="connsiteY9" fmla="*/ 1145254 h 1168717"/>
                  <a:gd name="connsiteX10" fmla="*/ 1144717 w 1510477"/>
                  <a:gd name="connsiteY10" fmla="*/ 1168114 h 1168717"/>
                  <a:gd name="connsiteX11" fmla="*/ 999937 w 1510477"/>
                  <a:gd name="connsiteY11" fmla="*/ 1130014 h 1168717"/>
                  <a:gd name="connsiteX12" fmla="*/ 847537 w 1510477"/>
                  <a:gd name="connsiteY12" fmla="*/ 1084294 h 1168717"/>
                  <a:gd name="connsiteX13" fmla="*/ 733237 w 1510477"/>
                  <a:gd name="connsiteY13" fmla="*/ 1084294 h 1168717"/>
                  <a:gd name="connsiteX14" fmla="*/ 641797 w 1510477"/>
                  <a:gd name="connsiteY14" fmla="*/ 1114774 h 1168717"/>
                  <a:gd name="connsiteX15" fmla="*/ 512257 w 1510477"/>
                  <a:gd name="connsiteY15" fmla="*/ 1137634 h 1168717"/>
                  <a:gd name="connsiteX16" fmla="*/ 405577 w 1510477"/>
                  <a:gd name="connsiteY16" fmla="*/ 1160494 h 1168717"/>
                  <a:gd name="connsiteX17" fmla="*/ 260797 w 1510477"/>
                  <a:gd name="connsiteY17" fmla="*/ 1152874 h 1168717"/>
                  <a:gd name="connsiteX18" fmla="*/ 108397 w 1510477"/>
                  <a:gd name="connsiteY18" fmla="*/ 1061434 h 1168717"/>
                  <a:gd name="connsiteX19" fmla="*/ 9337 w 1510477"/>
                  <a:gd name="connsiteY19" fmla="*/ 893794 h 1168717"/>
                  <a:gd name="connsiteX20" fmla="*/ 9337 w 1510477"/>
                  <a:gd name="connsiteY20" fmla="*/ 756634 h 1168717"/>
                  <a:gd name="connsiteX21" fmla="*/ 55057 w 1510477"/>
                  <a:gd name="connsiteY21" fmla="*/ 619474 h 1168717"/>
                  <a:gd name="connsiteX22" fmla="*/ 131257 w 1510477"/>
                  <a:gd name="connsiteY22" fmla="*/ 550894 h 1168717"/>
                  <a:gd name="connsiteX23" fmla="*/ 215077 w 1510477"/>
                  <a:gd name="connsiteY23" fmla="*/ 482314 h 1168717"/>
                  <a:gd name="connsiteX24" fmla="*/ 359857 w 1510477"/>
                  <a:gd name="connsiteY24" fmla="*/ 375634 h 1168717"/>
                  <a:gd name="connsiteX25" fmla="*/ 458917 w 1510477"/>
                  <a:gd name="connsiteY25" fmla="*/ 253714 h 1168717"/>
                  <a:gd name="connsiteX26" fmla="*/ 527497 w 1510477"/>
                  <a:gd name="connsiteY26" fmla="*/ 169894 h 1168717"/>
                  <a:gd name="connsiteX27" fmla="*/ 588457 w 1510477"/>
                  <a:gd name="connsiteY27" fmla="*/ 86074 h 1168717"/>
                  <a:gd name="connsiteX28" fmla="*/ 664657 w 1510477"/>
                  <a:gd name="connsiteY28" fmla="*/ 32734 h 1168717"/>
                  <a:gd name="connsiteX29" fmla="*/ 804992 w 1510477"/>
                  <a:gd name="connsiteY29" fmla="*/ 2254 h 1168717"/>
                  <a:gd name="connsiteX0" fmla="*/ 804992 w 1510477"/>
                  <a:gd name="connsiteY0" fmla="*/ 3140 h 1169603"/>
                  <a:gd name="connsiteX1" fmla="*/ 954217 w 1510477"/>
                  <a:gd name="connsiteY1" fmla="*/ 94580 h 1169603"/>
                  <a:gd name="connsiteX2" fmla="*/ 1076137 w 1510477"/>
                  <a:gd name="connsiteY2" fmla="*/ 269840 h 1169603"/>
                  <a:gd name="connsiteX3" fmla="*/ 1198057 w 1510477"/>
                  <a:gd name="connsiteY3" fmla="*/ 399380 h 1169603"/>
                  <a:gd name="connsiteX4" fmla="*/ 1358077 w 1510477"/>
                  <a:gd name="connsiteY4" fmla="*/ 544160 h 1169603"/>
                  <a:gd name="connsiteX5" fmla="*/ 1449517 w 1510477"/>
                  <a:gd name="connsiteY5" fmla="*/ 620360 h 1169603"/>
                  <a:gd name="connsiteX6" fmla="*/ 1510477 w 1510477"/>
                  <a:gd name="connsiteY6" fmla="*/ 757520 h 1169603"/>
                  <a:gd name="connsiteX7" fmla="*/ 1510477 w 1510477"/>
                  <a:gd name="connsiteY7" fmla="*/ 879440 h 1169603"/>
                  <a:gd name="connsiteX8" fmla="*/ 1449517 w 1510477"/>
                  <a:gd name="connsiteY8" fmla="*/ 1047080 h 1169603"/>
                  <a:gd name="connsiteX9" fmla="*/ 1319977 w 1510477"/>
                  <a:gd name="connsiteY9" fmla="*/ 1146140 h 1169603"/>
                  <a:gd name="connsiteX10" fmla="*/ 1144717 w 1510477"/>
                  <a:gd name="connsiteY10" fmla="*/ 1169000 h 1169603"/>
                  <a:gd name="connsiteX11" fmla="*/ 999937 w 1510477"/>
                  <a:gd name="connsiteY11" fmla="*/ 1130900 h 1169603"/>
                  <a:gd name="connsiteX12" fmla="*/ 847537 w 1510477"/>
                  <a:gd name="connsiteY12" fmla="*/ 1085180 h 1169603"/>
                  <a:gd name="connsiteX13" fmla="*/ 733237 w 1510477"/>
                  <a:gd name="connsiteY13" fmla="*/ 1085180 h 1169603"/>
                  <a:gd name="connsiteX14" fmla="*/ 641797 w 1510477"/>
                  <a:gd name="connsiteY14" fmla="*/ 1115660 h 1169603"/>
                  <a:gd name="connsiteX15" fmla="*/ 512257 w 1510477"/>
                  <a:gd name="connsiteY15" fmla="*/ 1138520 h 1169603"/>
                  <a:gd name="connsiteX16" fmla="*/ 405577 w 1510477"/>
                  <a:gd name="connsiteY16" fmla="*/ 1161380 h 1169603"/>
                  <a:gd name="connsiteX17" fmla="*/ 260797 w 1510477"/>
                  <a:gd name="connsiteY17" fmla="*/ 1153760 h 1169603"/>
                  <a:gd name="connsiteX18" fmla="*/ 108397 w 1510477"/>
                  <a:gd name="connsiteY18" fmla="*/ 1062320 h 1169603"/>
                  <a:gd name="connsiteX19" fmla="*/ 9337 w 1510477"/>
                  <a:gd name="connsiteY19" fmla="*/ 894680 h 1169603"/>
                  <a:gd name="connsiteX20" fmla="*/ 9337 w 1510477"/>
                  <a:gd name="connsiteY20" fmla="*/ 757520 h 1169603"/>
                  <a:gd name="connsiteX21" fmla="*/ 55057 w 1510477"/>
                  <a:gd name="connsiteY21" fmla="*/ 620360 h 1169603"/>
                  <a:gd name="connsiteX22" fmla="*/ 131257 w 1510477"/>
                  <a:gd name="connsiteY22" fmla="*/ 551780 h 1169603"/>
                  <a:gd name="connsiteX23" fmla="*/ 215077 w 1510477"/>
                  <a:gd name="connsiteY23" fmla="*/ 483200 h 1169603"/>
                  <a:gd name="connsiteX24" fmla="*/ 359857 w 1510477"/>
                  <a:gd name="connsiteY24" fmla="*/ 376520 h 1169603"/>
                  <a:gd name="connsiteX25" fmla="*/ 458917 w 1510477"/>
                  <a:gd name="connsiteY25" fmla="*/ 254600 h 1169603"/>
                  <a:gd name="connsiteX26" fmla="*/ 527497 w 1510477"/>
                  <a:gd name="connsiteY26" fmla="*/ 170780 h 1169603"/>
                  <a:gd name="connsiteX27" fmla="*/ 588457 w 1510477"/>
                  <a:gd name="connsiteY27" fmla="*/ 86960 h 1169603"/>
                  <a:gd name="connsiteX28" fmla="*/ 677357 w 1510477"/>
                  <a:gd name="connsiteY28" fmla="*/ 27270 h 1169603"/>
                  <a:gd name="connsiteX29" fmla="*/ 804992 w 1510477"/>
                  <a:gd name="connsiteY29" fmla="*/ 3140 h 1169603"/>
                  <a:gd name="connsiteX0" fmla="*/ 817692 w 1510477"/>
                  <a:gd name="connsiteY0" fmla="*/ 4719 h 1158482"/>
                  <a:gd name="connsiteX1" fmla="*/ 954217 w 1510477"/>
                  <a:gd name="connsiteY1" fmla="*/ 83459 h 1158482"/>
                  <a:gd name="connsiteX2" fmla="*/ 1076137 w 1510477"/>
                  <a:gd name="connsiteY2" fmla="*/ 258719 h 1158482"/>
                  <a:gd name="connsiteX3" fmla="*/ 1198057 w 1510477"/>
                  <a:gd name="connsiteY3" fmla="*/ 388259 h 1158482"/>
                  <a:gd name="connsiteX4" fmla="*/ 1358077 w 1510477"/>
                  <a:gd name="connsiteY4" fmla="*/ 533039 h 1158482"/>
                  <a:gd name="connsiteX5" fmla="*/ 1449517 w 1510477"/>
                  <a:gd name="connsiteY5" fmla="*/ 609239 h 1158482"/>
                  <a:gd name="connsiteX6" fmla="*/ 1510477 w 1510477"/>
                  <a:gd name="connsiteY6" fmla="*/ 746399 h 1158482"/>
                  <a:gd name="connsiteX7" fmla="*/ 1510477 w 1510477"/>
                  <a:gd name="connsiteY7" fmla="*/ 868319 h 1158482"/>
                  <a:gd name="connsiteX8" fmla="*/ 1449517 w 1510477"/>
                  <a:gd name="connsiteY8" fmla="*/ 1035959 h 1158482"/>
                  <a:gd name="connsiteX9" fmla="*/ 1319977 w 1510477"/>
                  <a:gd name="connsiteY9" fmla="*/ 1135019 h 1158482"/>
                  <a:gd name="connsiteX10" fmla="*/ 1144717 w 1510477"/>
                  <a:gd name="connsiteY10" fmla="*/ 1157879 h 1158482"/>
                  <a:gd name="connsiteX11" fmla="*/ 999937 w 1510477"/>
                  <a:gd name="connsiteY11" fmla="*/ 1119779 h 1158482"/>
                  <a:gd name="connsiteX12" fmla="*/ 847537 w 1510477"/>
                  <a:gd name="connsiteY12" fmla="*/ 1074059 h 1158482"/>
                  <a:gd name="connsiteX13" fmla="*/ 733237 w 1510477"/>
                  <a:gd name="connsiteY13" fmla="*/ 1074059 h 1158482"/>
                  <a:gd name="connsiteX14" fmla="*/ 641797 w 1510477"/>
                  <a:gd name="connsiteY14" fmla="*/ 1104539 h 1158482"/>
                  <a:gd name="connsiteX15" fmla="*/ 512257 w 1510477"/>
                  <a:gd name="connsiteY15" fmla="*/ 1127399 h 1158482"/>
                  <a:gd name="connsiteX16" fmla="*/ 405577 w 1510477"/>
                  <a:gd name="connsiteY16" fmla="*/ 1150259 h 1158482"/>
                  <a:gd name="connsiteX17" fmla="*/ 260797 w 1510477"/>
                  <a:gd name="connsiteY17" fmla="*/ 1142639 h 1158482"/>
                  <a:gd name="connsiteX18" fmla="*/ 108397 w 1510477"/>
                  <a:gd name="connsiteY18" fmla="*/ 1051199 h 1158482"/>
                  <a:gd name="connsiteX19" fmla="*/ 9337 w 1510477"/>
                  <a:gd name="connsiteY19" fmla="*/ 883559 h 1158482"/>
                  <a:gd name="connsiteX20" fmla="*/ 9337 w 1510477"/>
                  <a:gd name="connsiteY20" fmla="*/ 746399 h 1158482"/>
                  <a:gd name="connsiteX21" fmla="*/ 55057 w 1510477"/>
                  <a:gd name="connsiteY21" fmla="*/ 609239 h 1158482"/>
                  <a:gd name="connsiteX22" fmla="*/ 131257 w 1510477"/>
                  <a:gd name="connsiteY22" fmla="*/ 540659 h 1158482"/>
                  <a:gd name="connsiteX23" fmla="*/ 215077 w 1510477"/>
                  <a:gd name="connsiteY23" fmla="*/ 472079 h 1158482"/>
                  <a:gd name="connsiteX24" fmla="*/ 359857 w 1510477"/>
                  <a:gd name="connsiteY24" fmla="*/ 365399 h 1158482"/>
                  <a:gd name="connsiteX25" fmla="*/ 458917 w 1510477"/>
                  <a:gd name="connsiteY25" fmla="*/ 243479 h 1158482"/>
                  <a:gd name="connsiteX26" fmla="*/ 527497 w 1510477"/>
                  <a:gd name="connsiteY26" fmla="*/ 159659 h 1158482"/>
                  <a:gd name="connsiteX27" fmla="*/ 588457 w 1510477"/>
                  <a:gd name="connsiteY27" fmla="*/ 75839 h 1158482"/>
                  <a:gd name="connsiteX28" fmla="*/ 677357 w 1510477"/>
                  <a:gd name="connsiteY28" fmla="*/ 16149 h 1158482"/>
                  <a:gd name="connsiteX29" fmla="*/ 817692 w 1510477"/>
                  <a:gd name="connsiteY29" fmla="*/ 4719 h 1158482"/>
                  <a:gd name="connsiteX0" fmla="*/ 817692 w 1510477"/>
                  <a:gd name="connsiteY0" fmla="*/ 4719 h 1158482"/>
                  <a:gd name="connsiteX1" fmla="*/ 954217 w 1510477"/>
                  <a:gd name="connsiteY1" fmla="*/ 83459 h 1158482"/>
                  <a:gd name="connsiteX2" fmla="*/ 1076137 w 1510477"/>
                  <a:gd name="connsiteY2" fmla="*/ 258719 h 1158482"/>
                  <a:gd name="connsiteX3" fmla="*/ 1198057 w 1510477"/>
                  <a:gd name="connsiteY3" fmla="*/ 388259 h 1158482"/>
                  <a:gd name="connsiteX4" fmla="*/ 1358077 w 1510477"/>
                  <a:gd name="connsiteY4" fmla="*/ 533039 h 1158482"/>
                  <a:gd name="connsiteX5" fmla="*/ 1449517 w 1510477"/>
                  <a:gd name="connsiteY5" fmla="*/ 609239 h 1158482"/>
                  <a:gd name="connsiteX6" fmla="*/ 1510477 w 1510477"/>
                  <a:gd name="connsiteY6" fmla="*/ 746399 h 1158482"/>
                  <a:gd name="connsiteX7" fmla="*/ 1510477 w 1510477"/>
                  <a:gd name="connsiteY7" fmla="*/ 868319 h 1158482"/>
                  <a:gd name="connsiteX8" fmla="*/ 1449517 w 1510477"/>
                  <a:gd name="connsiteY8" fmla="*/ 1035959 h 1158482"/>
                  <a:gd name="connsiteX9" fmla="*/ 1319977 w 1510477"/>
                  <a:gd name="connsiteY9" fmla="*/ 1135019 h 1158482"/>
                  <a:gd name="connsiteX10" fmla="*/ 1144717 w 1510477"/>
                  <a:gd name="connsiteY10" fmla="*/ 1157879 h 1158482"/>
                  <a:gd name="connsiteX11" fmla="*/ 999937 w 1510477"/>
                  <a:gd name="connsiteY11" fmla="*/ 1119779 h 1158482"/>
                  <a:gd name="connsiteX12" fmla="*/ 847537 w 1510477"/>
                  <a:gd name="connsiteY12" fmla="*/ 1074059 h 1158482"/>
                  <a:gd name="connsiteX13" fmla="*/ 733237 w 1510477"/>
                  <a:gd name="connsiteY13" fmla="*/ 1074059 h 1158482"/>
                  <a:gd name="connsiteX14" fmla="*/ 641797 w 1510477"/>
                  <a:gd name="connsiteY14" fmla="*/ 1104539 h 1158482"/>
                  <a:gd name="connsiteX15" fmla="*/ 512257 w 1510477"/>
                  <a:gd name="connsiteY15" fmla="*/ 1127399 h 1158482"/>
                  <a:gd name="connsiteX16" fmla="*/ 405577 w 1510477"/>
                  <a:gd name="connsiteY16" fmla="*/ 1150259 h 1158482"/>
                  <a:gd name="connsiteX17" fmla="*/ 260797 w 1510477"/>
                  <a:gd name="connsiteY17" fmla="*/ 1142639 h 1158482"/>
                  <a:gd name="connsiteX18" fmla="*/ 108397 w 1510477"/>
                  <a:gd name="connsiteY18" fmla="*/ 1051199 h 1158482"/>
                  <a:gd name="connsiteX19" fmla="*/ 9337 w 1510477"/>
                  <a:gd name="connsiteY19" fmla="*/ 883559 h 1158482"/>
                  <a:gd name="connsiteX20" fmla="*/ 9337 w 1510477"/>
                  <a:gd name="connsiteY20" fmla="*/ 746399 h 1158482"/>
                  <a:gd name="connsiteX21" fmla="*/ 55057 w 1510477"/>
                  <a:gd name="connsiteY21" fmla="*/ 609239 h 1158482"/>
                  <a:gd name="connsiteX22" fmla="*/ 131257 w 1510477"/>
                  <a:gd name="connsiteY22" fmla="*/ 540659 h 1158482"/>
                  <a:gd name="connsiteX23" fmla="*/ 227777 w 1510477"/>
                  <a:gd name="connsiteY23" fmla="*/ 468904 h 1158482"/>
                  <a:gd name="connsiteX24" fmla="*/ 359857 w 1510477"/>
                  <a:gd name="connsiteY24" fmla="*/ 365399 h 1158482"/>
                  <a:gd name="connsiteX25" fmla="*/ 458917 w 1510477"/>
                  <a:gd name="connsiteY25" fmla="*/ 243479 h 1158482"/>
                  <a:gd name="connsiteX26" fmla="*/ 527497 w 1510477"/>
                  <a:gd name="connsiteY26" fmla="*/ 159659 h 1158482"/>
                  <a:gd name="connsiteX27" fmla="*/ 588457 w 1510477"/>
                  <a:gd name="connsiteY27" fmla="*/ 75839 h 1158482"/>
                  <a:gd name="connsiteX28" fmla="*/ 677357 w 1510477"/>
                  <a:gd name="connsiteY28" fmla="*/ 16149 h 1158482"/>
                  <a:gd name="connsiteX29" fmla="*/ 817692 w 1510477"/>
                  <a:gd name="connsiteY29" fmla="*/ 4719 h 1158482"/>
                  <a:gd name="connsiteX0" fmla="*/ 817075 w 1509860"/>
                  <a:gd name="connsiteY0" fmla="*/ 4719 h 1158482"/>
                  <a:gd name="connsiteX1" fmla="*/ 953600 w 1509860"/>
                  <a:gd name="connsiteY1" fmla="*/ 83459 h 1158482"/>
                  <a:gd name="connsiteX2" fmla="*/ 1075520 w 1509860"/>
                  <a:gd name="connsiteY2" fmla="*/ 258719 h 1158482"/>
                  <a:gd name="connsiteX3" fmla="*/ 1197440 w 1509860"/>
                  <a:gd name="connsiteY3" fmla="*/ 388259 h 1158482"/>
                  <a:gd name="connsiteX4" fmla="*/ 1357460 w 1509860"/>
                  <a:gd name="connsiteY4" fmla="*/ 533039 h 1158482"/>
                  <a:gd name="connsiteX5" fmla="*/ 1448900 w 1509860"/>
                  <a:gd name="connsiteY5" fmla="*/ 609239 h 1158482"/>
                  <a:gd name="connsiteX6" fmla="*/ 1509860 w 1509860"/>
                  <a:gd name="connsiteY6" fmla="*/ 746399 h 1158482"/>
                  <a:gd name="connsiteX7" fmla="*/ 1509860 w 1509860"/>
                  <a:gd name="connsiteY7" fmla="*/ 868319 h 1158482"/>
                  <a:gd name="connsiteX8" fmla="*/ 1448900 w 1509860"/>
                  <a:gd name="connsiteY8" fmla="*/ 1035959 h 1158482"/>
                  <a:gd name="connsiteX9" fmla="*/ 1319360 w 1509860"/>
                  <a:gd name="connsiteY9" fmla="*/ 1135019 h 1158482"/>
                  <a:gd name="connsiteX10" fmla="*/ 1144100 w 1509860"/>
                  <a:gd name="connsiteY10" fmla="*/ 1157879 h 1158482"/>
                  <a:gd name="connsiteX11" fmla="*/ 999320 w 1509860"/>
                  <a:gd name="connsiteY11" fmla="*/ 1119779 h 1158482"/>
                  <a:gd name="connsiteX12" fmla="*/ 846920 w 1509860"/>
                  <a:gd name="connsiteY12" fmla="*/ 1074059 h 1158482"/>
                  <a:gd name="connsiteX13" fmla="*/ 732620 w 1509860"/>
                  <a:gd name="connsiteY13" fmla="*/ 1074059 h 1158482"/>
                  <a:gd name="connsiteX14" fmla="*/ 641180 w 1509860"/>
                  <a:gd name="connsiteY14" fmla="*/ 1104539 h 1158482"/>
                  <a:gd name="connsiteX15" fmla="*/ 511640 w 1509860"/>
                  <a:gd name="connsiteY15" fmla="*/ 1127399 h 1158482"/>
                  <a:gd name="connsiteX16" fmla="*/ 404960 w 1509860"/>
                  <a:gd name="connsiteY16" fmla="*/ 1150259 h 1158482"/>
                  <a:gd name="connsiteX17" fmla="*/ 260180 w 1509860"/>
                  <a:gd name="connsiteY17" fmla="*/ 1142639 h 1158482"/>
                  <a:gd name="connsiteX18" fmla="*/ 107780 w 1509860"/>
                  <a:gd name="connsiteY18" fmla="*/ 1051199 h 1158482"/>
                  <a:gd name="connsiteX19" fmla="*/ 8720 w 1509860"/>
                  <a:gd name="connsiteY19" fmla="*/ 883559 h 1158482"/>
                  <a:gd name="connsiteX20" fmla="*/ 8720 w 1509860"/>
                  <a:gd name="connsiteY20" fmla="*/ 746399 h 1158482"/>
                  <a:gd name="connsiteX21" fmla="*/ 41740 w 1509860"/>
                  <a:gd name="connsiteY21" fmla="*/ 621939 h 1158482"/>
                  <a:gd name="connsiteX22" fmla="*/ 130640 w 1509860"/>
                  <a:gd name="connsiteY22" fmla="*/ 540659 h 1158482"/>
                  <a:gd name="connsiteX23" fmla="*/ 227160 w 1509860"/>
                  <a:gd name="connsiteY23" fmla="*/ 468904 h 1158482"/>
                  <a:gd name="connsiteX24" fmla="*/ 359240 w 1509860"/>
                  <a:gd name="connsiteY24" fmla="*/ 365399 h 1158482"/>
                  <a:gd name="connsiteX25" fmla="*/ 458300 w 1509860"/>
                  <a:gd name="connsiteY25" fmla="*/ 243479 h 1158482"/>
                  <a:gd name="connsiteX26" fmla="*/ 526880 w 1509860"/>
                  <a:gd name="connsiteY26" fmla="*/ 159659 h 1158482"/>
                  <a:gd name="connsiteX27" fmla="*/ 587840 w 1509860"/>
                  <a:gd name="connsiteY27" fmla="*/ 75839 h 1158482"/>
                  <a:gd name="connsiteX28" fmla="*/ 676740 w 1509860"/>
                  <a:gd name="connsiteY28" fmla="*/ 16149 h 1158482"/>
                  <a:gd name="connsiteX29" fmla="*/ 817075 w 1509860"/>
                  <a:gd name="connsiteY29" fmla="*/ 4719 h 1158482"/>
                  <a:gd name="connsiteX0" fmla="*/ 824371 w 1517156"/>
                  <a:gd name="connsiteY0" fmla="*/ 4719 h 1158482"/>
                  <a:gd name="connsiteX1" fmla="*/ 960896 w 1517156"/>
                  <a:gd name="connsiteY1" fmla="*/ 83459 h 1158482"/>
                  <a:gd name="connsiteX2" fmla="*/ 1082816 w 1517156"/>
                  <a:gd name="connsiteY2" fmla="*/ 258719 h 1158482"/>
                  <a:gd name="connsiteX3" fmla="*/ 1204736 w 1517156"/>
                  <a:gd name="connsiteY3" fmla="*/ 388259 h 1158482"/>
                  <a:gd name="connsiteX4" fmla="*/ 1364756 w 1517156"/>
                  <a:gd name="connsiteY4" fmla="*/ 533039 h 1158482"/>
                  <a:gd name="connsiteX5" fmla="*/ 1456196 w 1517156"/>
                  <a:gd name="connsiteY5" fmla="*/ 609239 h 1158482"/>
                  <a:gd name="connsiteX6" fmla="*/ 1517156 w 1517156"/>
                  <a:gd name="connsiteY6" fmla="*/ 746399 h 1158482"/>
                  <a:gd name="connsiteX7" fmla="*/ 1517156 w 1517156"/>
                  <a:gd name="connsiteY7" fmla="*/ 868319 h 1158482"/>
                  <a:gd name="connsiteX8" fmla="*/ 1456196 w 1517156"/>
                  <a:gd name="connsiteY8" fmla="*/ 1035959 h 1158482"/>
                  <a:gd name="connsiteX9" fmla="*/ 1326656 w 1517156"/>
                  <a:gd name="connsiteY9" fmla="*/ 1135019 h 1158482"/>
                  <a:gd name="connsiteX10" fmla="*/ 1151396 w 1517156"/>
                  <a:gd name="connsiteY10" fmla="*/ 1157879 h 1158482"/>
                  <a:gd name="connsiteX11" fmla="*/ 1006616 w 1517156"/>
                  <a:gd name="connsiteY11" fmla="*/ 1119779 h 1158482"/>
                  <a:gd name="connsiteX12" fmla="*/ 854216 w 1517156"/>
                  <a:gd name="connsiteY12" fmla="*/ 1074059 h 1158482"/>
                  <a:gd name="connsiteX13" fmla="*/ 739916 w 1517156"/>
                  <a:gd name="connsiteY13" fmla="*/ 1074059 h 1158482"/>
                  <a:gd name="connsiteX14" fmla="*/ 648476 w 1517156"/>
                  <a:gd name="connsiteY14" fmla="*/ 1104539 h 1158482"/>
                  <a:gd name="connsiteX15" fmla="*/ 518936 w 1517156"/>
                  <a:gd name="connsiteY15" fmla="*/ 1127399 h 1158482"/>
                  <a:gd name="connsiteX16" fmla="*/ 412256 w 1517156"/>
                  <a:gd name="connsiteY16" fmla="*/ 1150259 h 1158482"/>
                  <a:gd name="connsiteX17" fmla="*/ 267476 w 1517156"/>
                  <a:gd name="connsiteY17" fmla="*/ 1142639 h 1158482"/>
                  <a:gd name="connsiteX18" fmla="*/ 115076 w 1517156"/>
                  <a:gd name="connsiteY18" fmla="*/ 1051199 h 1158482"/>
                  <a:gd name="connsiteX19" fmla="*/ 16016 w 1517156"/>
                  <a:gd name="connsiteY19" fmla="*/ 883559 h 1158482"/>
                  <a:gd name="connsiteX20" fmla="*/ 3316 w 1517156"/>
                  <a:gd name="connsiteY20" fmla="*/ 752749 h 1158482"/>
                  <a:gd name="connsiteX21" fmla="*/ 49036 w 1517156"/>
                  <a:gd name="connsiteY21" fmla="*/ 621939 h 1158482"/>
                  <a:gd name="connsiteX22" fmla="*/ 137936 w 1517156"/>
                  <a:gd name="connsiteY22" fmla="*/ 540659 h 1158482"/>
                  <a:gd name="connsiteX23" fmla="*/ 234456 w 1517156"/>
                  <a:gd name="connsiteY23" fmla="*/ 468904 h 1158482"/>
                  <a:gd name="connsiteX24" fmla="*/ 366536 w 1517156"/>
                  <a:gd name="connsiteY24" fmla="*/ 365399 h 1158482"/>
                  <a:gd name="connsiteX25" fmla="*/ 465596 w 1517156"/>
                  <a:gd name="connsiteY25" fmla="*/ 243479 h 1158482"/>
                  <a:gd name="connsiteX26" fmla="*/ 534176 w 1517156"/>
                  <a:gd name="connsiteY26" fmla="*/ 159659 h 1158482"/>
                  <a:gd name="connsiteX27" fmla="*/ 595136 w 1517156"/>
                  <a:gd name="connsiteY27" fmla="*/ 75839 h 1158482"/>
                  <a:gd name="connsiteX28" fmla="*/ 684036 w 1517156"/>
                  <a:gd name="connsiteY28" fmla="*/ 16149 h 1158482"/>
                  <a:gd name="connsiteX29" fmla="*/ 824371 w 1517156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47448 w 1516128"/>
                  <a:gd name="connsiteY14" fmla="*/ 1104539 h 1158482"/>
                  <a:gd name="connsiteX15" fmla="*/ 517908 w 1516128"/>
                  <a:gd name="connsiteY15" fmla="*/ 112739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47448 w 1516128"/>
                  <a:gd name="connsiteY14" fmla="*/ 11045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28398 w 1516128"/>
                  <a:gd name="connsiteY14" fmla="*/ 1101364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28398 w 1516128"/>
                  <a:gd name="connsiteY14" fmla="*/ 1101364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44273 w 1516128"/>
                  <a:gd name="connsiteY14" fmla="*/ 10918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8736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44273 w 1516128"/>
                  <a:gd name="connsiteY14" fmla="*/ 10918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23165"/>
                  <a:gd name="connsiteY0" fmla="*/ 4719 h 1158482"/>
                  <a:gd name="connsiteX1" fmla="*/ 959868 w 1523165"/>
                  <a:gd name="connsiteY1" fmla="*/ 83459 h 1158482"/>
                  <a:gd name="connsiteX2" fmla="*/ 1081788 w 1523165"/>
                  <a:gd name="connsiteY2" fmla="*/ 258719 h 1158482"/>
                  <a:gd name="connsiteX3" fmla="*/ 1203708 w 1523165"/>
                  <a:gd name="connsiteY3" fmla="*/ 388259 h 1158482"/>
                  <a:gd name="connsiteX4" fmla="*/ 1363728 w 1523165"/>
                  <a:gd name="connsiteY4" fmla="*/ 533039 h 1158482"/>
                  <a:gd name="connsiteX5" fmla="*/ 1464693 w 1523165"/>
                  <a:gd name="connsiteY5" fmla="*/ 618764 h 1158482"/>
                  <a:gd name="connsiteX6" fmla="*/ 1516128 w 1523165"/>
                  <a:gd name="connsiteY6" fmla="*/ 746399 h 1158482"/>
                  <a:gd name="connsiteX7" fmla="*/ 1516128 w 1523165"/>
                  <a:gd name="connsiteY7" fmla="*/ 887369 h 1158482"/>
                  <a:gd name="connsiteX8" fmla="*/ 1455168 w 1523165"/>
                  <a:gd name="connsiteY8" fmla="*/ 1035959 h 1158482"/>
                  <a:gd name="connsiteX9" fmla="*/ 1325628 w 1523165"/>
                  <a:gd name="connsiteY9" fmla="*/ 1135019 h 1158482"/>
                  <a:gd name="connsiteX10" fmla="*/ 1150368 w 1523165"/>
                  <a:gd name="connsiteY10" fmla="*/ 1157879 h 1158482"/>
                  <a:gd name="connsiteX11" fmla="*/ 1005588 w 1523165"/>
                  <a:gd name="connsiteY11" fmla="*/ 1119779 h 1158482"/>
                  <a:gd name="connsiteX12" fmla="*/ 853188 w 1523165"/>
                  <a:gd name="connsiteY12" fmla="*/ 1074059 h 1158482"/>
                  <a:gd name="connsiteX13" fmla="*/ 754763 w 1523165"/>
                  <a:gd name="connsiteY13" fmla="*/ 1070884 h 1158482"/>
                  <a:gd name="connsiteX14" fmla="*/ 644273 w 1523165"/>
                  <a:gd name="connsiteY14" fmla="*/ 1091839 h 1158482"/>
                  <a:gd name="connsiteX15" fmla="*/ 540133 w 1523165"/>
                  <a:gd name="connsiteY15" fmla="*/ 1121049 h 1158482"/>
                  <a:gd name="connsiteX16" fmla="*/ 411228 w 1523165"/>
                  <a:gd name="connsiteY16" fmla="*/ 1150259 h 1158482"/>
                  <a:gd name="connsiteX17" fmla="*/ 266448 w 1523165"/>
                  <a:gd name="connsiteY17" fmla="*/ 1142639 h 1158482"/>
                  <a:gd name="connsiteX18" fmla="*/ 114048 w 1523165"/>
                  <a:gd name="connsiteY18" fmla="*/ 1051199 h 1158482"/>
                  <a:gd name="connsiteX19" fmla="*/ 18163 w 1523165"/>
                  <a:gd name="connsiteY19" fmla="*/ 902609 h 1158482"/>
                  <a:gd name="connsiteX20" fmla="*/ 2288 w 1523165"/>
                  <a:gd name="connsiteY20" fmla="*/ 752749 h 1158482"/>
                  <a:gd name="connsiteX21" fmla="*/ 48008 w 1523165"/>
                  <a:gd name="connsiteY21" fmla="*/ 621939 h 1158482"/>
                  <a:gd name="connsiteX22" fmla="*/ 136908 w 1523165"/>
                  <a:gd name="connsiteY22" fmla="*/ 540659 h 1158482"/>
                  <a:gd name="connsiteX23" fmla="*/ 233428 w 1523165"/>
                  <a:gd name="connsiteY23" fmla="*/ 468904 h 1158482"/>
                  <a:gd name="connsiteX24" fmla="*/ 365508 w 1523165"/>
                  <a:gd name="connsiteY24" fmla="*/ 365399 h 1158482"/>
                  <a:gd name="connsiteX25" fmla="*/ 464568 w 1523165"/>
                  <a:gd name="connsiteY25" fmla="*/ 243479 h 1158482"/>
                  <a:gd name="connsiteX26" fmla="*/ 533148 w 1523165"/>
                  <a:gd name="connsiteY26" fmla="*/ 159659 h 1158482"/>
                  <a:gd name="connsiteX27" fmla="*/ 594108 w 1523165"/>
                  <a:gd name="connsiteY27" fmla="*/ 75839 h 1158482"/>
                  <a:gd name="connsiteX28" fmla="*/ 683008 w 1523165"/>
                  <a:gd name="connsiteY28" fmla="*/ 16149 h 1158482"/>
                  <a:gd name="connsiteX29" fmla="*/ 823343 w 1523165"/>
                  <a:gd name="connsiteY29" fmla="*/ 4719 h 1158482"/>
                  <a:gd name="connsiteX0" fmla="*/ 823343 w 1523165"/>
                  <a:gd name="connsiteY0" fmla="*/ 4719 h 1158482"/>
                  <a:gd name="connsiteX1" fmla="*/ 959868 w 1523165"/>
                  <a:gd name="connsiteY1" fmla="*/ 83459 h 1158482"/>
                  <a:gd name="connsiteX2" fmla="*/ 1081788 w 1523165"/>
                  <a:gd name="connsiteY2" fmla="*/ 258719 h 1158482"/>
                  <a:gd name="connsiteX3" fmla="*/ 1203708 w 1523165"/>
                  <a:gd name="connsiteY3" fmla="*/ 388259 h 1158482"/>
                  <a:gd name="connsiteX4" fmla="*/ 1363728 w 1523165"/>
                  <a:gd name="connsiteY4" fmla="*/ 533039 h 1158482"/>
                  <a:gd name="connsiteX5" fmla="*/ 1464693 w 1523165"/>
                  <a:gd name="connsiteY5" fmla="*/ 618764 h 1158482"/>
                  <a:gd name="connsiteX6" fmla="*/ 1516128 w 1523165"/>
                  <a:gd name="connsiteY6" fmla="*/ 746399 h 1158482"/>
                  <a:gd name="connsiteX7" fmla="*/ 1516128 w 1523165"/>
                  <a:gd name="connsiteY7" fmla="*/ 887369 h 1158482"/>
                  <a:gd name="connsiteX8" fmla="*/ 1455168 w 1523165"/>
                  <a:gd name="connsiteY8" fmla="*/ 1035959 h 1158482"/>
                  <a:gd name="connsiteX9" fmla="*/ 1325628 w 1523165"/>
                  <a:gd name="connsiteY9" fmla="*/ 1135019 h 1158482"/>
                  <a:gd name="connsiteX10" fmla="*/ 1150368 w 1523165"/>
                  <a:gd name="connsiteY10" fmla="*/ 1157879 h 1158482"/>
                  <a:gd name="connsiteX11" fmla="*/ 1005588 w 1523165"/>
                  <a:gd name="connsiteY11" fmla="*/ 1119779 h 1158482"/>
                  <a:gd name="connsiteX12" fmla="*/ 853188 w 1523165"/>
                  <a:gd name="connsiteY12" fmla="*/ 1074059 h 1158482"/>
                  <a:gd name="connsiteX13" fmla="*/ 754763 w 1523165"/>
                  <a:gd name="connsiteY13" fmla="*/ 1070884 h 1158482"/>
                  <a:gd name="connsiteX14" fmla="*/ 644273 w 1523165"/>
                  <a:gd name="connsiteY14" fmla="*/ 1091839 h 1158482"/>
                  <a:gd name="connsiteX15" fmla="*/ 540133 w 1523165"/>
                  <a:gd name="connsiteY15" fmla="*/ 1121049 h 1158482"/>
                  <a:gd name="connsiteX16" fmla="*/ 411228 w 1523165"/>
                  <a:gd name="connsiteY16" fmla="*/ 1150259 h 1158482"/>
                  <a:gd name="connsiteX17" fmla="*/ 266448 w 1523165"/>
                  <a:gd name="connsiteY17" fmla="*/ 1142639 h 1158482"/>
                  <a:gd name="connsiteX18" fmla="*/ 114048 w 1523165"/>
                  <a:gd name="connsiteY18" fmla="*/ 1051199 h 1158482"/>
                  <a:gd name="connsiteX19" fmla="*/ 18163 w 1523165"/>
                  <a:gd name="connsiteY19" fmla="*/ 902609 h 1158482"/>
                  <a:gd name="connsiteX20" fmla="*/ 2288 w 1523165"/>
                  <a:gd name="connsiteY20" fmla="*/ 752749 h 1158482"/>
                  <a:gd name="connsiteX21" fmla="*/ 48008 w 1523165"/>
                  <a:gd name="connsiteY21" fmla="*/ 621939 h 1158482"/>
                  <a:gd name="connsiteX22" fmla="*/ 136908 w 1523165"/>
                  <a:gd name="connsiteY22" fmla="*/ 540659 h 1158482"/>
                  <a:gd name="connsiteX23" fmla="*/ 233428 w 1523165"/>
                  <a:gd name="connsiteY23" fmla="*/ 468904 h 1158482"/>
                  <a:gd name="connsiteX24" fmla="*/ 365508 w 1523165"/>
                  <a:gd name="connsiteY24" fmla="*/ 365399 h 1158482"/>
                  <a:gd name="connsiteX25" fmla="*/ 464568 w 1523165"/>
                  <a:gd name="connsiteY25" fmla="*/ 253004 h 1158482"/>
                  <a:gd name="connsiteX26" fmla="*/ 533148 w 1523165"/>
                  <a:gd name="connsiteY26" fmla="*/ 159659 h 1158482"/>
                  <a:gd name="connsiteX27" fmla="*/ 594108 w 1523165"/>
                  <a:gd name="connsiteY27" fmla="*/ 75839 h 1158482"/>
                  <a:gd name="connsiteX28" fmla="*/ 683008 w 1523165"/>
                  <a:gd name="connsiteY28" fmla="*/ 16149 h 1158482"/>
                  <a:gd name="connsiteX29" fmla="*/ 823343 w 1523165"/>
                  <a:gd name="connsiteY29" fmla="*/ 4719 h 115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523165" h="1158482">
                    <a:moveTo>
                      <a:pt x="823343" y="4719"/>
                    </a:moveTo>
                    <a:cubicBezTo>
                      <a:pt x="869486" y="15937"/>
                      <a:pt x="916794" y="41126"/>
                      <a:pt x="959868" y="83459"/>
                    </a:cubicBezTo>
                    <a:cubicBezTo>
                      <a:pt x="1002942" y="125792"/>
                      <a:pt x="1041148" y="207919"/>
                      <a:pt x="1081788" y="258719"/>
                    </a:cubicBezTo>
                    <a:cubicBezTo>
                      <a:pt x="1122428" y="309519"/>
                      <a:pt x="1156718" y="342539"/>
                      <a:pt x="1203708" y="388259"/>
                    </a:cubicBezTo>
                    <a:cubicBezTo>
                      <a:pt x="1250698" y="433979"/>
                      <a:pt x="1320231" y="494622"/>
                      <a:pt x="1363728" y="533039"/>
                    </a:cubicBezTo>
                    <a:cubicBezTo>
                      <a:pt x="1407225" y="571456"/>
                      <a:pt x="1439293" y="583204"/>
                      <a:pt x="1464693" y="618764"/>
                    </a:cubicBezTo>
                    <a:cubicBezTo>
                      <a:pt x="1490093" y="654324"/>
                      <a:pt x="1507556" y="701632"/>
                      <a:pt x="1516128" y="746399"/>
                    </a:cubicBezTo>
                    <a:cubicBezTo>
                      <a:pt x="1524701" y="791167"/>
                      <a:pt x="1526288" y="839109"/>
                      <a:pt x="1516128" y="887369"/>
                    </a:cubicBezTo>
                    <a:cubicBezTo>
                      <a:pt x="1505968" y="935629"/>
                      <a:pt x="1486918" y="994684"/>
                      <a:pt x="1455168" y="1035959"/>
                    </a:cubicBezTo>
                    <a:cubicBezTo>
                      <a:pt x="1423418" y="1077234"/>
                      <a:pt x="1376428" y="1114699"/>
                      <a:pt x="1325628" y="1135019"/>
                    </a:cubicBezTo>
                    <a:cubicBezTo>
                      <a:pt x="1274828" y="1155339"/>
                      <a:pt x="1203708" y="1160419"/>
                      <a:pt x="1150368" y="1157879"/>
                    </a:cubicBezTo>
                    <a:cubicBezTo>
                      <a:pt x="1097028" y="1155339"/>
                      <a:pt x="1055118" y="1133749"/>
                      <a:pt x="1005588" y="1119779"/>
                    </a:cubicBezTo>
                    <a:cubicBezTo>
                      <a:pt x="956058" y="1105809"/>
                      <a:pt x="894992" y="1082208"/>
                      <a:pt x="853188" y="1074059"/>
                    </a:cubicBezTo>
                    <a:cubicBezTo>
                      <a:pt x="811384" y="1065910"/>
                      <a:pt x="789582" y="1067921"/>
                      <a:pt x="754763" y="1070884"/>
                    </a:cubicBezTo>
                    <a:cubicBezTo>
                      <a:pt x="719944" y="1073847"/>
                      <a:pt x="680045" y="1083478"/>
                      <a:pt x="644273" y="1091839"/>
                    </a:cubicBezTo>
                    <a:cubicBezTo>
                      <a:pt x="608501" y="1100200"/>
                      <a:pt x="578974" y="1111312"/>
                      <a:pt x="540133" y="1121049"/>
                    </a:cubicBezTo>
                    <a:cubicBezTo>
                      <a:pt x="501292" y="1130786"/>
                      <a:pt x="456842" y="1146661"/>
                      <a:pt x="411228" y="1150259"/>
                    </a:cubicBezTo>
                    <a:cubicBezTo>
                      <a:pt x="365614" y="1153857"/>
                      <a:pt x="315978" y="1159149"/>
                      <a:pt x="266448" y="1142639"/>
                    </a:cubicBezTo>
                    <a:cubicBezTo>
                      <a:pt x="216918" y="1126129"/>
                      <a:pt x="155429" y="1091204"/>
                      <a:pt x="114048" y="1051199"/>
                    </a:cubicBezTo>
                    <a:cubicBezTo>
                      <a:pt x="72667" y="1011194"/>
                      <a:pt x="36790" y="952351"/>
                      <a:pt x="18163" y="902609"/>
                    </a:cubicBezTo>
                    <a:cubicBezTo>
                      <a:pt x="-464" y="852867"/>
                      <a:pt x="-2686" y="799527"/>
                      <a:pt x="2288" y="752749"/>
                    </a:cubicBezTo>
                    <a:cubicBezTo>
                      <a:pt x="7262" y="705971"/>
                      <a:pt x="25571" y="657287"/>
                      <a:pt x="48008" y="621939"/>
                    </a:cubicBezTo>
                    <a:cubicBezTo>
                      <a:pt x="70445" y="586591"/>
                      <a:pt x="106005" y="566165"/>
                      <a:pt x="136908" y="540659"/>
                    </a:cubicBezTo>
                    <a:cubicBezTo>
                      <a:pt x="167811" y="515153"/>
                      <a:pt x="195328" y="498114"/>
                      <a:pt x="233428" y="468904"/>
                    </a:cubicBezTo>
                    <a:cubicBezTo>
                      <a:pt x="271528" y="439694"/>
                      <a:pt x="326985" y="401382"/>
                      <a:pt x="365508" y="365399"/>
                    </a:cubicBezTo>
                    <a:cubicBezTo>
                      <a:pt x="404031" y="329416"/>
                      <a:pt x="464568" y="253004"/>
                      <a:pt x="464568" y="253004"/>
                    </a:cubicBezTo>
                    <a:cubicBezTo>
                      <a:pt x="492508" y="218714"/>
                      <a:pt x="511558" y="189186"/>
                      <a:pt x="533148" y="159659"/>
                    </a:cubicBezTo>
                    <a:cubicBezTo>
                      <a:pt x="554738" y="130132"/>
                      <a:pt x="571248" y="98699"/>
                      <a:pt x="594108" y="75839"/>
                    </a:cubicBezTo>
                    <a:cubicBezTo>
                      <a:pt x="616968" y="52979"/>
                      <a:pt x="644802" y="28002"/>
                      <a:pt x="683008" y="16149"/>
                    </a:cubicBezTo>
                    <a:cubicBezTo>
                      <a:pt x="721214" y="4296"/>
                      <a:pt x="777200" y="-6499"/>
                      <a:pt x="823343" y="47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7" name="任意多边形 196"/>
              <p:cNvSpPr/>
              <p:nvPr/>
            </p:nvSpPr>
            <p:spPr>
              <a:xfrm>
                <a:off x="2337341" y="-521817"/>
                <a:ext cx="435388" cy="572008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35388" h="572008">
                    <a:moveTo>
                      <a:pt x="213842" y="64"/>
                    </a:moveTo>
                    <a:cubicBezTo>
                      <a:pt x="240300" y="1122"/>
                      <a:pt x="269934" y="12235"/>
                      <a:pt x="299567" y="31814"/>
                    </a:cubicBezTo>
                    <a:cubicBezTo>
                      <a:pt x="329200" y="51393"/>
                      <a:pt x="369946" y="84731"/>
                      <a:pt x="391642" y="117539"/>
                    </a:cubicBezTo>
                    <a:cubicBezTo>
                      <a:pt x="413338" y="150347"/>
                      <a:pt x="422863" y="191622"/>
                      <a:pt x="429742" y="228664"/>
                    </a:cubicBezTo>
                    <a:cubicBezTo>
                      <a:pt x="436621" y="265706"/>
                      <a:pt x="436621" y="301689"/>
                      <a:pt x="432917" y="339789"/>
                    </a:cubicBezTo>
                    <a:cubicBezTo>
                      <a:pt x="429213" y="377889"/>
                      <a:pt x="424450" y="424456"/>
                      <a:pt x="407517" y="457264"/>
                    </a:cubicBezTo>
                    <a:cubicBezTo>
                      <a:pt x="390584" y="490072"/>
                      <a:pt x="359892" y="517589"/>
                      <a:pt x="331317" y="536639"/>
                    </a:cubicBezTo>
                    <a:cubicBezTo>
                      <a:pt x="302742" y="555689"/>
                      <a:pt x="268875" y="568918"/>
                      <a:pt x="236067" y="571564"/>
                    </a:cubicBezTo>
                    <a:cubicBezTo>
                      <a:pt x="203259" y="574210"/>
                      <a:pt x="163571" y="564685"/>
                      <a:pt x="134467" y="552514"/>
                    </a:cubicBezTo>
                    <a:cubicBezTo>
                      <a:pt x="105363" y="540343"/>
                      <a:pt x="82609" y="526585"/>
                      <a:pt x="61442" y="498539"/>
                    </a:cubicBezTo>
                    <a:cubicBezTo>
                      <a:pt x="40275" y="470493"/>
                      <a:pt x="17521" y="422868"/>
                      <a:pt x="7467" y="384239"/>
                    </a:cubicBezTo>
                    <a:cubicBezTo>
                      <a:pt x="-2587" y="345610"/>
                      <a:pt x="59" y="301689"/>
                      <a:pt x="1117" y="266764"/>
                    </a:cubicBezTo>
                    <a:cubicBezTo>
                      <a:pt x="2175" y="231839"/>
                      <a:pt x="3234" y="204852"/>
                      <a:pt x="13817" y="174689"/>
                    </a:cubicBezTo>
                    <a:cubicBezTo>
                      <a:pt x="24400" y="144527"/>
                      <a:pt x="47154" y="110131"/>
                      <a:pt x="64617" y="85789"/>
                    </a:cubicBezTo>
                    <a:cubicBezTo>
                      <a:pt x="82080" y="61447"/>
                      <a:pt x="115946" y="39752"/>
                      <a:pt x="140817" y="25464"/>
                    </a:cubicBezTo>
                    <a:cubicBezTo>
                      <a:pt x="165688" y="11177"/>
                      <a:pt x="187384" y="-994"/>
                      <a:pt x="213842" y="6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8" name="任意多边形 197"/>
              <p:cNvSpPr/>
              <p:nvPr/>
            </p:nvSpPr>
            <p:spPr>
              <a:xfrm>
                <a:off x="2785554" y="-944550"/>
                <a:ext cx="412377" cy="574814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4762 w 436308"/>
                  <a:gd name="connsiteY0" fmla="*/ 64 h 572008"/>
                  <a:gd name="connsiteX1" fmla="*/ 300487 w 436308"/>
                  <a:gd name="connsiteY1" fmla="*/ 31814 h 572008"/>
                  <a:gd name="connsiteX2" fmla="*/ 392562 w 436308"/>
                  <a:gd name="connsiteY2" fmla="*/ 117539 h 572008"/>
                  <a:gd name="connsiteX3" fmla="*/ 430662 w 436308"/>
                  <a:gd name="connsiteY3" fmla="*/ 228664 h 572008"/>
                  <a:gd name="connsiteX4" fmla="*/ 433837 w 436308"/>
                  <a:gd name="connsiteY4" fmla="*/ 339789 h 572008"/>
                  <a:gd name="connsiteX5" fmla="*/ 408437 w 436308"/>
                  <a:gd name="connsiteY5" fmla="*/ 457264 h 572008"/>
                  <a:gd name="connsiteX6" fmla="*/ 332237 w 436308"/>
                  <a:gd name="connsiteY6" fmla="*/ 536639 h 572008"/>
                  <a:gd name="connsiteX7" fmla="*/ 236987 w 436308"/>
                  <a:gd name="connsiteY7" fmla="*/ 571564 h 572008"/>
                  <a:gd name="connsiteX8" fmla="*/ 135387 w 436308"/>
                  <a:gd name="connsiteY8" fmla="*/ 552514 h 572008"/>
                  <a:gd name="connsiteX9" fmla="*/ 62362 w 436308"/>
                  <a:gd name="connsiteY9" fmla="*/ 498539 h 572008"/>
                  <a:gd name="connsiteX10" fmla="*/ 8387 w 436308"/>
                  <a:gd name="connsiteY10" fmla="*/ 384239 h 572008"/>
                  <a:gd name="connsiteX11" fmla="*/ 2037 w 436308"/>
                  <a:gd name="connsiteY11" fmla="*/ 266764 h 572008"/>
                  <a:gd name="connsiteX12" fmla="*/ 27437 w 436308"/>
                  <a:gd name="connsiteY12" fmla="*/ 174689 h 572008"/>
                  <a:gd name="connsiteX13" fmla="*/ 65537 w 436308"/>
                  <a:gd name="connsiteY13" fmla="*/ 85789 h 572008"/>
                  <a:gd name="connsiteX14" fmla="*/ 141737 w 436308"/>
                  <a:gd name="connsiteY14" fmla="*/ 25464 h 572008"/>
                  <a:gd name="connsiteX15" fmla="*/ 214762 w 436308"/>
                  <a:gd name="connsiteY15" fmla="*/ 64 h 572008"/>
                  <a:gd name="connsiteX0" fmla="*/ 208537 w 430083"/>
                  <a:gd name="connsiteY0" fmla="*/ 64 h 572008"/>
                  <a:gd name="connsiteX1" fmla="*/ 294262 w 430083"/>
                  <a:gd name="connsiteY1" fmla="*/ 31814 h 572008"/>
                  <a:gd name="connsiteX2" fmla="*/ 386337 w 430083"/>
                  <a:gd name="connsiteY2" fmla="*/ 117539 h 572008"/>
                  <a:gd name="connsiteX3" fmla="*/ 424437 w 430083"/>
                  <a:gd name="connsiteY3" fmla="*/ 228664 h 572008"/>
                  <a:gd name="connsiteX4" fmla="*/ 427612 w 430083"/>
                  <a:gd name="connsiteY4" fmla="*/ 339789 h 572008"/>
                  <a:gd name="connsiteX5" fmla="*/ 402212 w 430083"/>
                  <a:gd name="connsiteY5" fmla="*/ 457264 h 572008"/>
                  <a:gd name="connsiteX6" fmla="*/ 326012 w 430083"/>
                  <a:gd name="connsiteY6" fmla="*/ 536639 h 572008"/>
                  <a:gd name="connsiteX7" fmla="*/ 230762 w 430083"/>
                  <a:gd name="connsiteY7" fmla="*/ 571564 h 572008"/>
                  <a:gd name="connsiteX8" fmla="*/ 129162 w 430083"/>
                  <a:gd name="connsiteY8" fmla="*/ 552514 h 572008"/>
                  <a:gd name="connsiteX9" fmla="*/ 56137 w 430083"/>
                  <a:gd name="connsiteY9" fmla="*/ 498539 h 572008"/>
                  <a:gd name="connsiteX10" fmla="*/ 2162 w 430083"/>
                  <a:gd name="connsiteY10" fmla="*/ 384239 h 572008"/>
                  <a:gd name="connsiteX11" fmla="*/ 11687 w 430083"/>
                  <a:gd name="connsiteY11" fmla="*/ 266764 h 572008"/>
                  <a:gd name="connsiteX12" fmla="*/ 21212 w 430083"/>
                  <a:gd name="connsiteY12" fmla="*/ 174689 h 572008"/>
                  <a:gd name="connsiteX13" fmla="*/ 59312 w 430083"/>
                  <a:gd name="connsiteY13" fmla="*/ 85789 h 572008"/>
                  <a:gd name="connsiteX14" fmla="*/ 135512 w 430083"/>
                  <a:gd name="connsiteY14" fmla="*/ 25464 h 572008"/>
                  <a:gd name="connsiteX15" fmla="*/ 208537 w 430083"/>
                  <a:gd name="connsiteY15" fmla="*/ 64 h 572008"/>
                  <a:gd name="connsiteX0" fmla="*/ 197124 w 418670"/>
                  <a:gd name="connsiteY0" fmla="*/ 64 h 572008"/>
                  <a:gd name="connsiteX1" fmla="*/ 282849 w 418670"/>
                  <a:gd name="connsiteY1" fmla="*/ 31814 h 572008"/>
                  <a:gd name="connsiteX2" fmla="*/ 374924 w 418670"/>
                  <a:gd name="connsiteY2" fmla="*/ 117539 h 572008"/>
                  <a:gd name="connsiteX3" fmla="*/ 413024 w 418670"/>
                  <a:gd name="connsiteY3" fmla="*/ 228664 h 572008"/>
                  <a:gd name="connsiteX4" fmla="*/ 416199 w 418670"/>
                  <a:gd name="connsiteY4" fmla="*/ 339789 h 572008"/>
                  <a:gd name="connsiteX5" fmla="*/ 390799 w 418670"/>
                  <a:gd name="connsiteY5" fmla="*/ 457264 h 572008"/>
                  <a:gd name="connsiteX6" fmla="*/ 314599 w 418670"/>
                  <a:gd name="connsiteY6" fmla="*/ 536639 h 572008"/>
                  <a:gd name="connsiteX7" fmla="*/ 219349 w 418670"/>
                  <a:gd name="connsiteY7" fmla="*/ 571564 h 572008"/>
                  <a:gd name="connsiteX8" fmla="*/ 117749 w 418670"/>
                  <a:gd name="connsiteY8" fmla="*/ 552514 h 572008"/>
                  <a:gd name="connsiteX9" fmla="*/ 44724 w 418670"/>
                  <a:gd name="connsiteY9" fmla="*/ 498539 h 572008"/>
                  <a:gd name="connsiteX10" fmla="*/ 6624 w 418670"/>
                  <a:gd name="connsiteY10" fmla="*/ 384239 h 572008"/>
                  <a:gd name="connsiteX11" fmla="*/ 274 w 418670"/>
                  <a:gd name="connsiteY11" fmla="*/ 266764 h 572008"/>
                  <a:gd name="connsiteX12" fmla="*/ 9799 w 418670"/>
                  <a:gd name="connsiteY12" fmla="*/ 174689 h 572008"/>
                  <a:gd name="connsiteX13" fmla="*/ 47899 w 418670"/>
                  <a:gd name="connsiteY13" fmla="*/ 85789 h 572008"/>
                  <a:gd name="connsiteX14" fmla="*/ 124099 w 418670"/>
                  <a:gd name="connsiteY14" fmla="*/ 25464 h 572008"/>
                  <a:gd name="connsiteX15" fmla="*/ 197124 w 418670"/>
                  <a:gd name="connsiteY15" fmla="*/ 64 h 572008"/>
                  <a:gd name="connsiteX0" fmla="*/ 197905 w 419451"/>
                  <a:gd name="connsiteY0" fmla="*/ 64 h 572047"/>
                  <a:gd name="connsiteX1" fmla="*/ 283630 w 419451"/>
                  <a:gd name="connsiteY1" fmla="*/ 31814 h 572047"/>
                  <a:gd name="connsiteX2" fmla="*/ 375705 w 419451"/>
                  <a:gd name="connsiteY2" fmla="*/ 117539 h 572047"/>
                  <a:gd name="connsiteX3" fmla="*/ 413805 w 419451"/>
                  <a:gd name="connsiteY3" fmla="*/ 228664 h 572047"/>
                  <a:gd name="connsiteX4" fmla="*/ 416980 w 419451"/>
                  <a:gd name="connsiteY4" fmla="*/ 339789 h 572047"/>
                  <a:gd name="connsiteX5" fmla="*/ 391580 w 419451"/>
                  <a:gd name="connsiteY5" fmla="*/ 457264 h 572047"/>
                  <a:gd name="connsiteX6" fmla="*/ 315380 w 419451"/>
                  <a:gd name="connsiteY6" fmla="*/ 536639 h 572047"/>
                  <a:gd name="connsiteX7" fmla="*/ 220130 w 419451"/>
                  <a:gd name="connsiteY7" fmla="*/ 571564 h 572047"/>
                  <a:gd name="connsiteX8" fmla="*/ 118530 w 419451"/>
                  <a:gd name="connsiteY8" fmla="*/ 552514 h 572047"/>
                  <a:gd name="connsiteX9" fmla="*/ 64555 w 419451"/>
                  <a:gd name="connsiteY9" fmla="*/ 492189 h 572047"/>
                  <a:gd name="connsiteX10" fmla="*/ 7405 w 419451"/>
                  <a:gd name="connsiteY10" fmla="*/ 384239 h 572047"/>
                  <a:gd name="connsiteX11" fmla="*/ 1055 w 419451"/>
                  <a:gd name="connsiteY11" fmla="*/ 266764 h 572047"/>
                  <a:gd name="connsiteX12" fmla="*/ 10580 w 419451"/>
                  <a:gd name="connsiteY12" fmla="*/ 174689 h 572047"/>
                  <a:gd name="connsiteX13" fmla="*/ 48680 w 419451"/>
                  <a:gd name="connsiteY13" fmla="*/ 85789 h 572047"/>
                  <a:gd name="connsiteX14" fmla="*/ 124880 w 419451"/>
                  <a:gd name="connsiteY14" fmla="*/ 25464 h 572047"/>
                  <a:gd name="connsiteX15" fmla="*/ 197905 w 419451"/>
                  <a:gd name="connsiteY15" fmla="*/ 64 h 572047"/>
                  <a:gd name="connsiteX0" fmla="*/ 197073 w 418619"/>
                  <a:gd name="connsiteY0" fmla="*/ 64 h 572047"/>
                  <a:gd name="connsiteX1" fmla="*/ 282798 w 418619"/>
                  <a:gd name="connsiteY1" fmla="*/ 31814 h 572047"/>
                  <a:gd name="connsiteX2" fmla="*/ 374873 w 418619"/>
                  <a:gd name="connsiteY2" fmla="*/ 117539 h 572047"/>
                  <a:gd name="connsiteX3" fmla="*/ 412973 w 418619"/>
                  <a:gd name="connsiteY3" fmla="*/ 228664 h 572047"/>
                  <a:gd name="connsiteX4" fmla="*/ 416148 w 418619"/>
                  <a:gd name="connsiteY4" fmla="*/ 339789 h 572047"/>
                  <a:gd name="connsiteX5" fmla="*/ 390748 w 418619"/>
                  <a:gd name="connsiteY5" fmla="*/ 457264 h 572047"/>
                  <a:gd name="connsiteX6" fmla="*/ 314548 w 418619"/>
                  <a:gd name="connsiteY6" fmla="*/ 536639 h 572047"/>
                  <a:gd name="connsiteX7" fmla="*/ 219298 w 418619"/>
                  <a:gd name="connsiteY7" fmla="*/ 571564 h 572047"/>
                  <a:gd name="connsiteX8" fmla="*/ 117698 w 418619"/>
                  <a:gd name="connsiteY8" fmla="*/ 552514 h 572047"/>
                  <a:gd name="connsiteX9" fmla="*/ 63723 w 418619"/>
                  <a:gd name="connsiteY9" fmla="*/ 492189 h 572047"/>
                  <a:gd name="connsiteX10" fmla="*/ 16098 w 418619"/>
                  <a:gd name="connsiteY10" fmla="*/ 384239 h 572047"/>
                  <a:gd name="connsiteX11" fmla="*/ 223 w 418619"/>
                  <a:gd name="connsiteY11" fmla="*/ 266764 h 572047"/>
                  <a:gd name="connsiteX12" fmla="*/ 9748 w 418619"/>
                  <a:gd name="connsiteY12" fmla="*/ 174689 h 572047"/>
                  <a:gd name="connsiteX13" fmla="*/ 47848 w 418619"/>
                  <a:gd name="connsiteY13" fmla="*/ 85789 h 572047"/>
                  <a:gd name="connsiteX14" fmla="*/ 124048 w 418619"/>
                  <a:gd name="connsiteY14" fmla="*/ 25464 h 572047"/>
                  <a:gd name="connsiteX15" fmla="*/ 197073 w 418619"/>
                  <a:gd name="connsiteY15" fmla="*/ 64 h 572047"/>
                  <a:gd name="connsiteX0" fmla="*/ 197073 w 418619"/>
                  <a:gd name="connsiteY0" fmla="*/ 64 h 571689"/>
                  <a:gd name="connsiteX1" fmla="*/ 282798 w 418619"/>
                  <a:gd name="connsiteY1" fmla="*/ 31814 h 571689"/>
                  <a:gd name="connsiteX2" fmla="*/ 374873 w 418619"/>
                  <a:gd name="connsiteY2" fmla="*/ 117539 h 571689"/>
                  <a:gd name="connsiteX3" fmla="*/ 412973 w 418619"/>
                  <a:gd name="connsiteY3" fmla="*/ 228664 h 571689"/>
                  <a:gd name="connsiteX4" fmla="*/ 416148 w 418619"/>
                  <a:gd name="connsiteY4" fmla="*/ 339789 h 571689"/>
                  <a:gd name="connsiteX5" fmla="*/ 390748 w 418619"/>
                  <a:gd name="connsiteY5" fmla="*/ 457264 h 571689"/>
                  <a:gd name="connsiteX6" fmla="*/ 314548 w 418619"/>
                  <a:gd name="connsiteY6" fmla="*/ 536639 h 571689"/>
                  <a:gd name="connsiteX7" fmla="*/ 219298 w 418619"/>
                  <a:gd name="connsiteY7" fmla="*/ 571564 h 571689"/>
                  <a:gd name="connsiteX8" fmla="*/ 130398 w 418619"/>
                  <a:gd name="connsiteY8" fmla="*/ 546164 h 571689"/>
                  <a:gd name="connsiteX9" fmla="*/ 63723 w 418619"/>
                  <a:gd name="connsiteY9" fmla="*/ 492189 h 571689"/>
                  <a:gd name="connsiteX10" fmla="*/ 16098 w 418619"/>
                  <a:gd name="connsiteY10" fmla="*/ 384239 h 571689"/>
                  <a:gd name="connsiteX11" fmla="*/ 223 w 418619"/>
                  <a:gd name="connsiteY11" fmla="*/ 266764 h 571689"/>
                  <a:gd name="connsiteX12" fmla="*/ 9748 w 418619"/>
                  <a:gd name="connsiteY12" fmla="*/ 174689 h 571689"/>
                  <a:gd name="connsiteX13" fmla="*/ 47848 w 418619"/>
                  <a:gd name="connsiteY13" fmla="*/ 85789 h 571689"/>
                  <a:gd name="connsiteX14" fmla="*/ 124048 w 418619"/>
                  <a:gd name="connsiteY14" fmla="*/ 25464 h 571689"/>
                  <a:gd name="connsiteX15" fmla="*/ 197073 w 418619"/>
                  <a:gd name="connsiteY15" fmla="*/ 64 h 571689"/>
                  <a:gd name="connsiteX0" fmla="*/ 197073 w 418619"/>
                  <a:gd name="connsiteY0" fmla="*/ 18 h 571643"/>
                  <a:gd name="connsiteX1" fmla="*/ 301848 w 418619"/>
                  <a:gd name="connsiteY1" fmla="*/ 28593 h 571643"/>
                  <a:gd name="connsiteX2" fmla="*/ 374873 w 418619"/>
                  <a:gd name="connsiteY2" fmla="*/ 117493 h 571643"/>
                  <a:gd name="connsiteX3" fmla="*/ 412973 w 418619"/>
                  <a:gd name="connsiteY3" fmla="*/ 228618 h 571643"/>
                  <a:gd name="connsiteX4" fmla="*/ 416148 w 418619"/>
                  <a:gd name="connsiteY4" fmla="*/ 339743 h 571643"/>
                  <a:gd name="connsiteX5" fmla="*/ 390748 w 418619"/>
                  <a:gd name="connsiteY5" fmla="*/ 457218 h 571643"/>
                  <a:gd name="connsiteX6" fmla="*/ 314548 w 418619"/>
                  <a:gd name="connsiteY6" fmla="*/ 536593 h 571643"/>
                  <a:gd name="connsiteX7" fmla="*/ 219298 w 418619"/>
                  <a:gd name="connsiteY7" fmla="*/ 571518 h 571643"/>
                  <a:gd name="connsiteX8" fmla="*/ 130398 w 418619"/>
                  <a:gd name="connsiteY8" fmla="*/ 546118 h 571643"/>
                  <a:gd name="connsiteX9" fmla="*/ 63723 w 418619"/>
                  <a:gd name="connsiteY9" fmla="*/ 492143 h 571643"/>
                  <a:gd name="connsiteX10" fmla="*/ 16098 w 418619"/>
                  <a:gd name="connsiteY10" fmla="*/ 384193 h 571643"/>
                  <a:gd name="connsiteX11" fmla="*/ 223 w 418619"/>
                  <a:gd name="connsiteY11" fmla="*/ 266718 h 571643"/>
                  <a:gd name="connsiteX12" fmla="*/ 9748 w 418619"/>
                  <a:gd name="connsiteY12" fmla="*/ 174643 h 571643"/>
                  <a:gd name="connsiteX13" fmla="*/ 47848 w 418619"/>
                  <a:gd name="connsiteY13" fmla="*/ 85743 h 571643"/>
                  <a:gd name="connsiteX14" fmla="*/ 124048 w 418619"/>
                  <a:gd name="connsiteY14" fmla="*/ 25418 h 571643"/>
                  <a:gd name="connsiteX15" fmla="*/ 197073 w 418619"/>
                  <a:gd name="connsiteY15" fmla="*/ 18 h 571643"/>
                  <a:gd name="connsiteX0" fmla="*/ 212948 w 418619"/>
                  <a:gd name="connsiteY0" fmla="*/ 14 h 574814"/>
                  <a:gd name="connsiteX1" fmla="*/ 301848 w 418619"/>
                  <a:gd name="connsiteY1" fmla="*/ 31764 h 574814"/>
                  <a:gd name="connsiteX2" fmla="*/ 374873 w 418619"/>
                  <a:gd name="connsiteY2" fmla="*/ 120664 h 574814"/>
                  <a:gd name="connsiteX3" fmla="*/ 412973 w 418619"/>
                  <a:gd name="connsiteY3" fmla="*/ 231789 h 574814"/>
                  <a:gd name="connsiteX4" fmla="*/ 416148 w 418619"/>
                  <a:gd name="connsiteY4" fmla="*/ 342914 h 574814"/>
                  <a:gd name="connsiteX5" fmla="*/ 390748 w 418619"/>
                  <a:gd name="connsiteY5" fmla="*/ 460389 h 574814"/>
                  <a:gd name="connsiteX6" fmla="*/ 314548 w 418619"/>
                  <a:gd name="connsiteY6" fmla="*/ 539764 h 574814"/>
                  <a:gd name="connsiteX7" fmla="*/ 219298 w 418619"/>
                  <a:gd name="connsiteY7" fmla="*/ 574689 h 574814"/>
                  <a:gd name="connsiteX8" fmla="*/ 130398 w 418619"/>
                  <a:gd name="connsiteY8" fmla="*/ 549289 h 574814"/>
                  <a:gd name="connsiteX9" fmla="*/ 63723 w 418619"/>
                  <a:gd name="connsiteY9" fmla="*/ 495314 h 574814"/>
                  <a:gd name="connsiteX10" fmla="*/ 16098 w 418619"/>
                  <a:gd name="connsiteY10" fmla="*/ 387364 h 574814"/>
                  <a:gd name="connsiteX11" fmla="*/ 223 w 418619"/>
                  <a:gd name="connsiteY11" fmla="*/ 269889 h 574814"/>
                  <a:gd name="connsiteX12" fmla="*/ 9748 w 418619"/>
                  <a:gd name="connsiteY12" fmla="*/ 177814 h 574814"/>
                  <a:gd name="connsiteX13" fmla="*/ 47848 w 418619"/>
                  <a:gd name="connsiteY13" fmla="*/ 88914 h 574814"/>
                  <a:gd name="connsiteX14" fmla="*/ 124048 w 418619"/>
                  <a:gd name="connsiteY14" fmla="*/ 28589 h 574814"/>
                  <a:gd name="connsiteX15" fmla="*/ 212948 w 418619"/>
                  <a:gd name="connsiteY15" fmla="*/ 14 h 574814"/>
                  <a:gd name="connsiteX0" fmla="*/ 213247 w 418918"/>
                  <a:gd name="connsiteY0" fmla="*/ 14 h 574814"/>
                  <a:gd name="connsiteX1" fmla="*/ 302147 w 418918"/>
                  <a:gd name="connsiteY1" fmla="*/ 31764 h 574814"/>
                  <a:gd name="connsiteX2" fmla="*/ 375172 w 418918"/>
                  <a:gd name="connsiteY2" fmla="*/ 120664 h 574814"/>
                  <a:gd name="connsiteX3" fmla="*/ 413272 w 418918"/>
                  <a:gd name="connsiteY3" fmla="*/ 231789 h 574814"/>
                  <a:gd name="connsiteX4" fmla="*/ 416447 w 418918"/>
                  <a:gd name="connsiteY4" fmla="*/ 342914 h 574814"/>
                  <a:gd name="connsiteX5" fmla="*/ 391047 w 418918"/>
                  <a:gd name="connsiteY5" fmla="*/ 460389 h 574814"/>
                  <a:gd name="connsiteX6" fmla="*/ 314847 w 418918"/>
                  <a:gd name="connsiteY6" fmla="*/ 539764 h 574814"/>
                  <a:gd name="connsiteX7" fmla="*/ 219597 w 418918"/>
                  <a:gd name="connsiteY7" fmla="*/ 574689 h 574814"/>
                  <a:gd name="connsiteX8" fmla="*/ 130697 w 418918"/>
                  <a:gd name="connsiteY8" fmla="*/ 549289 h 574814"/>
                  <a:gd name="connsiteX9" fmla="*/ 64022 w 418918"/>
                  <a:gd name="connsiteY9" fmla="*/ 495314 h 574814"/>
                  <a:gd name="connsiteX10" fmla="*/ 16397 w 418918"/>
                  <a:gd name="connsiteY10" fmla="*/ 387364 h 574814"/>
                  <a:gd name="connsiteX11" fmla="*/ 522 w 418918"/>
                  <a:gd name="connsiteY11" fmla="*/ 269889 h 574814"/>
                  <a:gd name="connsiteX12" fmla="*/ 10047 w 418918"/>
                  <a:gd name="connsiteY12" fmla="*/ 177814 h 574814"/>
                  <a:gd name="connsiteX13" fmla="*/ 67197 w 418918"/>
                  <a:gd name="connsiteY13" fmla="*/ 82564 h 574814"/>
                  <a:gd name="connsiteX14" fmla="*/ 124347 w 418918"/>
                  <a:gd name="connsiteY14" fmla="*/ 28589 h 574814"/>
                  <a:gd name="connsiteX15" fmla="*/ 213247 w 418918"/>
                  <a:gd name="connsiteY15" fmla="*/ 14 h 574814"/>
                  <a:gd name="connsiteX0" fmla="*/ 212840 w 418511"/>
                  <a:gd name="connsiteY0" fmla="*/ 14 h 574814"/>
                  <a:gd name="connsiteX1" fmla="*/ 301740 w 418511"/>
                  <a:gd name="connsiteY1" fmla="*/ 31764 h 574814"/>
                  <a:gd name="connsiteX2" fmla="*/ 374765 w 418511"/>
                  <a:gd name="connsiteY2" fmla="*/ 120664 h 574814"/>
                  <a:gd name="connsiteX3" fmla="*/ 412865 w 418511"/>
                  <a:gd name="connsiteY3" fmla="*/ 231789 h 574814"/>
                  <a:gd name="connsiteX4" fmla="*/ 416040 w 418511"/>
                  <a:gd name="connsiteY4" fmla="*/ 342914 h 574814"/>
                  <a:gd name="connsiteX5" fmla="*/ 390640 w 418511"/>
                  <a:gd name="connsiteY5" fmla="*/ 460389 h 574814"/>
                  <a:gd name="connsiteX6" fmla="*/ 314440 w 418511"/>
                  <a:gd name="connsiteY6" fmla="*/ 539764 h 574814"/>
                  <a:gd name="connsiteX7" fmla="*/ 219190 w 418511"/>
                  <a:gd name="connsiteY7" fmla="*/ 574689 h 574814"/>
                  <a:gd name="connsiteX8" fmla="*/ 130290 w 418511"/>
                  <a:gd name="connsiteY8" fmla="*/ 549289 h 574814"/>
                  <a:gd name="connsiteX9" fmla="*/ 63615 w 418511"/>
                  <a:gd name="connsiteY9" fmla="*/ 495314 h 574814"/>
                  <a:gd name="connsiteX10" fmla="*/ 15990 w 418511"/>
                  <a:gd name="connsiteY10" fmla="*/ 387364 h 574814"/>
                  <a:gd name="connsiteX11" fmla="*/ 115 w 418511"/>
                  <a:gd name="connsiteY11" fmla="*/ 269889 h 574814"/>
                  <a:gd name="connsiteX12" fmla="*/ 22340 w 418511"/>
                  <a:gd name="connsiteY12" fmla="*/ 171464 h 574814"/>
                  <a:gd name="connsiteX13" fmla="*/ 66790 w 418511"/>
                  <a:gd name="connsiteY13" fmla="*/ 82564 h 574814"/>
                  <a:gd name="connsiteX14" fmla="*/ 123940 w 418511"/>
                  <a:gd name="connsiteY14" fmla="*/ 28589 h 574814"/>
                  <a:gd name="connsiteX15" fmla="*/ 212840 w 418511"/>
                  <a:gd name="connsiteY15" fmla="*/ 14 h 574814"/>
                  <a:gd name="connsiteX0" fmla="*/ 206706 w 412377"/>
                  <a:gd name="connsiteY0" fmla="*/ 14 h 574814"/>
                  <a:gd name="connsiteX1" fmla="*/ 295606 w 412377"/>
                  <a:gd name="connsiteY1" fmla="*/ 31764 h 574814"/>
                  <a:gd name="connsiteX2" fmla="*/ 368631 w 412377"/>
                  <a:gd name="connsiteY2" fmla="*/ 120664 h 574814"/>
                  <a:gd name="connsiteX3" fmla="*/ 406731 w 412377"/>
                  <a:gd name="connsiteY3" fmla="*/ 231789 h 574814"/>
                  <a:gd name="connsiteX4" fmla="*/ 409906 w 412377"/>
                  <a:gd name="connsiteY4" fmla="*/ 342914 h 574814"/>
                  <a:gd name="connsiteX5" fmla="*/ 384506 w 412377"/>
                  <a:gd name="connsiteY5" fmla="*/ 460389 h 574814"/>
                  <a:gd name="connsiteX6" fmla="*/ 308306 w 412377"/>
                  <a:gd name="connsiteY6" fmla="*/ 539764 h 574814"/>
                  <a:gd name="connsiteX7" fmla="*/ 213056 w 412377"/>
                  <a:gd name="connsiteY7" fmla="*/ 574689 h 574814"/>
                  <a:gd name="connsiteX8" fmla="*/ 124156 w 412377"/>
                  <a:gd name="connsiteY8" fmla="*/ 549289 h 574814"/>
                  <a:gd name="connsiteX9" fmla="*/ 57481 w 412377"/>
                  <a:gd name="connsiteY9" fmla="*/ 495314 h 574814"/>
                  <a:gd name="connsiteX10" fmla="*/ 9856 w 412377"/>
                  <a:gd name="connsiteY10" fmla="*/ 387364 h 574814"/>
                  <a:gd name="connsiteX11" fmla="*/ 331 w 412377"/>
                  <a:gd name="connsiteY11" fmla="*/ 285764 h 574814"/>
                  <a:gd name="connsiteX12" fmla="*/ 16206 w 412377"/>
                  <a:gd name="connsiteY12" fmla="*/ 171464 h 574814"/>
                  <a:gd name="connsiteX13" fmla="*/ 60656 w 412377"/>
                  <a:gd name="connsiteY13" fmla="*/ 82564 h 574814"/>
                  <a:gd name="connsiteX14" fmla="*/ 117806 w 412377"/>
                  <a:gd name="connsiteY14" fmla="*/ 28589 h 574814"/>
                  <a:gd name="connsiteX15" fmla="*/ 206706 w 412377"/>
                  <a:gd name="connsiteY15" fmla="*/ 14 h 574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12377" h="574814">
                    <a:moveTo>
                      <a:pt x="206706" y="14"/>
                    </a:moveTo>
                    <a:cubicBezTo>
                      <a:pt x="236339" y="543"/>
                      <a:pt x="268619" y="11656"/>
                      <a:pt x="295606" y="31764"/>
                    </a:cubicBezTo>
                    <a:cubicBezTo>
                      <a:pt x="322594" y="51872"/>
                      <a:pt x="350110" y="87327"/>
                      <a:pt x="368631" y="120664"/>
                    </a:cubicBezTo>
                    <a:cubicBezTo>
                      <a:pt x="387152" y="154002"/>
                      <a:pt x="399852" y="194747"/>
                      <a:pt x="406731" y="231789"/>
                    </a:cubicBezTo>
                    <a:cubicBezTo>
                      <a:pt x="413610" y="268831"/>
                      <a:pt x="413610" y="304814"/>
                      <a:pt x="409906" y="342914"/>
                    </a:cubicBezTo>
                    <a:cubicBezTo>
                      <a:pt x="406202" y="381014"/>
                      <a:pt x="401439" y="427581"/>
                      <a:pt x="384506" y="460389"/>
                    </a:cubicBezTo>
                    <a:cubicBezTo>
                      <a:pt x="367573" y="493197"/>
                      <a:pt x="336881" y="520714"/>
                      <a:pt x="308306" y="539764"/>
                    </a:cubicBezTo>
                    <a:cubicBezTo>
                      <a:pt x="279731" y="558814"/>
                      <a:pt x="243748" y="573102"/>
                      <a:pt x="213056" y="574689"/>
                    </a:cubicBezTo>
                    <a:cubicBezTo>
                      <a:pt x="182364" y="576277"/>
                      <a:pt x="150085" y="562518"/>
                      <a:pt x="124156" y="549289"/>
                    </a:cubicBezTo>
                    <a:cubicBezTo>
                      <a:pt x="98227" y="536060"/>
                      <a:pt x="76531" y="522301"/>
                      <a:pt x="57481" y="495314"/>
                    </a:cubicBezTo>
                    <a:cubicBezTo>
                      <a:pt x="38431" y="468327"/>
                      <a:pt x="19381" y="422289"/>
                      <a:pt x="9856" y="387364"/>
                    </a:cubicBezTo>
                    <a:cubicBezTo>
                      <a:pt x="331" y="352439"/>
                      <a:pt x="-727" y="321747"/>
                      <a:pt x="331" y="285764"/>
                    </a:cubicBezTo>
                    <a:cubicBezTo>
                      <a:pt x="1389" y="249781"/>
                      <a:pt x="6152" y="205331"/>
                      <a:pt x="16206" y="171464"/>
                    </a:cubicBezTo>
                    <a:cubicBezTo>
                      <a:pt x="26260" y="137597"/>
                      <a:pt x="43193" y="106906"/>
                      <a:pt x="60656" y="82564"/>
                    </a:cubicBezTo>
                    <a:cubicBezTo>
                      <a:pt x="78119" y="58222"/>
                      <a:pt x="93464" y="42347"/>
                      <a:pt x="117806" y="28589"/>
                    </a:cubicBezTo>
                    <a:cubicBezTo>
                      <a:pt x="142148" y="14831"/>
                      <a:pt x="177073" y="-515"/>
                      <a:pt x="206706" y="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9" name="任意多边形 198"/>
              <p:cNvSpPr/>
              <p:nvPr/>
            </p:nvSpPr>
            <p:spPr>
              <a:xfrm rot="838629">
                <a:off x="3337617" y="-905880"/>
                <a:ext cx="428465" cy="544494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3842 w 435388"/>
                  <a:gd name="connsiteY0" fmla="*/ 64 h 553649"/>
                  <a:gd name="connsiteX1" fmla="*/ 299567 w 435388"/>
                  <a:gd name="connsiteY1" fmla="*/ 31814 h 553649"/>
                  <a:gd name="connsiteX2" fmla="*/ 391642 w 435388"/>
                  <a:gd name="connsiteY2" fmla="*/ 117539 h 553649"/>
                  <a:gd name="connsiteX3" fmla="*/ 429742 w 435388"/>
                  <a:gd name="connsiteY3" fmla="*/ 228664 h 553649"/>
                  <a:gd name="connsiteX4" fmla="*/ 432917 w 435388"/>
                  <a:gd name="connsiteY4" fmla="*/ 339789 h 553649"/>
                  <a:gd name="connsiteX5" fmla="*/ 407517 w 435388"/>
                  <a:gd name="connsiteY5" fmla="*/ 457264 h 553649"/>
                  <a:gd name="connsiteX6" fmla="*/ 331317 w 435388"/>
                  <a:gd name="connsiteY6" fmla="*/ 536639 h 553649"/>
                  <a:gd name="connsiteX7" fmla="*/ 236874 w 435388"/>
                  <a:gd name="connsiteY7" fmla="*/ 535373 h 553649"/>
                  <a:gd name="connsiteX8" fmla="*/ 134467 w 435388"/>
                  <a:gd name="connsiteY8" fmla="*/ 552514 h 553649"/>
                  <a:gd name="connsiteX9" fmla="*/ 61442 w 435388"/>
                  <a:gd name="connsiteY9" fmla="*/ 498539 h 553649"/>
                  <a:gd name="connsiteX10" fmla="*/ 7467 w 435388"/>
                  <a:gd name="connsiteY10" fmla="*/ 384239 h 553649"/>
                  <a:gd name="connsiteX11" fmla="*/ 1117 w 435388"/>
                  <a:gd name="connsiteY11" fmla="*/ 266764 h 553649"/>
                  <a:gd name="connsiteX12" fmla="*/ 13817 w 435388"/>
                  <a:gd name="connsiteY12" fmla="*/ 174689 h 553649"/>
                  <a:gd name="connsiteX13" fmla="*/ 64617 w 435388"/>
                  <a:gd name="connsiteY13" fmla="*/ 85789 h 553649"/>
                  <a:gd name="connsiteX14" fmla="*/ 140817 w 435388"/>
                  <a:gd name="connsiteY14" fmla="*/ 25464 h 553649"/>
                  <a:gd name="connsiteX15" fmla="*/ 213842 w 435388"/>
                  <a:gd name="connsiteY15" fmla="*/ 64 h 553649"/>
                  <a:gd name="connsiteX0" fmla="*/ 213842 w 435388"/>
                  <a:gd name="connsiteY0" fmla="*/ 64 h 553764"/>
                  <a:gd name="connsiteX1" fmla="*/ 299567 w 435388"/>
                  <a:gd name="connsiteY1" fmla="*/ 31814 h 553764"/>
                  <a:gd name="connsiteX2" fmla="*/ 391642 w 435388"/>
                  <a:gd name="connsiteY2" fmla="*/ 117539 h 553764"/>
                  <a:gd name="connsiteX3" fmla="*/ 429742 w 435388"/>
                  <a:gd name="connsiteY3" fmla="*/ 228664 h 553764"/>
                  <a:gd name="connsiteX4" fmla="*/ 432917 w 435388"/>
                  <a:gd name="connsiteY4" fmla="*/ 339789 h 553764"/>
                  <a:gd name="connsiteX5" fmla="*/ 407517 w 435388"/>
                  <a:gd name="connsiteY5" fmla="*/ 457264 h 553764"/>
                  <a:gd name="connsiteX6" fmla="*/ 311311 w 435388"/>
                  <a:gd name="connsiteY6" fmla="*/ 521988 h 553764"/>
                  <a:gd name="connsiteX7" fmla="*/ 236874 w 435388"/>
                  <a:gd name="connsiteY7" fmla="*/ 535373 h 553764"/>
                  <a:gd name="connsiteX8" fmla="*/ 134467 w 435388"/>
                  <a:gd name="connsiteY8" fmla="*/ 552514 h 553764"/>
                  <a:gd name="connsiteX9" fmla="*/ 61442 w 435388"/>
                  <a:gd name="connsiteY9" fmla="*/ 498539 h 553764"/>
                  <a:gd name="connsiteX10" fmla="*/ 7467 w 435388"/>
                  <a:gd name="connsiteY10" fmla="*/ 384239 h 553764"/>
                  <a:gd name="connsiteX11" fmla="*/ 1117 w 435388"/>
                  <a:gd name="connsiteY11" fmla="*/ 266764 h 553764"/>
                  <a:gd name="connsiteX12" fmla="*/ 13817 w 435388"/>
                  <a:gd name="connsiteY12" fmla="*/ 174689 h 553764"/>
                  <a:gd name="connsiteX13" fmla="*/ 64617 w 435388"/>
                  <a:gd name="connsiteY13" fmla="*/ 85789 h 553764"/>
                  <a:gd name="connsiteX14" fmla="*/ 140817 w 435388"/>
                  <a:gd name="connsiteY14" fmla="*/ 25464 h 553764"/>
                  <a:gd name="connsiteX15" fmla="*/ 213842 w 435388"/>
                  <a:gd name="connsiteY15" fmla="*/ 64 h 553764"/>
                  <a:gd name="connsiteX0" fmla="*/ 213842 w 437384"/>
                  <a:gd name="connsiteY0" fmla="*/ 64 h 553764"/>
                  <a:gd name="connsiteX1" fmla="*/ 299567 w 437384"/>
                  <a:gd name="connsiteY1" fmla="*/ 31814 h 553764"/>
                  <a:gd name="connsiteX2" fmla="*/ 391642 w 437384"/>
                  <a:gd name="connsiteY2" fmla="*/ 117539 h 553764"/>
                  <a:gd name="connsiteX3" fmla="*/ 429742 w 437384"/>
                  <a:gd name="connsiteY3" fmla="*/ 228664 h 553764"/>
                  <a:gd name="connsiteX4" fmla="*/ 432917 w 437384"/>
                  <a:gd name="connsiteY4" fmla="*/ 339789 h 553764"/>
                  <a:gd name="connsiteX5" fmla="*/ 379815 w 437384"/>
                  <a:gd name="connsiteY5" fmla="*/ 437984 h 553764"/>
                  <a:gd name="connsiteX6" fmla="*/ 311311 w 437384"/>
                  <a:gd name="connsiteY6" fmla="*/ 521988 h 553764"/>
                  <a:gd name="connsiteX7" fmla="*/ 236874 w 437384"/>
                  <a:gd name="connsiteY7" fmla="*/ 535373 h 553764"/>
                  <a:gd name="connsiteX8" fmla="*/ 134467 w 437384"/>
                  <a:gd name="connsiteY8" fmla="*/ 552514 h 553764"/>
                  <a:gd name="connsiteX9" fmla="*/ 61442 w 437384"/>
                  <a:gd name="connsiteY9" fmla="*/ 498539 h 553764"/>
                  <a:gd name="connsiteX10" fmla="*/ 7467 w 437384"/>
                  <a:gd name="connsiteY10" fmla="*/ 384239 h 553764"/>
                  <a:gd name="connsiteX11" fmla="*/ 1117 w 437384"/>
                  <a:gd name="connsiteY11" fmla="*/ 266764 h 553764"/>
                  <a:gd name="connsiteX12" fmla="*/ 13817 w 437384"/>
                  <a:gd name="connsiteY12" fmla="*/ 174689 h 553764"/>
                  <a:gd name="connsiteX13" fmla="*/ 64617 w 437384"/>
                  <a:gd name="connsiteY13" fmla="*/ 85789 h 553764"/>
                  <a:gd name="connsiteX14" fmla="*/ 140817 w 437384"/>
                  <a:gd name="connsiteY14" fmla="*/ 25464 h 553764"/>
                  <a:gd name="connsiteX15" fmla="*/ 213842 w 437384"/>
                  <a:gd name="connsiteY15" fmla="*/ 64 h 553764"/>
                  <a:gd name="connsiteX0" fmla="*/ 213842 w 436489"/>
                  <a:gd name="connsiteY0" fmla="*/ 64 h 553764"/>
                  <a:gd name="connsiteX1" fmla="*/ 299567 w 436489"/>
                  <a:gd name="connsiteY1" fmla="*/ 31814 h 553764"/>
                  <a:gd name="connsiteX2" fmla="*/ 391642 w 436489"/>
                  <a:gd name="connsiteY2" fmla="*/ 117539 h 553764"/>
                  <a:gd name="connsiteX3" fmla="*/ 429742 w 436489"/>
                  <a:gd name="connsiteY3" fmla="*/ 228664 h 553764"/>
                  <a:gd name="connsiteX4" fmla="*/ 432917 w 436489"/>
                  <a:gd name="connsiteY4" fmla="*/ 339789 h 553764"/>
                  <a:gd name="connsiteX5" fmla="*/ 392125 w 436489"/>
                  <a:gd name="connsiteY5" fmla="*/ 448007 h 553764"/>
                  <a:gd name="connsiteX6" fmla="*/ 311311 w 436489"/>
                  <a:gd name="connsiteY6" fmla="*/ 521988 h 553764"/>
                  <a:gd name="connsiteX7" fmla="*/ 236874 w 436489"/>
                  <a:gd name="connsiteY7" fmla="*/ 535373 h 553764"/>
                  <a:gd name="connsiteX8" fmla="*/ 134467 w 436489"/>
                  <a:gd name="connsiteY8" fmla="*/ 552514 h 553764"/>
                  <a:gd name="connsiteX9" fmla="*/ 61442 w 436489"/>
                  <a:gd name="connsiteY9" fmla="*/ 498539 h 553764"/>
                  <a:gd name="connsiteX10" fmla="*/ 7467 w 436489"/>
                  <a:gd name="connsiteY10" fmla="*/ 384239 h 553764"/>
                  <a:gd name="connsiteX11" fmla="*/ 1117 w 436489"/>
                  <a:gd name="connsiteY11" fmla="*/ 266764 h 553764"/>
                  <a:gd name="connsiteX12" fmla="*/ 13817 w 436489"/>
                  <a:gd name="connsiteY12" fmla="*/ 174689 h 553764"/>
                  <a:gd name="connsiteX13" fmla="*/ 64617 w 436489"/>
                  <a:gd name="connsiteY13" fmla="*/ 85789 h 553764"/>
                  <a:gd name="connsiteX14" fmla="*/ 140817 w 436489"/>
                  <a:gd name="connsiteY14" fmla="*/ 25464 h 553764"/>
                  <a:gd name="connsiteX15" fmla="*/ 213842 w 436489"/>
                  <a:gd name="connsiteY15" fmla="*/ 64 h 553764"/>
                  <a:gd name="connsiteX0" fmla="*/ 213842 w 430585"/>
                  <a:gd name="connsiteY0" fmla="*/ 64 h 553764"/>
                  <a:gd name="connsiteX1" fmla="*/ 299567 w 430585"/>
                  <a:gd name="connsiteY1" fmla="*/ 31814 h 553764"/>
                  <a:gd name="connsiteX2" fmla="*/ 391642 w 430585"/>
                  <a:gd name="connsiteY2" fmla="*/ 117539 h 553764"/>
                  <a:gd name="connsiteX3" fmla="*/ 429742 w 430585"/>
                  <a:gd name="connsiteY3" fmla="*/ 228664 h 553764"/>
                  <a:gd name="connsiteX4" fmla="*/ 415979 w 430585"/>
                  <a:gd name="connsiteY4" fmla="*/ 337461 h 553764"/>
                  <a:gd name="connsiteX5" fmla="*/ 392125 w 430585"/>
                  <a:gd name="connsiteY5" fmla="*/ 448007 h 553764"/>
                  <a:gd name="connsiteX6" fmla="*/ 311311 w 430585"/>
                  <a:gd name="connsiteY6" fmla="*/ 521988 h 553764"/>
                  <a:gd name="connsiteX7" fmla="*/ 236874 w 430585"/>
                  <a:gd name="connsiteY7" fmla="*/ 535373 h 553764"/>
                  <a:gd name="connsiteX8" fmla="*/ 134467 w 430585"/>
                  <a:gd name="connsiteY8" fmla="*/ 552514 h 553764"/>
                  <a:gd name="connsiteX9" fmla="*/ 61442 w 430585"/>
                  <a:gd name="connsiteY9" fmla="*/ 498539 h 553764"/>
                  <a:gd name="connsiteX10" fmla="*/ 7467 w 430585"/>
                  <a:gd name="connsiteY10" fmla="*/ 384239 h 553764"/>
                  <a:gd name="connsiteX11" fmla="*/ 1117 w 430585"/>
                  <a:gd name="connsiteY11" fmla="*/ 266764 h 553764"/>
                  <a:gd name="connsiteX12" fmla="*/ 13817 w 430585"/>
                  <a:gd name="connsiteY12" fmla="*/ 174689 h 553764"/>
                  <a:gd name="connsiteX13" fmla="*/ 64617 w 430585"/>
                  <a:gd name="connsiteY13" fmla="*/ 85789 h 553764"/>
                  <a:gd name="connsiteX14" fmla="*/ 140817 w 430585"/>
                  <a:gd name="connsiteY14" fmla="*/ 25464 h 553764"/>
                  <a:gd name="connsiteX15" fmla="*/ 213842 w 430585"/>
                  <a:gd name="connsiteY15" fmla="*/ 64 h 553764"/>
                  <a:gd name="connsiteX0" fmla="*/ 213842 w 435963"/>
                  <a:gd name="connsiteY0" fmla="*/ 64 h 553764"/>
                  <a:gd name="connsiteX1" fmla="*/ 299567 w 435963"/>
                  <a:gd name="connsiteY1" fmla="*/ 31814 h 553764"/>
                  <a:gd name="connsiteX2" fmla="*/ 391642 w 435963"/>
                  <a:gd name="connsiteY2" fmla="*/ 117539 h 553764"/>
                  <a:gd name="connsiteX3" fmla="*/ 429742 w 435963"/>
                  <a:gd name="connsiteY3" fmla="*/ 228664 h 553764"/>
                  <a:gd name="connsiteX4" fmla="*/ 432151 w 435963"/>
                  <a:gd name="connsiteY4" fmla="*/ 336708 h 553764"/>
                  <a:gd name="connsiteX5" fmla="*/ 392125 w 435963"/>
                  <a:gd name="connsiteY5" fmla="*/ 448007 h 553764"/>
                  <a:gd name="connsiteX6" fmla="*/ 311311 w 435963"/>
                  <a:gd name="connsiteY6" fmla="*/ 521988 h 553764"/>
                  <a:gd name="connsiteX7" fmla="*/ 236874 w 435963"/>
                  <a:gd name="connsiteY7" fmla="*/ 535373 h 553764"/>
                  <a:gd name="connsiteX8" fmla="*/ 134467 w 435963"/>
                  <a:gd name="connsiteY8" fmla="*/ 552514 h 553764"/>
                  <a:gd name="connsiteX9" fmla="*/ 61442 w 435963"/>
                  <a:gd name="connsiteY9" fmla="*/ 498539 h 553764"/>
                  <a:gd name="connsiteX10" fmla="*/ 7467 w 435963"/>
                  <a:gd name="connsiteY10" fmla="*/ 384239 h 553764"/>
                  <a:gd name="connsiteX11" fmla="*/ 1117 w 435963"/>
                  <a:gd name="connsiteY11" fmla="*/ 266764 h 553764"/>
                  <a:gd name="connsiteX12" fmla="*/ 13817 w 435963"/>
                  <a:gd name="connsiteY12" fmla="*/ 174689 h 553764"/>
                  <a:gd name="connsiteX13" fmla="*/ 64617 w 435963"/>
                  <a:gd name="connsiteY13" fmla="*/ 85789 h 553764"/>
                  <a:gd name="connsiteX14" fmla="*/ 140817 w 435963"/>
                  <a:gd name="connsiteY14" fmla="*/ 25464 h 553764"/>
                  <a:gd name="connsiteX15" fmla="*/ 213842 w 435963"/>
                  <a:gd name="connsiteY15" fmla="*/ 64 h 553764"/>
                  <a:gd name="connsiteX0" fmla="*/ 213842 w 445884"/>
                  <a:gd name="connsiteY0" fmla="*/ 64 h 553764"/>
                  <a:gd name="connsiteX1" fmla="*/ 299567 w 445884"/>
                  <a:gd name="connsiteY1" fmla="*/ 31814 h 553764"/>
                  <a:gd name="connsiteX2" fmla="*/ 391642 w 445884"/>
                  <a:gd name="connsiteY2" fmla="*/ 117539 h 553764"/>
                  <a:gd name="connsiteX3" fmla="*/ 443613 w 445884"/>
                  <a:gd name="connsiteY3" fmla="*/ 218668 h 553764"/>
                  <a:gd name="connsiteX4" fmla="*/ 432151 w 445884"/>
                  <a:gd name="connsiteY4" fmla="*/ 336708 h 553764"/>
                  <a:gd name="connsiteX5" fmla="*/ 392125 w 445884"/>
                  <a:gd name="connsiteY5" fmla="*/ 448007 h 553764"/>
                  <a:gd name="connsiteX6" fmla="*/ 311311 w 445884"/>
                  <a:gd name="connsiteY6" fmla="*/ 521988 h 553764"/>
                  <a:gd name="connsiteX7" fmla="*/ 236874 w 445884"/>
                  <a:gd name="connsiteY7" fmla="*/ 535373 h 553764"/>
                  <a:gd name="connsiteX8" fmla="*/ 134467 w 445884"/>
                  <a:gd name="connsiteY8" fmla="*/ 552514 h 553764"/>
                  <a:gd name="connsiteX9" fmla="*/ 61442 w 445884"/>
                  <a:gd name="connsiteY9" fmla="*/ 498539 h 553764"/>
                  <a:gd name="connsiteX10" fmla="*/ 7467 w 445884"/>
                  <a:gd name="connsiteY10" fmla="*/ 384239 h 553764"/>
                  <a:gd name="connsiteX11" fmla="*/ 1117 w 445884"/>
                  <a:gd name="connsiteY11" fmla="*/ 266764 h 553764"/>
                  <a:gd name="connsiteX12" fmla="*/ 13817 w 445884"/>
                  <a:gd name="connsiteY12" fmla="*/ 174689 h 553764"/>
                  <a:gd name="connsiteX13" fmla="*/ 64617 w 445884"/>
                  <a:gd name="connsiteY13" fmla="*/ 85789 h 553764"/>
                  <a:gd name="connsiteX14" fmla="*/ 140817 w 445884"/>
                  <a:gd name="connsiteY14" fmla="*/ 25464 h 553764"/>
                  <a:gd name="connsiteX15" fmla="*/ 213842 w 445884"/>
                  <a:gd name="connsiteY15" fmla="*/ 64 h 553764"/>
                  <a:gd name="connsiteX0" fmla="*/ 213842 w 446149"/>
                  <a:gd name="connsiteY0" fmla="*/ 64 h 553764"/>
                  <a:gd name="connsiteX1" fmla="*/ 299567 w 446149"/>
                  <a:gd name="connsiteY1" fmla="*/ 31814 h 553764"/>
                  <a:gd name="connsiteX2" fmla="*/ 387808 w 446149"/>
                  <a:gd name="connsiteY2" fmla="*/ 102134 h 553764"/>
                  <a:gd name="connsiteX3" fmla="*/ 443613 w 446149"/>
                  <a:gd name="connsiteY3" fmla="*/ 218668 h 553764"/>
                  <a:gd name="connsiteX4" fmla="*/ 432151 w 446149"/>
                  <a:gd name="connsiteY4" fmla="*/ 336708 h 553764"/>
                  <a:gd name="connsiteX5" fmla="*/ 392125 w 446149"/>
                  <a:gd name="connsiteY5" fmla="*/ 448007 h 553764"/>
                  <a:gd name="connsiteX6" fmla="*/ 311311 w 446149"/>
                  <a:gd name="connsiteY6" fmla="*/ 521988 h 553764"/>
                  <a:gd name="connsiteX7" fmla="*/ 236874 w 446149"/>
                  <a:gd name="connsiteY7" fmla="*/ 535373 h 553764"/>
                  <a:gd name="connsiteX8" fmla="*/ 134467 w 446149"/>
                  <a:gd name="connsiteY8" fmla="*/ 552514 h 553764"/>
                  <a:gd name="connsiteX9" fmla="*/ 61442 w 446149"/>
                  <a:gd name="connsiteY9" fmla="*/ 498539 h 553764"/>
                  <a:gd name="connsiteX10" fmla="*/ 7467 w 446149"/>
                  <a:gd name="connsiteY10" fmla="*/ 384239 h 553764"/>
                  <a:gd name="connsiteX11" fmla="*/ 1117 w 446149"/>
                  <a:gd name="connsiteY11" fmla="*/ 266764 h 553764"/>
                  <a:gd name="connsiteX12" fmla="*/ 13817 w 446149"/>
                  <a:gd name="connsiteY12" fmla="*/ 174689 h 553764"/>
                  <a:gd name="connsiteX13" fmla="*/ 64617 w 446149"/>
                  <a:gd name="connsiteY13" fmla="*/ 85789 h 553764"/>
                  <a:gd name="connsiteX14" fmla="*/ 140817 w 446149"/>
                  <a:gd name="connsiteY14" fmla="*/ 25464 h 553764"/>
                  <a:gd name="connsiteX15" fmla="*/ 213842 w 446149"/>
                  <a:gd name="connsiteY15" fmla="*/ 64 h 553764"/>
                  <a:gd name="connsiteX0" fmla="*/ 213842 w 446149"/>
                  <a:gd name="connsiteY0" fmla="*/ 5 h 553705"/>
                  <a:gd name="connsiteX1" fmla="*/ 317286 w 446149"/>
                  <a:gd name="connsiteY1" fmla="*/ 24072 h 553705"/>
                  <a:gd name="connsiteX2" fmla="*/ 387808 w 446149"/>
                  <a:gd name="connsiteY2" fmla="*/ 102075 h 553705"/>
                  <a:gd name="connsiteX3" fmla="*/ 443613 w 446149"/>
                  <a:gd name="connsiteY3" fmla="*/ 218609 h 553705"/>
                  <a:gd name="connsiteX4" fmla="*/ 432151 w 446149"/>
                  <a:gd name="connsiteY4" fmla="*/ 336649 h 553705"/>
                  <a:gd name="connsiteX5" fmla="*/ 392125 w 446149"/>
                  <a:gd name="connsiteY5" fmla="*/ 447948 h 553705"/>
                  <a:gd name="connsiteX6" fmla="*/ 311311 w 446149"/>
                  <a:gd name="connsiteY6" fmla="*/ 521929 h 553705"/>
                  <a:gd name="connsiteX7" fmla="*/ 236874 w 446149"/>
                  <a:gd name="connsiteY7" fmla="*/ 535314 h 553705"/>
                  <a:gd name="connsiteX8" fmla="*/ 134467 w 446149"/>
                  <a:gd name="connsiteY8" fmla="*/ 552455 h 553705"/>
                  <a:gd name="connsiteX9" fmla="*/ 61442 w 446149"/>
                  <a:gd name="connsiteY9" fmla="*/ 498480 h 553705"/>
                  <a:gd name="connsiteX10" fmla="*/ 7467 w 446149"/>
                  <a:gd name="connsiteY10" fmla="*/ 384180 h 553705"/>
                  <a:gd name="connsiteX11" fmla="*/ 1117 w 446149"/>
                  <a:gd name="connsiteY11" fmla="*/ 266705 h 553705"/>
                  <a:gd name="connsiteX12" fmla="*/ 13817 w 446149"/>
                  <a:gd name="connsiteY12" fmla="*/ 174630 h 553705"/>
                  <a:gd name="connsiteX13" fmla="*/ 64617 w 446149"/>
                  <a:gd name="connsiteY13" fmla="*/ 85730 h 553705"/>
                  <a:gd name="connsiteX14" fmla="*/ 140817 w 446149"/>
                  <a:gd name="connsiteY14" fmla="*/ 25405 h 553705"/>
                  <a:gd name="connsiteX15" fmla="*/ 213842 w 446149"/>
                  <a:gd name="connsiteY15" fmla="*/ 5 h 553705"/>
                  <a:gd name="connsiteX0" fmla="*/ 213842 w 445567"/>
                  <a:gd name="connsiteY0" fmla="*/ 5 h 553705"/>
                  <a:gd name="connsiteX1" fmla="*/ 317286 w 445567"/>
                  <a:gd name="connsiteY1" fmla="*/ 24072 h 553705"/>
                  <a:gd name="connsiteX2" fmla="*/ 396284 w 445567"/>
                  <a:gd name="connsiteY2" fmla="*/ 96694 h 553705"/>
                  <a:gd name="connsiteX3" fmla="*/ 443613 w 445567"/>
                  <a:gd name="connsiteY3" fmla="*/ 218609 h 553705"/>
                  <a:gd name="connsiteX4" fmla="*/ 432151 w 445567"/>
                  <a:gd name="connsiteY4" fmla="*/ 336649 h 553705"/>
                  <a:gd name="connsiteX5" fmla="*/ 392125 w 445567"/>
                  <a:gd name="connsiteY5" fmla="*/ 447948 h 553705"/>
                  <a:gd name="connsiteX6" fmla="*/ 311311 w 445567"/>
                  <a:gd name="connsiteY6" fmla="*/ 521929 h 553705"/>
                  <a:gd name="connsiteX7" fmla="*/ 236874 w 445567"/>
                  <a:gd name="connsiteY7" fmla="*/ 535314 h 553705"/>
                  <a:gd name="connsiteX8" fmla="*/ 134467 w 445567"/>
                  <a:gd name="connsiteY8" fmla="*/ 552455 h 553705"/>
                  <a:gd name="connsiteX9" fmla="*/ 61442 w 445567"/>
                  <a:gd name="connsiteY9" fmla="*/ 498480 h 553705"/>
                  <a:gd name="connsiteX10" fmla="*/ 7467 w 445567"/>
                  <a:gd name="connsiteY10" fmla="*/ 384180 h 553705"/>
                  <a:gd name="connsiteX11" fmla="*/ 1117 w 445567"/>
                  <a:gd name="connsiteY11" fmla="*/ 266705 h 553705"/>
                  <a:gd name="connsiteX12" fmla="*/ 13817 w 445567"/>
                  <a:gd name="connsiteY12" fmla="*/ 174630 h 553705"/>
                  <a:gd name="connsiteX13" fmla="*/ 64617 w 445567"/>
                  <a:gd name="connsiteY13" fmla="*/ 85730 h 553705"/>
                  <a:gd name="connsiteX14" fmla="*/ 140817 w 445567"/>
                  <a:gd name="connsiteY14" fmla="*/ 25405 h 553705"/>
                  <a:gd name="connsiteX15" fmla="*/ 213842 w 445567"/>
                  <a:gd name="connsiteY15" fmla="*/ 5 h 553705"/>
                  <a:gd name="connsiteX0" fmla="*/ 221552 w 445567"/>
                  <a:gd name="connsiteY0" fmla="*/ 2 h 562165"/>
                  <a:gd name="connsiteX1" fmla="*/ 317286 w 445567"/>
                  <a:gd name="connsiteY1" fmla="*/ 32532 h 562165"/>
                  <a:gd name="connsiteX2" fmla="*/ 396284 w 445567"/>
                  <a:gd name="connsiteY2" fmla="*/ 105154 h 562165"/>
                  <a:gd name="connsiteX3" fmla="*/ 443613 w 445567"/>
                  <a:gd name="connsiteY3" fmla="*/ 227069 h 562165"/>
                  <a:gd name="connsiteX4" fmla="*/ 432151 w 445567"/>
                  <a:gd name="connsiteY4" fmla="*/ 345109 h 562165"/>
                  <a:gd name="connsiteX5" fmla="*/ 392125 w 445567"/>
                  <a:gd name="connsiteY5" fmla="*/ 456408 h 562165"/>
                  <a:gd name="connsiteX6" fmla="*/ 311311 w 445567"/>
                  <a:gd name="connsiteY6" fmla="*/ 530389 h 562165"/>
                  <a:gd name="connsiteX7" fmla="*/ 236874 w 445567"/>
                  <a:gd name="connsiteY7" fmla="*/ 543774 h 562165"/>
                  <a:gd name="connsiteX8" fmla="*/ 134467 w 445567"/>
                  <a:gd name="connsiteY8" fmla="*/ 560915 h 562165"/>
                  <a:gd name="connsiteX9" fmla="*/ 61442 w 445567"/>
                  <a:gd name="connsiteY9" fmla="*/ 506940 h 562165"/>
                  <a:gd name="connsiteX10" fmla="*/ 7467 w 445567"/>
                  <a:gd name="connsiteY10" fmla="*/ 392640 h 562165"/>
                  <a:gd name="connsiteX11" fmla="*/ 1117 w 445567"/>
                  <a:gd name="connsiteY11" fmla="*/ 275165 h 562165"/>
                  <a:gd name="connsiteX12" fmla="*/ 13817 w 445567"/>
                  <a:gd name="connsiteY12" fmla="*/ 183090 h 562165"/>
                  <a:gd name="connsiteX13" fmla="*/ 64617 w 445567"/>
                  <a:gd name="connsiteY13" fmla="*/ 94190 h 562165"/>
                  <a:gd name="connsiteX14" fmla="*/ 140817 w 445567"/>
                  <a:gd name="connsiteY14" fmla="*/ 33865 h 562165"/>
                  <a:gd name="connsiteX15" fmla="*/ 221552 w 445567"/>
                  <a:gd name="connsiteY15" fmla="*/ 2 h 562165"/>
                  <a:gd name="connsiteX0" fmla="*/ 221552 w 445567"/>
                  <a:gd name="connsiteY0" fmla="*/ 266 h 562429"/>
                  <a:gd name="connsiteX1" fmla="*/ 317286 w 445567"/>
                  <a:gd name="connsiteY1" fmla="*/ 32796 h 562429"/>
                  <a:gd name="connsiteX2" fmla="*/ 396284 w 445567"/>
                  <a:gd name="connsiteY2" fmla="*/ 105418 h 562429"/>
                  <a:gd name="connsiteX3" fmla="*/ 443613 w 445567"/>
                  <a:gd name="connsiteY3" fmla="*/ 227333 h 562429"/>
                  <a:gd name="connsiteX4" fmla="*/ 432151 w 445567"/>
                  <a:gd name="connsiteY4" fmla="*/ 345373 h 562429"/>
                  <a:gd name="connsiteX5" fmla="*/ 392125 w 445567"/>
                  <a:gd name="connsiteY5" fmla="*/ 456672 h 562429"/>
                  <a:gd name="connsiteX6" fmla="*/ 311311 w 445567"/>
                  <a:gd name="connsiteY6" fmla="*/ 530653 h 562429"/>
                  <a:gd name="connsiteX7" fmla="*/ 236874 w 445567"/>
                  <a:gd name="connsiteY7" fmla="*/ 544038 h 562429"/>
                  <a:gd name="connsiteX8" fmla="*/ 134467 w 445567"/>
                  <a:gd name="connsiteY8" fmla="*/ 561179 h 562429"/>
                  <a:gd name="connsiteX9" fmla="*/ 61442 w 445567"/>
                  <a:gd name="connsiteY9" fmla="*/ 507204 h 562429"/>
                  <a:gd name="connsiteX10" fmla="*/ 7467 w 445567"/>
                  <a:gd name="connsiteY10" fmla="*/ 392904 h 562429"/>
                  <a:gd name="connsiteX11" fmla="*/ 1117 w 445567"/>
                  <a:gd name="connsiteY11" fmla="*/ 275429 h 562429"/>
                  <a:gd name="connsiteX12" fmla="*/ 13817 w 445567"/>
                  <a:gd name="connsiteY12" fmla="*/ 183354 h 562429"/>
                  <a:gd name="connsiteX13" fmla="*/ 64617 w 445567"/>
                  <a:gd name="connsiteY13" fmla="*/ 94454 h 562429"/>
                  <a:gd name="connsiteX14" fmla="*/ 137749 w 445567"/>
                  <a:gd name="connsiteY14" fmla="*/ 21805 h 562429"/>
                  <a:gd name="connsiteX15" fmla="*/ 221552 w 445567"/>
                  <a:gd name="connsiteY15" fmla="*/ 266 h 562429"/>
                  <a:gd name="connsiteX0" fmla="*/ 222613 w 446628"/>
                  <a:gd name="connsiteY0" fmla="*/ 266 h 562429"/>
                  <a:gd name="connsiteX1" fmla="*/ 318347 w 446628"/>
                  <a:gd name="connsiteY1" fmla="*/ 32796 h 562429"/>
                  <a:gd name="connsiteX2" fmla="*/ 397345 w 446628"/>
                  <a:gd name="connsiteY2" fmla="*/ 105418 h 562429"/>
                  <a:gd name="connsiteX3" fmla="*/ 444674 w 446628"/>
                  <a:gd name="connsiteY3" fmla="*/ 227333 h 562429"/>
                  <a:gd name="connsiteX4" fmla="*/ 433212 w 446628"/>
                  <a:gd name="connsiteY4" fmla="*/ 345373 h 562429"/>
                  <a:gd name="connsiteX5" fmla="*/ 393186 w 446628"/>
                  <a:gd name="connsiteY5" fmla="*/ 456672 h 562429"/>
                  <a:gd name="connsiteX6" fmla="*/ 312372 w 446628"/>
                  <a:gd name="connsiteY6" fmla="*/ 530653 h 562429"/>
                  <a:gd name="connsiteX7" fmla="*/ 237935 w 446628"/>
                  <a:gd name="connsiteY7" fmla="*/ 544038 h 562429"/>
                  <a:gd name="connsiteX8" fmla="*/ 135528 w 446628"/>
                  <a:gd name="connsiteY8" fmla="*/ 561179 h 562429"/>
                  <a:gd name="connsiteX9" fmla="*/ 62503 w 446628"/>
                  <a:gd name="connsiteY9" fmla="*/ 507204 h 562429"/>
                  <a:gd name="connsiteX10" fmla="*/ 8528 w 446628"/>
                  <a:gd name="connsiteY10" fmla="*/ 392904 h 562429"/>
                  <a:gd name="connsiteX11" fmla="*/ 2178 w 446628"/>
                  <a:gd name="connsiteY11" fmla="*/ 275429 h 562429"/>
                  <a:gd name="connsiteX12" fmla="*/ 29503 w 446628"/>
                  <a:gd name="connsiteY12" fmla="*/ 189530 h 562429"/>
                  <a:gd name="connsiteX13" fmla="*/ 65678 w 446628"/>
                  <a:gd name="connsiteY13" fmla="*/ 94454 h 562429"/>
                  <a:gd name="connsiteX14" fmla="*/ 138810 w 446628"/>
                  <a:gd name="connsiteY14" fmla="*/ 21805 h 562429"/>
                  <a:gd name="connsiteX15" fmla="*/ 222613 w 446628"/>
                  <a:gd name="connsiteY15" fmla="*/ 266 h 562429"/>
                  <a:gd name="connsiteX0" fmla="*/ 216517 w 440532"/>
                  <a:gd name="connsiteY0" fmla="*/ 266 h 562429"/>
                  <a:gd name="connsiteX1" fmla="*/ 312251 w 440532"/>
                  <a:gd name="connsiteY1" fmla="*/ 32796 h 562429"/>
                  <a:gd name="connsiteX2" fmla="*/ 391249 w 440532"/>
                  <a:gd name="connsiteY2" fmla="*/ 105418 h 562429"/>
                  <a:gd name="connsiteX3" fmla="*/ 438578 w 440532"/>
                  <a:gd name="connsiteY3" fmla="*/ 227333 h 562429"/>
                  <a:gd name="connsiteX4" fmla="*/ 427116 w 440532"/>
                  <a:gd name="connsiteY4" fmla="*/ 345373 h 562429"/>
                  <a:gd name="connsiteX5" fmla="*/ 387090 w 440532"/>
                  <a:gd name="connsiteY5" fmla="*/ 456672 h 562429"/>
                  <a:gd name="connsiteX6" fmla="*/ 306276 w 440532"/>
                  <a:gd name="connsiteY6" fmla="*/ 530653 h 562429"/>
                  <a:gd name="connsiteX7" fmla="*/ 231839 w 440532"/>
                  <a:gd name="connsiteY7" fmla="*/ 544038 h 562429"/>
                  <a:gd name="connsiteX8" fmla="*/ 129432 w 440532"/>
                  <a:gd name="connsiteY8" fmla="*/ 561179 h 562429"/>
                  <a:gd name="connsiteX9" fmla="*/ 56407 w 440532"/>
                  <a:gd name="connsiteY9" fmla="*/ 507204 h 562429"/>
                  <a:gd name="connsiteX10" fmla="*/ 2432 w 440532"/>
                  <a:gd name="connsiteY10" fmla="*/ 392904 h 562429"/>
                  <a:gd name="connsiteX11" fmla="*/ 10706 w 440532"/>
                  <a:gd name="connsiteY11" fmla="*/ 281604 h 562429"/>
                  <a:gd name="connsiteX12" fmla="*/ 23407 w 440532"/>
                  <a:gd name="connsiteY12" fmla="*/ 189530 h 562429"/>
                  <a:gd name="connsiteX13" fmla="*/ 59582 w 440532"/>
                  <a:gd name="connsiteY13" fmla="*/ 94454 h 562429"/>
                  <a:gd name="connsiteX14" fmla="*/ 132714 w 440532"/>
                  <a:gd name="connsiteY14" fmla="*/ 21805 h 562429"/>
                  <a:gd name="connsiteX15" fmla="*/ 216517 w 440532"/>
                  <a:gd name="connsiteY15" fmla="*/ 266 h 562429"/>
                  <a:gd name="connsiteX0" fmla="*/ 205849 w 429864"/>
                  <a:gd name="connsiteY0" fmla="*/ 266 h 562429"/>
                  <a:gd name="connsiteX1" fmla="*/ 301583 w 429864"/>
                  <a:gd name="connsiteY1" fmla="*/ 32796 h 562429"/>
                  <a:gd name="connsiteX2" fmla="*/ 380581 w 429864"/>
                  <a:gd name="connsiteY2" fmla="*/ 105418 h 562429"/>
                  <a:gd name="connsiteX3" fmla="*/ 427910 w 429864"/>
                  <a:gd name="connsiteY3" fmla="*/ 227333 h 562429"/>
                  <a:gd name="connsiteX4" fmla="*/ 416448 w 429864"/>
                  <a:gd name="connsiteY4" fmla="*/ 345373 h 562429"/>
                  <a:gd name="connsiteX5" fmla="*/ 376422 w 429864"/>
                  <a:gd name="connsiteY5" fmla="*/ 456672 h 562429"/>
                  <a:gd name="connsiteX6" fmla="*/ 295608 w 429864"/>
                  <a:gd name="connsiteY6" fmla="*/ 530653 h 562429"/>
                  <a:gd name="connsiteX7" fmla="*/ 221171 w 429864"/>
                  <a:gd name="connsiteY7" fmla="*/ 544038 h 562429"/>
                  <a:gd name="connsiteX8" fmla="*/ 118764 w 429864"/>
                  <a:gd name="connsiteY8" fmla="*/ 561179 h 562429"/>
                  <a:gd name="connsiteX9" fmla="*/ 45739 w 429864"/>
                  <a:gd name="connsiteY9" fmla="*/ 507204 h 562429"/>
                  <a:gd name="connsiteX10" fmla="*/ 10250 w 429864"/>
                  <a:gd name="connsiteY10" fmla="*/ 388303 h 562429"/>
                  <a:gd name="connsiteX11" fmla="*/ 38 w 429864"/>
                  <a:gd name="connsiteY11" fmla="*/ 281604 h 562429"/>
                  <a:gd name="connsiteX12" fmla="*/ 12739 w 429864"/>
                  <a:gd name="connsiteY12" fmla="*/ 189530 h 562429"/>
                  <a:gd name="connsiteX13" fmla="*/ 48914 w 429864"/>
                  <a:gd name="connsiteY13" fmla="*/ 94454 h 562429"/>
                  <a:gd name="connsiteX14" fmla="*/ 122046 w 429864"/>
                  <a:gd name="connsiteY14" fmla="*/ 21805 h 562429"/>
                  <a:gd name="connsiteX15" fmla="*/ 205849 w 429864"/>
                  <a:gd name="connsiteY15" fmla="*/ 266 h 562429"/>
                  <a:gd name="connsiteX0" fmla="*/ 205884 w 429899"/>
                  <a:gd name="connsiteY0" fmla="*/ 266 h 563512"/>
                  <a:gd name="connsiteX1" fmla="*/ 301618 w 429899"/>
                  <a:gd name="connsiteY1" fmla="*/ 32796 h 563512"/>
                  <a:gd name="connsiteX2" fmla="*/ 380616 w 429899"/>
                  <a:gd name="connsiteY2" fmla="*/ 105418 h 563512"/>
                  <a:gd name="connsiteX3" fmla="*/ 427945 w 429899"/>
                  <a:gd name="connsiteY3" fmla="*/ 227333 h 563512"/>
                  <a:gd name="connsiteX4" fmla="*/ 416483 w 429899"/>
                  <a:gd name="connsiteY4" fmla="*/ 345373 h 563512"/>
                  <a:gd name="connsiteX5" fmla="*/ 376457 w 429899"/>
                  <a:gd name="connsiteY5" fmla="*/ 456672 h 563512"/>
                  <a:gd name="connsiteX6" fmla="*/ 295643 w 429899"/>
                  <a:gd name="connsiteY6" fmla="*/ 530653 h 563512"/>
                  <a:gd name="connsiteX7" fmla="*/ 221206 w 429899"/>
                  <a:gd name="connsiteY7" fmla="*/ 544038 h 563512"/>
                  <a:gd name="connsiteX8" fmla="*/ 118799 w 429899"/>
                  <a:gd name="connsiteY8" fmla="*/ 561179 h 563512"/>
                  <a:gd name="connsiteX9" fmla="*/ 57345 w 429899"/>
                  <a:gd name="connsiteY9" fmla="*/ 487965 h 563512"/>
                  <a:gd name="connsiteX10" fmla="*/ 10285 w 429899"/>
                  <a:gd name="connsiteY10" fmla="*/ 388303 h 563512"/>
                  <a:gd name="connsiteX11" fmla="*/ 73 w 429899"/>
                  <a:gd name="connsiteY11" fmla="*/ 281604 h 563512"/>
                  <a:gd name="connsiteX12" fmla="*/ 12774 w 429899"/>
                  <a:gd name="connsiteY12" fmla="*/ 189530 h 563512"/>
                  <a:gd name="connsiteX13" fmla="*/ 48949 w 429899"/>
                  <a:gd name="connsiteY13" fmla="*/ 94454 h 563512"/>
                  <a:gd name="connsiteX14" fmla="*/ 122081 w 429899"/>
                  <a:gd name="connsiteY14" fmla="*/ 21805 h 563512"/>
                  <a:gd name="connsiteX15" fmla="*/ 205884 w 429899"/>
                  <a:gd name="connsiteY15" fmla="*/ 266 h 563512"/>
                  <a:gd name="connsiteX0" fmla="*/ 205884 w 429899"/>
                  <a:gd name="connsiteY0" fmla="*/ 266 h 546795"/>
                  <a:gd name="connsiteX1" fmla="*/ 301618 w 429899"/>
                  <a:gd name="connsiteY1" fmla="*/ 32796 h 546795"/>
                  <a:gd name="connsiteX2" fmla="*/ 380616 w 429899"/>
                  <a:gd name="connsiteY2" fmla="*/ 105418 h 546795"/>
                  <a:gd name="connsiteX3" fmla="*/ 427945 w 429899"/>
                  <a:gd name="connsiteY3" fmla="*/ 227333 h 546795"/>
                  <a:gd name="connsiteX4" fmla="*/ 416483 w 429899"/>
                  <a:gd name="connsiteY4" fmla="*/ 345373 h 546795"/>
                  <a:gd name="connsiteX5" fmla="*/ 376457 w 429899"/>
                  <a:gd name="connsiteY5" fmla="*/ 456672 h 546795"/>
                  <a:gd name="connsiteX6" fmla="*/ 295643 w 429899"/>
                  <a:gd name="connsiteY6" fmla="*/ 530653 h 546795"/>
                  <a:gd name="connsiteX7" fmla="*/ 221206 w 429899"/>
                  <a:gd name="connsiteY7" fmla="*/ 544038 h 546795"/>
                  <a:gd name="connsiteX8" fmla="*/ 133450 w 429899"/>
                  <a:gd name="connsiteY8" fmla="*/ 541173 h 546795"/>
                  <a:gd name="connsiteX9" fmla="*/ 57345 w 429899"/>
                  <a:gd name="connsiteY9" fmla="*/ 487965 h 546795"/>
                  <a:gd name="connsiteX10" fmla="*/ 10285 w 429899"/>
                  <a:gd name="connsiteY10" fmla="*/ 388303 h 546795"/>
                  <a:gd name="connsiteX11" fmla="*/ 73 w 429899"/>
                  <a:gd name="connsiteY11" fmla="*/ 281604 h 546795"/>
                  <a:gd name="connsiteX12" fmla="*/ 12774 w 429899"/>
                  <a:gd name="connsiteY12" fmla="*/ 189530 h 546795"/>
                  <a:gd name="connsiteX13" fmla="*/ 48949 w 429899"/>
                  <a:gd name="connsiteY13" fmla="*/ 94454 h 546795"/>
                  <a:gd name="connsiteX14" fmla="*/ 122081 w 429899"/>
                  <a:gd name="connsiteY14" fmla="*/ 21805 h 546795"/>
                  <a:gd name="connsiteX15" fmla="*/ 205884 w 429899"/>
                  <a:gd name="connsiteY15" fmla="*/ 266 h 546795"/>
                  <a:gd name="connsiteX0" fmla="*/ 205884 w 429899"/>
                  <a:gd name="connsiteY0" fmla="*/ 266 h 544407"/>
                  <a:gd name="connsiteX1" fmla="*/ 301618 w 429899"/>
                  <a:gd name="connsiteY1" fmla="*/ 32796 h 544407"/>
                  <a:gd name="connsiteX2" fmla="*/ 380616 w 429899"/>
                  <a:gd name="connsiteY2" fmla="*/ 105418 h 544407"/>
                  <a:gd name="connsiteX3" fmla="*/ 427945 w 429899"/>
                  <a:gd name="connsiteY3" fmla="*/ 227333 h 544407"/>
                  <a:gd name="connsiteX4" fmla="*/ 416483 w 429899"/>
                  <a:gd name="connsiteY4" fmla="*/ 345373 h 544407"/>
                  <a:gd name="connsiteX5" fmla="*/ 376457 w 429899"/>
                  <a:gd name="connsiteY5" fmla="*/ 456672 h 544407"/>
                  <a:gd name="connsiteX6" fmla="*/ 295643 w 429899"/>
                  <a:gd name="connsiteY6" fmla="*/ 530653 h 544407"/>
                  <a:gd name="connsiteX7" fmla="*/ 221206 w 429899"/>
                  <a:gd name="connsiteY7" fmla="*/ 544038 h 544407"/>
                  <a:gd name="connsiteX8" fmla="*/ 132697 w 429899"/>
                  <a:gd name="connsiteY8" fmla="*/ 525001 h 544407"/>
                  <a:gd name="connsiteX9" fmla="*/ 57345 w 429899"/>
                  <a:gd name="connsiteY9" fmla="*/ 487965 h 544407"/>
                  <a:gd name="connsiteX10" fmla="*/ 10285 w 429899"/>
                  <a:gd name="connsiteY10" fmla="*/ 388303 h 544407"/>
                  <a:gd name="connsiteX11" fmla="*/ 73 w 429899"/>
                  <a:gd name="connsiteY11" fmla="*/ 281604 h 544407"/>
                  <a:gd name="connsiteX12" fmla="*/ 12774 w 429899"/>
                  <a:gd name="connsiteY12" fmla="*/ 189530 h 544407"/>
                  <a:gd name="connsiteX13" fmla="*/ 48949 w 429899"/>
                  <a:gd name="connsiteY13" fmla="*/ 94454 h 544407"/>
                  <a:gd name="connsiteX14" fmla="*/ 122081 w 429899"/>
                  <a:gd name="connsiteY14" fmla="*/ 21805 h 544407"/>
                  <a:gd name="connsiteX15" fmla="*/ 205884 w 429899"/>
                  <a:gd name="connsiteY15" fmla="*/ 266 h 544407"/>
                  <a:gd name="connsiteX0" fmla="*/ 205884 w 429899"/>
                  <a:gd name="connsiteY0" fmla="*/ 266 h 544275"/>
                  <a:gd name="connsiteX1" fmla="*/ 301618 w 429899"/>
                  <a:gd name="connsiteY1" fmla="*/ 32796 h 544275"/>
                  <a:gd name="connsiteX2" fmla="*/ 380616 w 429899"/>
                  <a:gd name="connsiteY2" fmla="*/ 105418 h 544275"/>
                  <a:gd name="connsiteX3" fmla="*/ 427945 w 429899"/>
                  <a:gd name="connsiteY3" fmla="*/ 227333 h 544275"/>
                  <a:gd name="connsiteX4" fmla="*/ 416483 w 429899"/>
                  <a:gd name="connsiteY4" fmla="*/ 345373 h 544275"/>
                  <a:gd name="connsiteX5" fmla="*/ 376457 w 429899"/>
                  <a:gd name="connsiteY5" fmla="*/ 456672 h 544275"/>
                  <a:gd name="connsiteX6" fmla="*/ 295643 w 429899"/>
                  <a:gd name="connsiteY6" fmla="*/ 530653 h 544275"/>
                  <a:gd name="connsiteX7" fmla="*/ 221206 w 429899"/>
                  <a:gd name="connsiteY7" fmla="*/ 544038 h 544275"/>
                  <a:gd name="connsiteX8" fmla="*/ 131916 w 429899"/>
                  <a:gd name="connsiteY8" fmla="*/ 535011 h 544275"/>
                  <a:gd name="connsiteX9" fmla="*/ 57345 w 429899"/>
                  <a:gd name="connsiteY9" fmla="*/ 487965 h 544275"/>
                  <a:gd name="connsiteX10" fmla="*/ 10285 w 429899"/>
                  <a:gd name="connsiteY10" fmla="*/ 388303 h 544275"/>
                  <a:gd name="connsiteX11" fmla="*/ 73 w 429899"/>
                  <a:gd name="connsiteY11" fmla="*/ 281604 h 544275"/>
                  <a:gd name="connsiteX12" fmla="*/ 12774 w 429899"/>
                  <a:gd name="connsiteY12" fmla="*/ 189530 h 544275"/>
                  <a:gd name="connsiteX13" fmla="*/ 48949 w 429899"/>
                  <a:gd name="connsiteY13" fmla="*/ 94454 h 544275"/>
                  <a:gd name="connsiteX14" fmla="*/ 122081 w 429899"/>
                  <a:gd name="connsiteY14" fmla="*/ 21805 h 544275"/>
                  <a:gd name="connsiteX15" fmla="*/ 205884 w 429899"/>
                  <a:gd name="connsiteY15" fmla="*/ 266 h 544275"/>
                  <a:gd name="connsiteX0" fmla="*/ 205951 w 429966"/>
                  <a:gd name="connsiteY0" fmla="*/ 266 h 544449"/>
                  <a:gd name="connsiteX1" fmla="*/ 301685 w 429966"/>
                  <a:gd name="connsiteY1" fmla="*/ 32796 h 544449"/>
                  <a:gd name="connsiteX2" fmla="*/ 380683 w 429966"/>
                  <a:gd name="connsiteY2" fmla="*/ 105418 h 544449"/>
                  <a:gd name="connsiteX3" fmla="*/ 428012 w 429966"/>
                  <a:gd name="connsiteY3" fmla="*/ 227333 h 544449"/>
                  <a:gd name="connsiteX4" fmla="*/ 416550 w 429966"/>
                  <a:gd name="connsiteY4" fmla="*/ 345373 h 544449"/>
                  <a:gd name="connsiteX5" fmla="*/ 376524 w 429966"/>
                  <a:gd name="connsiteY5" fmla="*/ 456672 h 544449"/>
                  <a:gd name="connsiteX6" fmla="*/ 295710 w 429966"/>
                  <a:gd name="connsiteY6" fmla="*/ 530653 h 544449"/>
                  <a:gd name="connsiteX7" fmla="*/ 221273 w 429966"/>
                  <a:gd name="connsiteY7" fmla="*/ 544038 h 544449"/>
                  <a:gd name="connsiteX8" fmla="*/ 131983 w 429966"/>
                  <a:gd name="connsiteY8" fmla="*/ 535011 h 544449"/>
                  <a:gd name="connsiteX9" fmla="*/ 65122 w 429966"/>
                  <a:gd name="connsiteY9" fmla="*/ 479502 h 544449"/>
                  <a:gd name="connsiteX10" fmla="*/ 10352 w 429966"/>
                  <a:gd name="connsiteY10" fmla="*/ 388303 h 544449"/>
                  <a:gd name="connsiteX11" fmla="*/ 140 w 429966"/>
                  <a:gd name="connsiteY11" fmla="*/ 281604 h 544449"/>
                  <a:gd name="connsiteX12" fmla="*/ 12841 w 429966"/>
                  <a:gd name="connsiteY12" fmla="*/ 189530 h 544449"/>
                  <a:gd name="connsiteX13" fmla="*/ 49016 w 429966"/>
                  <a:gd name="connsiteY13" fmla="*/ 94454 h 544449"/>
                  <a:gd name="connsiteX14" fmla="*/ 122148 w 429966"/>
                  <a:gd name="connsiteY14" fmla="*/ 21805 h 544449"/>
                  <a:gd name="connsiteX15" fmla="*/ 205951 w 429966"/>
                  <a:gd name="connsiteY15" fmla="*/ 266 h 544449"/>
                  <a:gd name="connsiteX0" fmla="*/ 205953 w 429968"/>
                  <a:gd name="connsiteY0" fmla="*/ 266 h 544449"/>
                  <a:gd name="connsiteX1" fmla="*/ 301687 w 429968"/>
                  <a:gd name="connsiteY1" fmla="*/ 32796 h 544449"/>
                  <a:gd name="connsiteX2" fmla="*/ 380685 w 429968"/>
                  <a:gd name="connsiteY2" fmla="*/ 105418 h 544449"/>
                  <a:gd name="connsiteX3" fmla="*/ 428014 w 429968"/>
                  <a:gd name="connsiteY3" fmla="*/ 227333 h 544449"/>
                  <a:gd name="connsiteX4" fmla="*/ 416552 w 429968"/>
                  <a:gd name="connsiteY4" fmla="*/ 345373 h 544449"/>
                  <a:gd name="connsiteX5" fmla="*/ 376526 w 429968"/>
                  <a:gd name="connsiteY5" fmla="*/ 456672 h 544449"/>
                  <a:gd name="connsiteX6" fmla="*/ 295712 w 429968"/>
                  <a:gd name="connsiteY6" fmla="*/ 530653 h 544449"/>
                  <a:gd name="connsiteX7" fmla="*/ 221275 w 429968"/>
                  <a:gd name="connsiteY7" fmla="*/ 544038 h 544449"/>
                  <a:gd name="connsiteX8" fmla="*/ 131985 w 429968"/>
                  <a:gd name="connsiteY8" fmla="*/ 535011 h 544449"/>
                  <a:gd name="connsiteX9" fmla="*/ 65124 w 429968"/>
                  <a:gd name="connsiteY9" fmla="*/ 479502 h 544449"/>
                  <a:gd name="connsiteX10" fmla="*/ 19597 w 429968"/>
                  <a:gd name="connsiteY10" fmla="*/ 386002 h 544449"/>
                  <a:gd name="connsiteX11" fmla="*/ 142 w 429968"/>
                  <a:gd name="connsiteY11" fmla="*/ 281604 h 544449"/>
                  <a:gd name="connsiteX12" fmla="*/ 12843 w 429968"/>
                  <a:gd name="connsiteY12" fmla="*/ 189530 h 544449"/>
                  <a:gd name="connsiteX13" fmla="*/ 49018 w 429968"/>
                  <a:gd name="connsiteY13" fmla="*/ 94454 h 544449"/>
                  <a:gd name="connsiteX14" fmla="*/ 122150 w 429968"/>
                  <a:gd name="connsiteY14" fmla="*/ 21805 h 544449"/>
                  <a:gd name="connsiteX15" fmla="*/ 205953 w 429968"/>
                  <a:gd name="connsiteY15" fmla="*/ 266 h 544449"/>
                  <a:gd name="connsiteX0" fmla="*/ 204439 w 428454"/>
                  <a:gd name="connsiteY0" fmla="*/ 266 h 544449"/>
                  <a:gd name="connsiteX1" fmla="*/ 300173 w 428454"/>
                  <a:gd name="connsiteY1" fmla="*/ 32796 h 544449"/>
                  <a:gd name="connsiteX2" fmla="*/ 379171 w 428454"/>
                  <a:gd name="connsiteY2" fmla="*/ 105418 h 544449"/>
                  <a:gd name="connsiteX3" fmla="*/ 426500 w 428454"/>
                  <a:gd name="connsiteY3" fmla="*/ 227333 h 544449"/>
                  <a:gd name="connsiteX4" fmla="*/ 415038 w 428454"/>
                  <a:gd name="connsiteY4" fmla="*/ 345373 h 544449"/>
                  <a:gd name="connsiteX5" fmla="*/ 375012 w 428454"/>
                  <a:gd name="connsiteY5" fmla="*/ 456672 h 544449"/>
                  <a:gd name="connsiteX6" fmla="*/ 294198 w 428454"/>
                  <a:gd name="connsiteY6" fmla="*/ 530653 h 544449"/>
                  <a:gd name="connsiteX7" fmla="*/ 219761 w 428454"/>
                  <a:gd name="connsiteY7" fmla="*/ 544038 h 544449"/>
                  <a:gd name="connsiteX8" fmla="*/ 130471 w 428454"/>
                  <a:gd name="connsiteY8" fmla="*/ 535011 h 544449"/>
                  <a:gd name="connsiteX9" fmla="*/ 63610 w 428454"/>
                  <a:gd name="connsiteY9" fmla="*/ 479502 h 544449"/>
                  <a:gd name="connsiteX10" fmla="*/ 18083 w 428454"/>
                  <a:gd name="connsiteY10" fmla="*/ 386002 h 544449"/>
                  <a:gd name="connsiteX11" fmla="*/ 175 w 428454"/>
                  <a:gd name="connsiteY11" fmla="*/ 274675 h 544449"/>
                  <a:gd name="connsiteX12" fmla="*/ 11329 w 428454"/>
                  <a:gd name="connsiteY12" fmla="*/ 189530 h 544449"/>
                  <a:gd name="connsiteX13" fmla="*/ 47504 w 428454"/>
                  <a:gd name="connsiteY13" fmla="*/ 94454 h 544449"/>
                  <a:gd name="connsiteX14" fmla="*/ 120636 w 428454"/>
                  <a:gd name="connsiteY14" fmla="*/ 21805 h 544449"/>
                  <a:gd name="connsiteX15" fmla="*/ 204439 w 428454"/>
                  <a:gd name="connsiteY15" fmla="*/ 266 h 544449"/>
                  <a:gd name="connsiteX0" fmla="*/ 204450 w 428465"/>
                  <a:gd name="connsiteY0" fmla="*/ 311 h 544494"/>
                  <a:gd name="connsiteX1" fmla="*/ 300184 w 428465"/>
                  <a:gd name="connsiteY1" fmla="*/ 32841 h 544494"/>
                  <a:gd name="connsiteX2" fmla="*/ 379182 w 428465"/>
                  <a:gd name="connsiteY2" fmla="*/ 105463 h 544494"/>
                  <a:gd name="connsiteX3" fmla="*/ 426511 w 428465"/>
                  <a:gd name="connsiteY3" fmla="*/ 227378 h 544494"/>
                  <a:gd name="connsiteX4" fmla="*/ 415049 w 428465"/>
                  <a:gd name="connsiteY4" fmla="*/ 345418 h 544494"/>
                  <a:gd name="connsiteX5" fmla="*/ 375023 w 428465"/>
                  <a:gd name="connsiteY5" fmla="*/ 456717 h 544494"/>
                  <a:gd name="connsiteX6" fmla="*/ 294209 w 428465"/>
                  <a:gd name="connsiteY6" fmla="*/ 530698 h 544494"/>
                  <a:gd name="connsiteX7" fmla="*/ 219772 w 428465"/>
                  <a:gd name="connsiteY7" fmla="*/ 544083 h 544494"/>
                  <a:gd name="connsiteX8" fmla="*/ 130482 w 428465"/>
                  <a:gd name="connsiteY8" fmla="*/ 535056 h 544494"/>
                  <a:gd name="connsiteX9" fmla="*/ 63621 w 428465"/>
                  <a:gd name="connsiteY9" fmla="*/ 479547 h 544494"/>
                  <a:gd name="connsiteX10" fmla="*/ 18094 w 428465"/>
                  <a:gd name="connsiteY10" fmla="*/ 386047 h 544494"/>
                  <a:gd name="connsiteX11" fmla="*/ 186 w 428465"/>
                  <a:gd name="connsiteY11" fmla="*/ 274720 h 544494"/>
                  <a:gd name="connsiteX12" fmla="*/ 11340 w 428465"/>
                  <a:gd name="connsiteY12" fmla="*/ 189575 h 544494"/>
                  <a:gd name="connsiteX13" fmla="*/ 49816 w 428465"/>
                  <a:gd name="connsiteY13" fmla="*/ 103742 h 544494"/>
                  <a:gd name="connsiteX14" fmla="*/ 120647 w 428465"/>
                  <a:gd name="connsiteY14" fmla="*/ 21850 h 544494"/>
                  <a:gd name="connsiteX15" fmla="*/ 204450 w 428465"/>
                  <a:gd name="connsiteY15" fmla="*/ 311 h 544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28465" h="544494">
                    <a:moveTo>
                      <a:pt x="204450" y="311"/>
                    </a:moveTo>
                    <a:cubicBezTo>
                      <a:pt x="234373" y="2143"/>
                      <a:pt x="271062" y="15316"/>
                      <a:pt x="300184" y="32841"/>
                    </a:cubicBezTo>
                    <a:cubicBezTo>
                      <a:pt x="329306" y="50366"/>
                      <a:pt x="358128" y="73040"/>
                      <a:pt x="379182" y="105463"/>
                    </a:cubicBezTo>
                    <a:cubicBezTo>
                      <a:pt x="400237" y="137886"/>
                      <a:pt x="420533" y="187385"/>
                      <a:pt x="426511" y="227378"/>
                    </a:cubicBezTo>
                    <a:cubicBezTo>
                      <a:pt x="432489" y="267371"/>
                      <a:pt x="423630" y="307195"/>
                      <a:pt x="415049" y="345418"/>
                    </a:cubicBezTo>
                    <a:cubicBezTo>
                      <a:pt x="406468" y="383641"/>
                      <a:pt x="395163" y="425837"/>
                      <a:pt x="375023" y="456717"/>
                    </a:cubicBezTo>
                    <a:cubicBezTo>
                      <a:pt x="354883" y="487597"/>
                      <a:pt x="320084" y="516137"/>
                      <a:pt x="294209" y="530698"/>
                    </a:cubicBezTo>
                    <a:cubicBezTo>
                      <a:pt x="268334" y="545259"/>
                      <a:pt x="247060" y="543357"/>
                      <a:pt x="219772" y="544083"/>
                    </a:cubicBezTo>
                    <a:cubicBezTo>
                      <a:pt x="192484" y="544809"/>
                      <a:pt x="156507" y="545812"/>
                      <a:pt x="130482" y="535056"/>
                    </a:cubicBezTo>
                    <a:cubicBezTo>
                      <a:pt x="104457" y="524300"/>
                      <a:pt x="82352" y="504382"/>
                      <a:pt x="63621" y="479547"/>
                    </a:cubicBezTo>
                    <a:cubicBezTo>
                      <a:pt x="44890" y="454712"/>
                      <a:pt x="28666" y="420185"/>
                      <a:pt x="18094" y="386047"/>
                    </a:cubicBezTo>
                    <a:cubicBezTo>
                      <a:pt x="7522" y="351909"/>
                      <a:pt x="1312" y="307465"/>
                      <a:pt x="186" y="274720"/>
                    </a:cubicBezTo>
                    <a:cubicBezTo>
                      <a:pt x="-940" y="241975"/>
                      <a:pt x="3068" y="218071"/>
                      <a:pt x="11340" y="189575"/>
                    </a:cubicBezTo>
                    <a:cubicBezTo>
                      <a:pt x="19612" y="161079"/>
                      <a:pt x="32353" y="128084"/>
                      <a:pt x="49816" y="103742"/>
                    </a:cubicBezTo>
                    <a:cubicBezTo>
                      <a:pt x="67279" y="79400"/>
                      <a:pt x="94875" y="39089"/>
                      <a:pt x="120647" y="21850"/>
                    </a:cubicBezTo>
                    <a:cubicBezTo>
                      <a:pt x="146419" y="4612"/>
                      <a:pt x="174527" y="-1521"/>
                      <a:pt x="204450" y="31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0" name="任意多边形 199"/>
              <p:cNvSpPr/>
              <p:nvPr/>
            </p:nvSpPr>
            <p:spPr>
              <a:xfrm>
                <a:off x="3676870" y="-377896"/>
                <a:ext cx="428146" cy="534545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3842 w 435388"/>
                  <a:gd name="connsiteY0" fmla="*/ 273 h 559517"/>
                  <a:gd name="connsiteX1" fmla="*/ 299567 w 435388"/>
                  <a:gd name="connsiteY1" fmla="*/ 19323 h 559517"/>
                  <a:gd name="connsiteX2" fmla="*/ 391642 w 435388"/>
                  <a:gd name="connsiteY2" fmla="*/ 105048 h 559517"/>
                  <a:gd name="connsiteX3" fmla="*/ 429742 w 435388"/>
                  <a:gd name="connsiteY3" fmla="*/ 216173 h 559517"/>
                  <a:gd name="connsiteX4" fmla="*/ 432917 w 435388"/>
                  <a:gd name="connsiteY4" fmla="*/ 327298 h 559517"/>
                  <a:gd name="connsiteX5" fmla="*/ 407517 w 435388"/>
                  <a:gd name="connsiteY5" fmla="*/ 444773 h 559517"/>
                  <a:gd name="connsiteX6" fmla="*/ 331317 w 435388"/>
                  <a:gd name="connsiteY6" fmla="*/ 524148 h 559517"/>
                  <a:gd name="connsiteX7" fmla="*/ 236067 w 435388"/>
                  <a:gd name="connsiteY7" fmla="*/ 559073 h 559517"/>
                  <a:gd name="connsiteX8" fmla="*/ 134467 w 435388"/>
                  <a:gd name="connsiteY8" fmla="*/ 540023 h 559517"/>
                  <a:gd name="connsiteX9" fmla="*/ 61442 w 435388"/>
                  <a:gd name="connsiteY9" fmla="*/ 486048 h 559517"/>
                  <a:gd name="connsiteX10" fmla="*/ 7467 w 435388"/>
                  <a:gd name="connsiteY10" fmla="*/ 371748 h 559517"/>
                  <a:gd name="connsiteX11" fmla="*/ 1117 w 435388"/>
                  <a:gd name="connsiteY11" fmla="*/ 254273 h 559517"/>
                  <a:gd name="connsiteX12" fmla="*/ 13817 w 435388"/>
                  <a:gd name="connsiteY12" fmla="*/ 162198 h 559517"/>
                  <a:gd name="connsiteX13" fmla="*/ 64617 w 435388"/>
                  <a:gd name="connsiteY13" fmla="*/ 73298 h 559517"/>
                  <a:gd name="connsiteX14" fmla="*/ 140817 w 435388"/>
                  <a:gd name="connsiteY14" fmla="*/ 12973 h 559517"/>
                  <a:gd name="connsiteX15" fmla="*/ 213842 w 435388"/>
                  <a:gd name="connsiteY15" fmla="*/ 273 h 559517"/>
                  <a:gd name="connsiteX0" fmla="*/ 213842 w 435388"/>
                  <a:gd name="connsiteY0" fmla="*/ 273 h 559073"/>
                  <a:gd name="connsiteX1" fmla="*/ 299567 w 435388"/>
                  <a:gd name="connsiteY1" fmla="*/ 19323 h 559073"/>
                  <a:gd name="connsiteX2" fmla="*/ 391642 w 435388"/>
                  <a:gd name="connsiteY2" fmla="*/ 105048 h 559073"/>
                  <a:gd name="connsiteX3" fmla="*/ 429742 w 435388"/>
                  <a:gd name="connsiteY3" fmla="*/ 216173 h 559073"/>
                  <a:gd name="connsiteX4" fmla="*/ 432917 w 435388"/>
                  <a:gd name="connsiteY4" fmla="*/ 327298 h 559073"/>
                  <a:gd name="connsiteX5" fmla="*/ 407517 w 435388"/>
                  <a:gd name="connsiteY5" fmla="*/ 444773 h 559073"/>
                  <a:gd name="connsiteX6" fmla="*/ 331317 w 435388"/>
                  <a:gd name="connsiteY6" fmla="*/ 524148 h 559073"/>
                  <a:gd name="connsiteX7" fmla="*/ 236067 w 435388"/>
                  <a:gd name="connsiteY7" fmla="*/ 559073 h 559073"/>
                  <a:gd name="connsiteX8" fmla="*/ 134467 w 435388"/>
                  <a:gd name="connsiteY8" fmla="*/ 524148 h 559073"/>
                  <a:gd name="connsiteX9" fmla="*/ 61442 w 435388"/>
                  <a:gd name="connsiteY9" fmla="*/ 486048 h 559073"/>
                  <a:gd name="connsiteX10" fmla="*/ 7467 w 435388"/>
                  <a:gd name="connsiteY10" fmla="*/ 371748 h 559073"/>
                  <a:gd name="connsiteX11" fmla="*/ 1117 w 435388"/>
                  <a:gd name="connsiteY11" fmla="*/ 254273 h 559073"/>
                  <a:gd name="connsiteX12" fmla="*/ 13817 w 435388"/>
                  <a:gd name="connsiteY12" fmla="*/ 162198 h 559073"/>
                  <a:gd name="connsiteX13" fmla="*/ 64617 w 435388"/>
                  <a:gd name="connsiteY13" fmla="*/ 73298 h 559073"/>
                  <a:gd name="connsiteX14" fmla="*/ 140817 w 435388"/>
                  <a:gd name="connsiteY14" fmla="*/ 12973 h 559073"/>
                  <a:gd name="connsiteX15" fmla="*/ 213842 w 435388"/>
                  <a:gd name="connsiteY15" fmla="*/ 273 h 559073"/>
                  <a:gd name="connsiteX0" fmla="*/ 213842 w 435388"/>
                  <a:gd name="connsiteY0" fmla="*/ 273 h 534591"/>
                  <a:gd name="connsiteX1" fmla="*/ 299567 w 435388"/>
                  <a:gd name="connsiteY1" fmla="*/ 19323 h 534591"/>
                  <a:gd name="connsiteX2" fmla="*/ 391642 w 435388"/>
                  <a:gd name="connsiteY2" fmla="*/ 105048 h 534591"/>
                  <a:gd name="connsiteX3" fmla="*/ 429742 w 435388"/>
                  <a:gd name="connsiteY3" fmla="*/ 216173 h 534591"/>
                  <a:gd name="connsiteX4" fmla="*/ 432917 w 435388"/>
                  <a:gd name="connsiteY4" fmla="*/ 327298 h 534591"/>
                  <a:gd name="connsiteX5" fmla="*/ 407517 w 435388"/>
                  <a:gd name="connsiteY5" fmla="*/ 444773 h 534591"/>
                  <a:gd name="connsiteX6" fmla="*/ 331317 w 435388"/>
                  <a:gd name="connsiteY6" fmla="*/ 524148 h 534591"/>
                  <a:gd name="connsiteX7" fmla="*/ 239242 w 435388"/>
                  <a:gd name="connsiteY7" fmla="*/ 533673 h 534591"/>
                  <a:gd name="connsiteX8" fmla="*/ 134467 w 435388"/>
                  <a:gd name="connsiteY8" fmla="*/ 524148 h 534591"/>
                  <a:gd name="connsiteX9" fmla="*/ 61442 w 435388"/>
                  <a:gd name="connsiteY9" fmla="*/ 486048 h 534591"/>
                  <a:gd name="connsiteX10" fmla="*/ 7467 w 435388"/>
                  <a:gd name="connsiteY10" fmla="*/ 371748 h 534591"/>
                  <a:gd name="connsiteX11" fmla="*/ 1117 w 435388"/>
                  <a:gd name="connsiteY11" fmla="*/ 254273 h 534591"/>
                  <a:gd name="connsiteX12" fmla="*/ 13817 w 435388"/>
                  <a:gd name="connsiteY12" fmla="*/ 162198 h 534591"/>
                  <a:gd name="connsiteX13" fmla="*/ 64617 w 435388"/>
                  <a:gd name="connsiteY13" fmla="*/ 73298 h 534591"/>
                  <a:gd name="connsiteX14" fmla="*/ 140817 w 435388"/>
                  <a:gd name="connsiteY14" fmla="*/ 12973 h 534591"/>
                  <a:gd name="connsiteX15" fmla="*/ 213842 w 435388"/>
                  <a:gd name="connsiteY15" fmla="*/ 273 h 534591"/>
                  <a:gd name="connsiteX0" fmla="*/ 213842 w 435388"/>
                  <a:gd name="connsiteY0" fmla="*/ 273 h 535094"/>
                  <a:gd name="connsiteX1" fmla="*/ 299567 w 435388"/>
                  <a:gd name="connsiteY1" fmla="*/ 19323 h 535094"/>
                  <a:gd name="connsiteX2" fmla="*/ 391642 w 435388"/>
                  <a:gd name="connsiteY2" fmla="*/ 105048 h 535094"/>
                  <a:gd name="connsiteX3" fmla="*/ 429742 w 435388"/>
                  <a:gd name="connsiteY3" fmla="*/ 216173 h 535094"/>
                  <a:gd name="connsiteX4" fmla="*/ 432917 w 435388"/>
                  <a:gd name="connsiteY4" fmla="*/ 327298 h 535094"/>
                  <a:gd name="connsiteX5" fmla="*/ 407517 w 435388"/>
                  <a:gd name="connsiteY5" fmla="*/ 444773 h 535094"/>
                  <a:gd name="connsiteX6" fmla="*/ 324967 w 435388"/>
                  <a:gd name="connsiteY6" fmla="*/ 498748 h 535094"/>
                  <a:gd name="connsiteX7" fmla="*/ 239242 w 435388"/>
                  <a:gd name="connsiteY7" fmla="*/ 533673 h 535094"/>
                  <a:gd name="connsiteX8" fmla="*/ 134467 w 435388"/>
                  <a:gd name="connsiteY8" fmla="*/ 524148 h 535094"/>
                  <a:gd name="connsiteX9" fmla="*/ 61442 w 435388"/>
                  <a:gd name="connsiteY9" fmla="*/ 486048 h 535094"/>
                  <a:gd name="connsiteX10" fmla="*/ 7467 w 435388"/>
                  <a:gd name="connsiteY10" fmla="*/ 371748 h 535094"/>
                  <a:gd name="connsiteX11" fmla="*/ 1117 w 435388"/>
                  <a:gd name="connsiteY11" fmla="*/ 254273 h 535094"/>
                  <a:gd name="connsiteX12" fmla="*/ 13817 w 435388"/>
                  <a:gd name="connsiteY12" fmla="*/ 162198 h 535094"/>
                  <a:gd name="connsiteX13" fmla="*/ 64617 w 435388"/>
                  <a:gd name="connsiteY13" fmla="*/ 73298 h 535094"/>
                  <a:gd name="connsiteX14" fmla="*/ 140817 w 435388"/>
                  <a:gd name="connsiteY14" fmla="*/ 12973 h 535094"/>
                  <a:gd name="connsiteX15" fmla="*/ 213842 w 435388"/>
                  <a:gd name="connsiteY15" fmla="*/ 273 h 535094"/>
                  <a:gd name="connsiteX0" fmla="*/ 213842 w 435388"/>
                  <a:gd name="connsiteY0" fmla="*/ 273 h 534879"/>
                  <a:gd name="connsiteX1" fmla="*/ 299567 w 435388"/>
                  <a:gd name="connsiteY1" fmla="*/ 19323 h 534879"/>
                  <a:gd name="connsiteX2" fmla="*/ 391642 w 435388"/>
                  <a:gd name="connsiteY2" fmla="*/ 105048 h 534879"/>
                  <a:gd name="connsiteX3" fmla="*/ 429742 w 435388"/>
                  <a:gd name="connsiteY3" fmla="*/ 216173 h 534879"/>
                  <a:gd name="connsiteX4" fmla="*/ 432917 w 435388"/>
                  <a:gd name="connsiteY4" fmla="*/ 327298 h 534879"/>
                  <a:gd name="connsiteX5" fmla="*/ 407517 w 435388"/>
                  <a:gd name="connsiteY5" fmla="*/ 444773 h 534879"/>
                  <a:gd name="connsiteX6" fmla="*/ 334492 w 435388"/>
                  <a:gd name="connsiteY6" fmla="*/ 501923 h 534879"/>
                  <a:gd name="connsiteX7" fmla="*/ 239242 w 435388"/>
                  <a:gd name="connsiteY7" fmla="*/ 533673 h 534879"/>
                  <a:gd name="connsiteX8" fmla="*/ 134467 w 435388"/>
                  <a:gd name="connsiteY8" fmla="*/ 524148 h 534879"/>
                  <a:gd name="connsiteX9" fmla="*/ 61442 w 435388"/>
                  <a:gd name="connsiteY9" fmla="*/ 486048 h 534879"/>
                  <a:gd name="connsiteX10" fmla="*/ 7467 w 435388"/>
                  <a:gd name="connsiteY10" fmla="*/ 371748 h 534879"/>
                  <a:gd name="connsiteX11" fmla="*/ 1117 w 435388"/>
                  <a:gd name="connsiteY11" fmla="*/ 254273 h 534879"/>
                  <a:gd name="connsiteX12" fmla="*/ 13817 w 435388"/>
                  <a:gd name="connsiteY12" fmla="*/ 162198 h 534879"/>
                  <a:gd name="connsiteX13" fmla="*/ 64617 w 435388"/>
                  <a:gd name="connsiteY13" fmla="*/ 73298 h 534879"/>
                  <a:gd name="connsiteX14" fmla="*/ 140817 w 435388"/>
                  <a:gd name="connsiteY14" fmla="*/ 12973 h 534879"/>
                  <a:gd name="connsiteX15" fmla="*/ 213842 w 435388"/>
                  <a:gd name="connsiteY15" fmla="*/ 273 h 534879"/>
                  <a:gd name="connsiteX0" fmla="*/ 213842 w 436524"/>
                  <a:gd name="connsiteY0" fmla="*/ 273 h 534879"/>
                  <a:gd name="connsiteX1" fmla="*/ 299567 w 436524"/>
                  <a:gd name="connsiteY1" fmla="*/ 19323 h 534879"/>
                  <a:gd name="connsiteX2" fmla="*/ 391642 w 436524"/>
                  <a:gd name="connsiteY2" fmla="*/ 105048 h 534879"/>
                  <a:gd name="connsiteX3" fmla="*/ 429742 w 436524"/>
                  <a:gd name="connsiteY3" fmla="*/ 216173 h 534879"/>
                  <a:gd name="connsiteX4" fmla="*/ 432917 w 436524"/>
                  <a:gd name="connsiteY4" fmla="*/ 327298 h 534879"/>
                  <a:gd name="connsiteX5" fmla="*/ 391642 w 436524"/>
                  <a:gd name="connsiteY5" fmla="*/ 432073 h 534879"/>
                  <a:gd name="connsiteX6" fmla="*/ 334492 w 436524"/>
                  <a:gd name="connsiteY6" fmla="*/ 501923 h 534879"/>
                  <a:gd name="connsiteX7" fmla="*/ 239242 w 436524"/>
                  <a:gd name="connsiteY7" fmla="*/ 533673 h 534879"/>
                  <a:gd name="connsiteX8" fmla="*/ 134467 w 436524"/>
                  <a:gd name="connsiteY8" fmla="*/ 524148 h 534879"/>
                  <a:gd name="connsiteX9" fmla="*/ 61442 w 436524"/>
                  <a:gd name="connsiteY9" fmla="*/ 486048 h 534879"/>
                  <a:gd name="connsiteX10" fmla="*/ 7467 w 436524"/>
                  <a:gd name="connsiteY10" fmla="*/ 371748 h 534879"/>
                  <a:gd name="connsiteX11" fmla="*/ 1117 w 436524"/>
                  <a:gd name="connsiteY11" fmla="*/ 254273 h 534879"/>
                  <a:gd name="connsiteX12" fmla="*/ 13817 w 436524"/>
                  <a:gd name="connsiteY12" fmla="*/ 162198 h 534879"/>
                  <a:gd name="connsiteX13" fmla="*/ 64617 w 436524"/>
                  <a:gd name="connsiteY13" fmla="*/ 73298 h 534879"/>
                  <a:gd name="connsiteX14" fmla="*/ 140817 w 436524"/>
                  <a:gd name="connsiteY14" fmla="*/ 12973 h 534879"/>
                  <a:gd name="connsiteX15" fmla="*/ 213842 w 436524"/>
                  <a:gd name="connsiteY15" fmla="*/ 273 h 534879"/>
                  <a:gd name="connsiteX0" fmla="*/ 213842 w 435613"/>
                  <a:gd name="connsiteY0" fmla="*/ 273 h 534879"/>
                  <a:gd name="connsiteX1" fmla="*/ 299567 w 435613"/>
                  <a:gd name="connsiteY1" fmla="*/ 19323 h 534879"/>
                  <a:gd name="connsiteX2" fmla="*/ 391642 w 435613"/>
                  <a:gd name="connsiteY2" fmla="*/ 105048 h 534879"/>
                  <a:gd name="connsiteX3" fmla="*/ 429742 w 435613"/>
                  <a:gd name="connsiteY3" fmla="*/ 216173 h 534879"/>
                  <a:gd name="connsiteX4" fmla="*/ 432917 w 435613"/>
                  <a:gd name="connsiteY4" fmla="*/ 327298 h 534879"/>
                  <a:gd name="connsiteX5" fmla="*/ 404342 w 435613"/>
                  <a:gd name="connsiteY5" fmla="*/ 428898 h 534879"/>
                  <a:gd name="connsiteX6" fmla="*/ 334492 w 435613"/>
                  <a:gd name="connsiteY6" fmla="*/ 501923 h 534879"/>
                  <a:gd name="connsiteX7" fmla="*/ 239242 w 435613"/>
                  <a:gd name="connsiteY7" fmla="*/ 533673 h 534879"/>
                  <a:gd name="connsiteX8" fmla="*/ 134467 w 435613"/>
                  <a:gd name="connsiteY8" fmla="*/ 524148 h 534879"/>
                  <a:gd name="connsiteX9" fmla="*/ 61442 w 435613"/>
                  <a:gd name="connsiteY9" fmla="*/ 486048 h 534879"/>
                  <a:gd name="connsiteX10" fmla="*/ 7467 w 435613"/>
                  <a:gd name="connsiteY10" fmla="*/ 371748 h 534879"/>
                  <a:gd name="connsiteX11" fmla="*/ 1117 w 435613"/>
                  <a:gd name="connsiteY11" fmla="*/ 254273 h 534879"/>
                  <a:gd name="connsiteX12" fmla="*/ 13817 w 435613"/>
                  <a:gd name="connsiteY12" fmla="*/ 162198 h 534879"/>
                  <a:gd name="connsiteX13" fmla="*/ 64617 w 435613"/>
                  <a:gd name="connsiteY13" fmla="*/ 73298 h 534879"/>
                  <a:gd name="connsiteX14" fmla="*/ 140817 w 435613"/>
                  <a:gd name="connsiteY14" fmla="*/ 12973 h 534879"/>
                  <a:gd name="connsiteX15" fmla="*/ 213842 w 435613"/>
                  <a:gd name="connsiteY15" fmla="*/ 273 h 534879"/>
                  <a:gd name="connsiteX0" fmla="*/ 213431 w 435202"/>
                  <a:gd name="connsiteY0" fmla="*/ 273 h 535672"/>
                  <a:gd name="connsiteX1" fmla="*/ 299156 w 435202"/>
                  <a:gd name="connsiteY1" fmla="*/ 19323 h 535672"/>
                  <a:gd name="connsiteX2" fmla="*/ 391231 w 435202"/>
                  <a:gd name="connsiteY2" fmla="*/ 105048 h 535672"/>
                  <a:gd name="connsiteX3" fmla="*/ 429331 w 435202"/>
                  <a:gd name="connsiteY3" fmla="*/ 216173 h 535672"/>
                  <a:gd name="connsiteX4" fmla="*/ 432506 w 435202"/>
                  <a:gd name="connsiteY4" fmla="*/ 327298 h 535672"/>
                  <a:gd name="connsiteX5" fmla="*/ 403931 w 435202"/>
                  <a:gd name="connsiteY5" fmla="*/ 428898 h 535672"/>
                  <a:gd name="connsiteX6" fmla="*/ 334081 w 435202"/>
                  <a:gd name="connsiteY6" fmla="*/ 501923 h 535672"/>
                  <a:gd name="connsiteX7" fmla="*/ 238831 w 435202"/>
                  <a:gd name="connsiteY7" fmla="*/ 533673 h 535672"/>
                  <a:gd name="connsiteX8" fmla="*/ 134056 w 435202"/>
                  <a:gd name="connsiteY8" fmla="*/ 524148 h 535672"/>
                  <a:gd name="connsiteX9" fmla="*/ 51506 w 435202"/>
                  <a:gd name="connsiteY9" fmla="*/ 457473 h 535672"/>
                  <a:gd name="connsiteX10" fmla="*/ 7056 w 435202"/>
                  <a:gd name="connsiteY10" fmla="*/ 371748 h 535672"/>
                  <a:gd name="connsiteX11" fmla="*/ 706 w 435202"/>
                  <a:gd name="connsiteY11" fmla="*/ 254273 h 535672"/>
                  <a:gd name="connsiteX12" fmla="*/ 13406 w 435202"/>
                  <a:gd name="connsiteY12" fmla="*/ 162198 h 535672"/>
                  <a:gd name="connsiteX13" fmla="*/ 64206 w 435202"/>
                  <a:gd name="connsiteY13" fmla="*/ 73298 h 535672"/>
                  <a:gd name="connsiteX14" fmla="*/ 140406 w 435202"/>
                  <a:gd name="connsiteY14" fmla="*/ 12973 h 535672"/>
                  <a:gd name="connsiteX15" fmla="*/ 213431 w 435202"/>
                  <a:gd name="connsiteY15" fmla="*/ 273 h 535672"/>
                  <a:gd name="connsiteX0" fmla="*/ 213431 w 435202"/>
                  <a:gd name="connsiteY0" fmla="*/ 273 h 533730"/>
                  <a:gd name="connsiteX1" fmla="*/ 299156 w 435202"/>
                  <a:gd name="connsiteY1" fmla="*/ 19323 h 533730"/>
                  <a:gd name="connsiteX2" fmla="*/ 391231 w 435202"/>
                  <a:gd name="connsiteY2" fmla="*/ 105048 h 533730"/>
                  <a:gd name="connsiteX3" fmla="*/ 429331 w 435202"/>
                  <a:gd name="connsiteY3" fmla="*/ 216173 h 533730"/>
                  <a:gd name="connsiteX4" fmla="*/ 432506 w 435202"/>
                  <a:gd name="connsiteY4" fmla="*/ 327298 h 533730"/>
                  <a:gd name="connsiteX5" fmla="*/ 403931 w 435202"/>
                  <a:gd name="connsiteY5" fmla="*/ 428898 h 533730"/>
                  <a:gd name="connsiteX6" fmla="*/ 334081 w 435202"/>
                  <a:gd name="connsiteY6" fmla="*/ 501923 h 533730"/>
                  <a:gd name="connsiteX7" fmla="*/ 238831 w 435202"/>
                  <a:gd name="connsiteY7" fmla="*/ 533673 h 533730"/>
                  <a:gd name="connsiteX8" fmla="*/ 134056 w 435202"/>
                  <a:gd name="connsiteY8" fmla="*/ 508273 h 533730"/>
                  <a:gd name="connsiteX9" fmla="*/ 51506 w 435202"/>
                  <a:gd name="connsiteY9" fmla="*/ 457473 h 533730"/>
                  <a:gd name="connsiteX10" fmla="*/ 7056 w 435202"/>
                  <a:gd name="connsiteY10" fmla="*/ 371748 h 533730"/>
                  <a:gd name="connsiteX11" fmla="*/ 706 w 435202"/>
                  <a:gd name="connsiteY11" fmla="*/ 254273 h 533730"/>
                  <a:gd name="connsiteX12" fmla="*/ 13406 w 435202"/>
                  <a:gd name="connsiteY12" fmla="*/ 162198 h 533730"/>
                  <a:gd name="connsiteX13" fmla="*/ 64206 w 435202"/>
                  <a:gd name="connsiteY13" fmla="*/ 73298 h 533730"/>
                  <a:gd name="connsiteX14" fmla="*/ 140406 w 435202"/>
                  <a:gd name="connsiteY14" fmla="*/ 12973 h 533730"/>
                  <a:gd name="connsiteX15" fmla="*/ 213431 w 435202"/>
                  <a:gd name="connsiteY15" fmla="*/ 273 h 533730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71748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46348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62223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07765 w 429536"/>
                  <a:gd name="connsiteY0" fmla="*/ 273 h 534818"/>
                  <a:gd name="connsiteX1" fmla="*/ 293490 w 429536"/>
                  <a:gd name="connsiteY1" fmla="*/ 19323 h 534818"/>
                  <a:gd name="connsiteX2" fmla="*/ 385565 w 429536"/>
                  <a:gd name="connsiteY2" fmla="*/ 105048 h 534818"/>
                  <a:gd name="connsiteX3" fmla="*/ 423665 w 429536"/>
                  <a:gd name="connsiteY3" fmla="*/ 216173 h 534818"/>
                  <a:gd name="connsiteX4" fmla="*/ 426840 w 429536"/>
                  <a:gd name="connsiteY4" fmla="*/ 327298 h 534818"/>
                  <a:gd name="connsiteX5" fmla="*/ 398265 w 429536"/>
                  <a:gd name="connsiteY5" fmla="*/ 428898 h 534818"/>
                  <a:gd name="connsiteX6" fmla="*/ 328415 w 429536"/>
                  <a:gd name="connsiteY6" fmla="*/ 501923 h 534818"/>
                  <a:gd name="connsiteX7" fmla="*/ 233165 w 429536"/>
                  <a:gd name="connsiteY7" fmla="*/ 533673 h 534818"/>
                  <a:gd name="connsiteX8" fmla="*/ 128390 w 429536"/>
                  <a:gd name="connsiteY8" fmla="*/ 520973 h 534818"/>
                  <a:gd name="connsiteX9" fmla="*/ 45840 w 429536"/>
                  <a:gd name="connsiteY9" fmla="*/ 457473 h 534818"/>
                  <a:gd name="connsiteX10" fmla="*/ 1390 w 429536"/>
                  <a:gd name="connsiteY10" fmla="*/ 362223 h 534818"/>
                  <a:gd name="connsiteX11" fmla="*/ 10915 w 429536"/>
                  <a:gd name="connsiteY11" fmla="*/ 257448 h 534818"/>
                  <a:gd name="connsiteX12" fmla="*/ 7740 w 429536"/>
                  <a:gd name="connsiteY12" fmla="*/ 162198 h 534818"/>
                  <a:gd name="connsiteX13" fmla="*/ 58540 w 429536"/>
                  <a:gd name="connsiteY13" fmla="*/ 73298 h 534818"/>
                  <a:gd name="connsiteX14" fmla="*/ 134740 w 429536"/>
                  <a:gd name="connsiteY14" fmla="*/ 12973 h 534818"/>
                  <a:gd name="connsiteX15" fmla="*/ 207765 w 429536"/>
                  <a:gd name="connsiteY15" fmla="*/ 273 h 534818"/>
                  <a:gd name="connsiteX0" fmla="*/ 209915 w 431686"/>
                  <a:gd name="connsiteY0" fmla="*/ 273 h 534818"/>
                  <a:gd name="connsiteX1" fmla="*/ 295640 w 431686"/>
                  <a:gd name="connsiteY1" fmla="*/ 19323 h 534818"/>
                  <a:gd name="connsiteX2" fmla="*/ 387715 w 431686"/>
                  <a:gd name="connsiteY2" fmla="*/ 105048 h 534818"/>
                  <a:gd name="connsiteX3" fmla="*/ 425815 w 431686"/>
                  <a:gd name="connsiteY3" fmla="*/ 216173 h 534818"/>
                  <a:gd name="connsiteX4" fmla="*/ 428990 w 431686"/>
                  <a:gd name="connsiteY4" fmla="*/ 327298 h 534818"/>
                  <a:gd name="connsiteX5" fmla="*/ 400415 w 431686"/>
                  <a:gd name="connsiteY5" fmla="*/ 428898 h 534818"/>
                  <a:gd name="connsiteX6" fmla="*/ 330565 w 431686"/>
                  <a:gd name="connsiteY6" fmla="*/ 501923 h 534818"/>
                  <a:gd name="connsiteX7" fmla="*/ 235315 w 431686"/>
                  <a:gd name="connsiteY7" fmla="*/ 533673 h 534818"/>
                  <a:gd name="connsiteX8" fmla="*/ 130540 w 431686"/>
                  <a:gd name="connsiteY8" fmla="*/ 520973 h 534818"/>
                  <a:gd name="connsiteX9" fmla="*/ 47990 w 431686"/>
                  <a:gd name="connsiteY9" fmla="*/ 457473 h 534818"/>
                  <a:gd name="connsiteX10" fmla="*/ 3540 w 431686"/>
                  <a:gd name="connsiteY10" fmla="*/ 362223 h 534818"/>
                  <a:gd name="connsiteX11" fmla="*/ 3540 w 431686"/>
                  <a:gd name="connsiteY11" fmla="*/ 257448 h 534818"/>
                  <a:gd name="connsiteX12" fmla="*/ 9890 w 431686"/>
                  <a:gd name="connsiteY12" fmla="*/ 162198 h 534818"/>
                  <a:gd name="connsiteX13" fmla="*/ 60690 w 431686"/>
                  <a:gd name="connsiteY13" fmla="*/ 73298 h 534818"/>
                  <a:gd name="connsiteX14" fmla="*/ 136890 w 431686"/>
                  <a:gd name="connsiteY14" fmla="*/ 12973 h 534818"/>
                  <a:gd name="connsiteX15" fmla="*/ 209915 w 431686"/>
                  <a:gd name="connsiteY15" fmla="*/ 273 h 534818"/>
                  <a:gd name="connsiteX0" fmla="*/ 210337 w 432108"/>
                  <a:gd name="connsiteY0" fmla="*/ 273 h 534818"/>
                  <a:gd name="connsiteX1" fmla="*/ 296062 w 432108"/>
                  <a:gd name="connsiteY1" fmla="*/ 19323 h 534818"/>
                  <a:gd name="connsiteX2" fmla="*/ 388137 w 432108"/>
                  <a:gd name="connsiteY2" fmla="*/ 105048 h 534818"/>
                  <a:gd name="connsiteX3" fmla="*/ 426237 w 432108"/>
                  <a:gd name="connsiteY3" fmla="*/ 216173 h 534818"/>
                  <a:gd name="connsiteX4" fmla="*/ 429412 w 432108"/>
                  <a:gd name="connsiteY4" fmla="*/ 327298 h 534818"/>
                  <a:gd name="connsiteX5" fmla="*/ 400837 w 432108"/>
                  <a:gd name="connsiteY5" fmla="*/ 428898 h 534818"/>
                  <a:gd name="connsiteX6" fmla="*/ 330987 w 432108"/>
                  <a:gd name="connsiteY6" fmla="*/ 501923 h 534818"/>
                  <a:gd name="connsiteX7" fmla="*/ 235737 w 432108"/>
                  <a:gd name="connsiteY7" fmla="*/ 533673 h 534818"/>
                  <a:gd name="connsiteX8" fmla="*/ 130962 w 432108"/>
                  <a:gd name="connsiteY8" fmla="*/ 520973 h 534818"/>
                  <a:gd name="connsiteX9" fmla="*/ 48412 w 432108"/>
                  <a:gd name="connsiteY9" fmla="*/ 457473 h 534818"/>
                  <a:gd name="connsiteX10" fmla="*/ 3962 w 432108"/>
                  <a:gd name="connsiteY10" fmla="*/ 362223 h 534818"/>
                  <a:gd name="connsiteX11" fmla="*/ 3962 w 432108"/>
                  <a:gd name="connsiteY11" fmla="*/ 257448 h 534818"/>
                  <a:gd name="connsiteX12" fmla="*/ 19837 w 432108"/>
                  <a:gd name="connsiteY12" fmla="*/ 162198 h 534818"/>
                  <a:gd name="connsiteX13" fmla="*/ 61112 w 432108"/>
                  <a:gd name="connsiteY13" fmla="*/ 73298 h 534818"/>
                  <a:gd name="connsiteX14" fmla="*/ 137312 w 432108"/>
                  <a:gd name="connsiteY14" fmla="*/ 12973 h 534818"/>
                  <a:gd name="connsiteX15" fmla="*/ 210337 w 432108"/>
                  <a:gd name="connsiteY15" fmla="*/ 273 h 534818"/>
                  <a:gd name="connsiteX0" fmla="*/ 210337 w 432108"/>
                  <a:gd name="connsiteY0" fmla="*/ 202 h 534747"/>
                  <a:gd name="connsiteX1" fmla="*/ 296062 w 432108"/>
                  <a:gd name="connsiteY1" fmla="*/ 19252 h 534747"/>
                  <a:gd name="connsiteX2" fmla="*/ 388137 w 432108"/>
                  <a:gd name="connsiteY2" fmla="*/ 104977 h 534747"/>
                  <a:gd name="connsiteX3" fmla="*/ 426237 w 432108"/>
                  <a:gd name="connsiteY3" fmla="*/ 216102 h 534747"/>
                  <a:gd name="connsiteX4" fmla="*/ 429412 w 432108"/>
                  <a:gd name="connsiteY4" fmla="*/ 327227 h 534747"/>
                  <a:gd name="connsiteX5" fmla="*/ 400837 w 432108"/>
                  <a:gd name="connsiteY5" fmla="*/ 428827 h 534747"/>
                  <a:gd name="connsiteX6" fmla="*/ 330987 w 432108"/>
                  <a:gd name="connsiteY6" fmla="*/ 501852 h 534747"/>
                  <a:gd name="connsiteX7" fmla="*/ 235737 w 432108"/>
                  <a:gd name="connsiteY7" fmla="*/ 533602 h 534747"/>
                  <a:gd name="connsiteX8" fmla="*/ 130962 w 432108"/>
                  <a:gd name="connsiteY8" fmla="*/ 520902 h 534747"/>
                  <a:gd name="connsiteX9" fmla="*/ 48412 w 432108"/>
                  <a:gd name="connsiteY9" fmla="*/ 457402 h 534747"/>
                  <a:gd name="connsiteX10" fmla="*/ 3962 w 432108"/>
                  <a:gd name="connsiteY10" fmla="*/ 362152 h 534747"/>
                  <a:gd name="connsiteX11" fmla="*/ 3962 w 432108"/>
                  <a:gd name="connsiteY11" fmla="*/ 257377 h 534747"/>
                  <a:gd name="connsiteX12" fmla="*/ 19837 w 432108"/>
                  <a:gd name="connsiteY12" fmla="*/ 162127 h 534747"/>
                  <a:gd name="connsiteX13" fmla="*/ 61112 w 432108"/>
                  <a:gd name="connsiteY13" fmla="*/ 73227 h 534747"/>
                  <a:gd name="connsiteX14" fmla="*/ 127787 w 432108"/>
                  <a:gd name="connsiteY14" fmla="*/ 25602 h 534747"/>
                  <a:gd name="connsiteX15" fmla="*/ 210337 w 432108"/>
                  <a:gd name="connsiteY15" fmla="*/ 202 h 534747"/>
                  <a:gd name="connsiteX0" fmla="*/ 210337 w 432108"/>
                  <a:gd name="connsiteY0" fmla="*/ 0 h 534545"/>
                  <a:gd name="connsiteX1" fmla="*/ 296062 w 432108"/>
                  <a:gd name="connsiteY1" fmla="*/ 19050 h 534545"/>
                  <a:gd name="connsiteX2" fmla="*/ 388137 w 432108"/>
                  <a:gd name="connsiteY2" fmla="*/ 104775 h 534545"/>
                  <a:gd name="connsiteX3" fmla="*/ 426237 w 432108"/>
                  <a:gd name="connsiteY3" fmla="*/ 215900 h 534545"/>
                  <a:gd name="connsiteX4" fmla="*/ 429412 w 432108"/>
                  <a:gd name="connsiteY4" fmla="*/ 327025 h 534545"/>
                  <a:gd name="connsiteX5" fmla="*/ 400837 w 432108"/>
                  <a:gd name="connsiteY5" fmla="*/ 428625 h 534545"/>
                  <a:gd name="connsiteX6" fmla="*/ 330987 w 432108"/>
                  <a:gd name="connsiteY6" fmla="*/ 501650 h 534545"/>
                  <a:gd name="connsiteX7" fmla="*/ 235737 w 432108"/>
                  <a:gd name="connsiteY7" fmla="*/ 533400 h 534545"/>
                  <a:gd name="connsiteX8" fmla="*/ 130962 w 432108"/>
                  <a:gd name="connsiteY8" fmla="*/ 520700 h 534545"/>
                  <a:gd name="connsiteX9" fmla="*/ 48412 w 432108"/>
                  <a:gd name="connsiteY9" fmla="*/ 457200 h 534545"/>
                  <a:gd name="connsiteX10" fmla="*/ 3962 w 432108"/>
                  <a:gd name="connsiteY10" fmla="*/ 361950 h 534545"/>
                  <a:gd name="connsiteX11" fmla="*/ 3962 w 432108"/>
                  <a:gd name="connsiteY11" fmla="*/ 257175 h 534545"/>
                  <a:gd name="connsiteX12" fmla="*/ 19837 w 432108"/>
                  <a:gd name="connsiteY12" fmla="*/ 161925 h 534545"/>
                  <a:gd name="connsiteX13" fmla="*/ 61112 w 432108"/>
                  <a:gd name="connsiteY13" fmla="*/ 73025 h 534545"/>
                  <a:gd name="connsiteX14" fmla="*/ 118262 w 432108"/>
                  <a:gd name="connsiteY14" fmla="*/ 19050 h 534545"/>
                  <a:gd name="connsiteX15" fmla="*/ 210337 w 432108"/>
                  <a:gd name="connsiteY15" fmla="*/ 0 h 534545"/>
                  <a:gd name="connsiteX0" fmla="*/ 206404 w 428175"/>
                  <a:gd name="connsiteY0" fmla="*/ 0 h 534545"/>
                  <a:gd name="connsiteX1" fmla="*/ 292129 w 428175"/>
                  <a:gd name="connsiteY1" fmla="*/ 19050 h 534545"/>
                  <a:gd name="connsiteX2" fmla="*/ 384204 w 428175"/>
                  <a:gd name="connsiteY2" fmla="*/ 104775 h 534545"/>
                  <a:gd name="connsiteX3" fmla="*/ 422304 w 428175"/>
                  <a:gd name="connsiteY3" fmla="*/ 215900 h 534545"/>
                  <a:gd name="connsiteX4" fmla="*/ 425479 w 428175"/>
                  <a:gd name="connsiteY4" fmla="*/ 327025 h 534545"/>
                  <a:gd name="connsiteX5" fmla="*/ 396904 w 428175"/>
                  <a:gd name="connsiteY5" fmla="*/ 428625 h 534545"/>
                  <a:gd name="connsiteX6" fmla="*/ 327054 w 428175"/>
                  <a:gd name="connsiteY6" fmla="*/ 501650 h 534545"/>
                  <a:gd name="connsiteX7" fmla="*/ 231804 w 428175"/>
                  <a:gd name="connsiteY7" fmla="*/ 533400 h 534545"/>
                  <a:gd name="connsiteX8" fmla="*/ 127029 w 428175"/>
                  <a:gd name="connsiteY8" fmla="*/ 520700 h 534545"/>
                  <a:gd name="connsiteX9" fmla="*/ 44479 w 428175"/>
                  <a:gd name="connsiteY9" fmla="*/ 457200 h 534545"/>
                  <a:gd name="connsiteX10" fmla="*/ 19079 w 428175"/>
                  <a:gd name="connsiteY10" fmla="*/ 361950 h 534545"/>
                  <a:gd name="connsiteX11" fmla="*/ 29 w 428175"/>
                  <a:gd name="connsiteY11" fmla="*/ 257175 h 534545"/>
                  <a:gd name="connsiteX12" fmla="*/ 15904 w 428175"/>
                  <a:gd name="connsiteY12" fmla="*/ 161925 h 534545"/>
                  <a:gd name="connsiteX13" fmla="*/ 57179 w 428175"/>
                  <a:gd name="connsiteY13" fmla="*/ 73025 h 534545"/>
                  <a:gd name="connsiteX14" fmla="*/ 114329 w 428175"/>
                  <a:gd name="connsiteY14" fmla="*/ 19050 h 534545"/>
                  <a:gd name="connsiteX15" fmla="*/ 206404 w 428175"/>
                  <a:gd name="connsiteY15" fmla="*/ 0 h 534545"/>
                  <a:gd name="connsiteX0" fmla="*/ 206375 w 428146"/>
                  <a:gd name="connsiteY0" fmla="*/ 0 h 534545"/>
                  <a:gd name="connsiteX1" fmla="*/ 292100 w 428146"/>
                  <a:gd name="connsiteY1" fmla="*/ 19050 h 534545"/>
                  <a:gd name="connsiteX2" fmla="*/ 384175 w 428146"/>
                  <a:gd name="connsiteY2" fmla="*/ 104775 h 534545"/>
                  <a:gd name="connsiteX3" fmla="*/ 422275 w 428146"/>
                  <a:gd name="connsiteY3" fmla="*/ 215900 h 534545"/>
                  <a:gd name="connsiteX4" fmla="*/ 425450 w 428146"/>
                  <a:gd name="connsiteY4" fmla="*/ 327025 h 534545"/>
                  <a:gd name="connsiteX5" fmla="*/ 396875 w 428146"/>
                  <a:gd name="connsiteY5" fmla="*/ 428625 h 534545"/>
                  <a:gd name="connsiteX6" fmla="*/ 327025 w 428146"/>
                  <a:gd name="connsiteY6" fmla="*/ 501650 h 534545"/>
                  <a:gd name="connsiteX7" fmla="*/ 231775 w 428146"/>
                  <a:gd name="connsiteY7" fmla="*/ 533400 h 534545"/>
                  <a:gd name="connsiteX8" fmla="*/ 127000 w 428146"/>
                  <a:gd name="connsiteY8" fmla="*/ 520700 h 534545"/>
                  <a:gd name="connsiteX9" fmla="*/ 44450 w 428146"/>
                  <a:gd name="connsiteY9" fmla="*/ 457200 h 534545"/>
                  <a:gd name="connsiteX10" fmla="*/ 9525 w 428146"/>
                  <a:gd name="connsiteY10" fmla="*/ 358775 h 534545"/>
                  <a:gd name="connsiteX11" fmla="*/ 0 w 428146"/>
                  <a:gd name="connsiteY11" fmla="*/ 257175 h 534545"/>
                  <a:gd name="connsiteX12" fmla="*/ 15875 w 428146"/>
                  <a:gd name="connsiteY12" fmla="*/ 161925 h 534545"/>
                  <a:gd name="connsiteX13" fmla="*/ 57150 w 428146"/>
                  <a:gd name="connsiteY13" fmla="*/ 73025 h 534545"/>
                  <a:gd name="connsiteX14" fmla="*/ 114300 w 428146"/>
                  <a:gd name="connsiteY14" fmla="*/ 19050 h 534545"/>
                  <a:gd name="connsiteX15" fmla="*/ 206375 w 428146"/>
                  <a:gd name="connsiteY15" fmla="*/ 0 h 534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28146" h="534545">
                    <a:moveTo>
                      <a:pt x="206375" y="0"/>
                    </a:moveTo>
                    <a:cubicBezTo>
                      <a:pt x="236008" y="0"/>
                      <a:pt x="262467" y="1588"/>
                      <a:pt x="292100" y="19050"/>
                    </a:cubicBezTo>
                    <a:cubicBezTo>
                      <a:pt x="321733" y="36512"/>
                      <a:pt x="362479" y="71967"/>
                      <a:pt x="384175" y="104775"/>
                    </a:cubicBezTo>
                    <a:cubicBezTo>
                      <a:pt x="405871" y="137583"/>
                      <a:pt x="415396" y="178858"/>
                      <a:pt x="422275" y="215900"/>
                    </a:cubicBezTo>
                    <a:cubicBezTo>
                      <a:pt x="429154" y="252942"/>
                      <a:pt x="429683" y="291571"/>
                      <a:pt x="425450" y="327025"/>
                    </a:cubicBezTo>
                    <a:cubicBezTo>
                      <a:pt x="421217" y="362479"/>
                      <a:pt x="413279" y="399521"/>
                      <a:pt x="396875" y="428625"/>
                    </a:cubicBezTo>
                    <a:cubicBezTo>
                      <a:pt x="380471" y="457729"/>
                      <a:pt x="354542" y="484188"/>
                      <a:pt x="327025" y="501650"/>
                    </a:cubicBezTo>
                    <a:cubicBezTo>
                      <a:pt x="299508" y="519113"/>
                      <a:pt x="265112" y="530225"/>
                      <a:pt x="231775" y="533400"/>
                    </a:cubicBezTo>
                    <a:cubicBezTo>
                      <a:pt x="198438" y="536575"/>
                      <a:pt x="158221" y="533400"/>
                      <a:pt x="127000" y="520700"/>
                    </a:cubicBezTo>
                    <a:cubicBezTo>
                      <a:pt x="95779" y="508000"/>
                      <a:pt x="64029" y="484187"/>
                      <a:pt x="44450" y="457200"/>
                    </a:cubicBezTo>
                    <a:cubicBezTo>
                      <a:pt x="24871" y="430213"/>
                      <a:pt x="16933" y="392112"/>
                      <a:pt x="9525" y="358775"/>
                    </a:cubicBezTo>
                    <a:cubicBezTo>
                      <a:pt x="2117" y="325438"/>
                      <a:pt x="-1058" y="289983"/>
                      <a:pt x="0" y="257175"/>
                    </a:cubicBezTo>
                    <a:cubicBezTo>
                      <a:pt x="1058" y="224367"/>
                      <a:pt x="6350" y="192617"/>
                      <a:pt x="15875" y="161925"/>
                    </a:cubicBezTo>
                    <a:cubicBezTo>
                      <a:pt x="25400" y="131233"/>
                      <a:pt x="39687" y="97367"/>
                      <a:pt x="57150" y="73025"/>
                    </a:cubicBezTo>
                    <a:cubicBezTo>
                      <a:pt x="74613" y="48683"/>
                      <a:pt x="89429" y="31221"/>
                      <a:pt x="114300" y="19050"/>
                    </a:cubicBezTo>
                    <a:cubicBezTo>
                      <a:pt x="139171" y="6879"/>
                      <a:pt x="176742" y="0"/>
                      <a:pt x="2063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5" name="TextBox 194"/>
            <p:cNvSpPr txBox="1"/>
            <p:nvPr/>
          </p:nvSpPr>
          <p:spPr>
            <a:xfrm>
              <a:off x="3112221" y="123857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solidFill>
                    <a:srgbClr val="FF0000"/>
                  </a:solidFill>
                </a:rPr>
                <a:t>留</a:t>
              </a:r>
              <a:endParaRPr lang="zh-CN" altLang="en-US" sz="36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01" name="组合 200"/>
          <p:cNvGrpSpPr/>
          <p:nvPr/>
        </p:nvGrpSpPr>
        <p:grpSpPr>
          <a:xfrm>
            <a:off x="3276519" y="3638423"/>
            <a:ext cx="890750" cy="972414"/>
            <a:chOff x="2989221" y="-202226"/>
            <a:chExt cx="890750" cy="972414"/>
          </a:xfrm>
        </p:grpSpPr>
        <p:grpSp>
          <p:nvGrpSpPr>
            <p:cNvPr id="202" name="组合 201"/>
            <p:cNvGrpSpPr/>
            <p:nvPr/>
          </p:nvGrpSpPr>
          <p:grpSpPr>
            <a:xfrm>
              <a:off x="2989221" y="-202226"/>
              <a:ext cx="890750" cy="964996"/>
              <a:chOff x="2337341" y="-944550"/>
              <a:chExt cx="1767675" cy="1915015"/>
            </a:xfrm>
          </p:grpSpPr>
          <p:sp>
            <p:nvSpPr>
              <p:cNvPr id="204" name="任意多边形 203"/>
              <p:cNvSpPr/>
              <p:nvPr/>
            </p:nvSpPr>
            <p:spPr>
              <a:xfrm>
                <a:off x="2445390" y="-188017"/>
                <a:ext cx="1523165" cy="1158482"/>
              </a:xfrm>
              <a:custGeom>
                <a:avLst/>
                <a:gdLst>
                  <a:gd name="connsiteX0" fmla="*/ 763717 w 1510477"/>
                  <a:gd name="connsiteY0" fmla="*/ 2180 h 1168643"/>
                  <a:gd name="connsiteX1" fmla="*/ 954217 w 1510477"/>
                  <a:gd name="connsiteY1" fmla="*/ 93620 h 1168643"/>
                  <a:gd name="connsiteX2" fmla="*/ 1076137 w 1510477"/>
                  <a:gd name="connsiteY2" fmla="*/ 268880 h 1168643"/>
                  <a:gd name="connsiteX3" fmla="*/ 1198057 w 1510477"/>
                  <a:gd name="connsiteY3" fmla="*/ 398420 h 1168643"/>
                  <a:gd name="connsiteX4" fmla="*/ 1358077 w 1510477"/>
                  <a:gd name="connsiteY4" fmla="*/ 543200 h 1168643"/>
                  <a:gd name="connsiteX5" fmla="*/ 1449517 w 1510477"/>
                  <a:gd name="connsiteY5" fmla="*/ 619400 h 1168643"/>
                  <a:gd name="connsiteX6" fmla="*/ 1510477 w 1510477"/>
                  <a:gd name="connsiteY6" fmla="*/ 756560 h 1168643"/>
                  <a:gd name="connsiteX7" fmla="*/ 1510477 w 1510477"/>
                  <a:gd name="connsiteY7" fmla="*/ 878480 h 1168643"/>
                  <a:gd name="connsiteX8" fmla="*/ 1449517 w 1510477"/>
                  <a:gd name="connsiteY8" fmla="*/ 1046120 h 1168643"/>
                  <a:gd name="connsiteX9" fmla="*/ 1319977 w 1510477"/>
                  <a:gd name="connsiteY9" fmla="*/ 1145180 h 1168643"/>
                  <a:gd name="connsiteX10" fmla="*/ 1144717 w 1510477"/>
                  <a:gd name="connsiteY10" fmla="*/ 1168040 h 1168643"/>
                  <a:gd name="connsiteX11" fmla="*/ 999937 w 1510477"/>
                  <a:gd name="connsiteY11" fmla="*/ 1129940 h 1168643"/>
                  <a:gd name="connsiteX12" fmla="*/ 847537 w 1510477"/>
                  <a:gd name="connsiteY12" fmla="*/ 1084220 h 1168643"/>
                  <a:gd name="connsiteX13" fmla="*/ 733237 w 1510477"/>
                  <a:gd name="connsiteY13" fmla="*/ 1084220 h 1168643"/>
                  <a:gd name="connsiteX14" fmla="*/ 641797 w 1510477"/>
                  <a:gd name="connsiteY14" fmla="*/ 1114700 h 1168643"/>
                  <a:gd name="connsiteX15" fmla="*/ 512257 w 1510477"/>
                  <a:gd name="connsiteY15" fmla="*/ 1137560 h 1168643"/>
                  <a:gd name="connsiteX16" fmla="*/ 405577 w 1510477"/>
                  <a:gd name="connsiteY16" fmla="*/ 1160420 h 1168643"/>
                  <a:gd name="connsiteX17" fmla="*/ 260797 w 1510477"/>
                  <a:gd name="connsiteY17" fmla="*/ 1152800 h 1168643"/>
                  <a:gd name="connsiteX18" fmla="*/ 108397 w 1510477"/>
                  <a:gd name="connsiteY18" fmla="*/ 1061360 h 1168643"/>
                  <a:gd name="connsiteX19" fmla="*/ 9337 w 1510477"/>
                  <a:gd name="connsiteY19" fmla="*/ 893720 h 1168643"/>
                  <a:gd name="connsiteX20" fmla="*/ 9337 w 1510477"/>
                  <a:gd name="connsiteY20" fmla="*/ 756560 h 1168643"/>
                  <a:gd name="connsiteX21" fmla="*/ 55057 w 1510477"/>
                  <a:gd name="connsiteY21" fmla="*/ 619400 h 1168643"/>
                  <a:gd name="connsiteX22" fmla="*/ 131257 w 1510477"/>
                  <a:gd name="connsiteY22" fmla="*/ 550820 h 1168643"/>
                  <a:gd name="connsiteX23" fmla="*/ 215077 w 1510477"/>
                  <a:gd name="connsiteY23" fmla="*/ 482240 h 1168643"/>
                  <a:gd name="connsiteX24" fmla="*/ 359857 w 1510477"/>
                  <a:gd name="connsiteY24" fmla="*/ 375560 h 1168643"/>
                  <a:gd name="connsiteX25" fmla="*/ 458917 w 1510477"/>
                  <a:gd name="connsiteY25" fmla="*/ 253640 h 1168643"/>
                  <a:gd name="connsiteX26" fmla="*/ 527497 w 1510477"/>
                  <a:gd name="connsiteY26" fmla="*/ 169820 h 1168643"/>
                  <a:gd name="connsiteX27" fmla="*/ 588457 w 1510477"/>
                  <a:gd name="connsiteY27" fmla="*/ 86000 h 1168643"/>
                  <a:gd name="connsiteX28" fmla="*/ 664657 w 1510477"/>
                  <a:gd name="connsiteY28" fmla="*/ 32660 h 1168643"/>
                  <a:gd name="connsiteX29" fmla="*/ 763717 w 1510477"/>
                  <a:gd name="connsiteY29" fmla="*/ 2180 h 1168643"/>
                  <a:gd name="connsiteX0" fmla="*/ 804992 w 1510477"/>
                  <a:gd name="connsiteY0" fmla="*/ 2254 h 1168717"/>
                  <a:gd name="connsiteX1" fmla="*/ 954217 w 1510477"/>
                  <a:gd name="connsiteY1" fmla="*/ 93694 h 1168717"/>
                  <a:gd name="connsiteX2" fmla="*/ 1076137 w 1510477"/>
                  <a:gd name="connsiteY2" fmla="*/ 268954 h 1168717"/>
                  <a:gd name="connsiteX3" fmla="*/ 1198057 w 1510477"/>
                  <a:gd name="connsiteY3" fmla="*/ 398494 h 1168717"/>
                  <a:gd name="connsiteX4" fmla="*/ 1358077 w 1510477"/>
                  <a:gd name="connsiteY4" fmla="*/ 543274 h 1168717"/>
                  <a:gd name="connsiteX5" fmla="*/ 1449517 w 1510477"/>
                  <a:gd name="connsiteY5" fmla="*/ 619474 h 1168717"/>
                  <a:gd name="connsiteX6" fmla="*/ 1510477 w 1510477"/>
                  <a:gd name="connsiteY6" fmla="*/ 756634 h 1168717"/>
                  <a:gd name="connsiteX7" fmla="*/ 1510477 w 1510477"/>
                  <a:gd name="connsiteY7" fmla="*/ 878554 h 1168717"/>
                  <a:gd name="connsiteX8" fmla="*/ 1449517 w 1510477"/>
                  <a:gd name="connsiteY8" fmla="*/ 1046194 h 1168717"/>
                  <a:gd name="connsiteX9" fmla="*/ 1319977 w 1510477"/>
                  <a:gd name="connsiteY9" fmla="*/ 1145254 h 1168717"/>
                  <a:gd name="connsiteX10" fmla="*/ 1144717 w 1510477"/>
                  <a:gd name="connsiteY10" fmla="*/ 1168114 h 1168717"/>
                  <a:gd name="connsiteX11" fmla="*/ 999937 w 1510477"/>
                  <a:gd name="connsiteY11" fmla="*/ 1130014 h 1168717"/>
                  <a:gd name="connsiteX12" fmla="*/ 847537 w 1510477"/>
                  <a:gd name="connsiteY12" fmla="*/ 1084294 h 1168717"/>
                  <a:gd name="connsiteX13" fmla="*/ 733237 w 1510477"/>
                  <a:gd name="connsiteY13" fmla="*/ 1084294 h 1168717"/>
                  <a:gd name="connsiteX14" fmla="*/ 641797 w 1510477"/>
                  <a:gd name="connsiteY14" fmla="*/ 1114774 h 1168717"/>
                  <a:gd name="connsiteX15" fmla="*/ 512257 w 1510477"/>
                  <a:gd name="connsiteY15" fmla="*/ 1137634 h 1168717"/>
                  <a:gd name="connsiteX16" fmla="*/ 405577 w 1510477"/>
                  <a:gd name="connsiteY16" fmla="*/ 1160494 h 1168717"/>
                  <a:gd name="connsiteX17" fmla="*/ 260797 w 1510477"/>
                  <a:gd name="connsiteY17" fmla="*/ 1152874 h 1168717"/>
                  <a:gd name="connsiteX18" fmla="*/ 108397 w 1510477"/>
                  <a:gd name="connsiteY18" fmla="*/ 1061434 h 1168717"/>
                  <a:gd name="connsiteX19" fmla="*/ 9337 w 1510477"/>
                  <a:gd name="connsiteY19" fmla="*/ 893794 h 1168717"/>
                  <a:gd name="connsiteX20" fmla="*/ 9337 w 1510477"/>
                  <a:gd name="connsiteY20" fmla="*/ 756634 h 1168717"/>
                  <a:gd name="connsiteX21" fmla="*/ 55057 w 1510477"/>
                  <a:gd name="connsiteY21" fmla="*/ 619474 h 1168717"/>
                  <a:gd name="connsiteX22" fmla="*/ 131257 w 1510477"/>
                  <a:gd name="connsiteY22" fmla="*/ 550894 h 1168717"/>
                  <a:gd name="connsiteX23" fmla="*/ 215077 w 1510477"/>
                  <a:gd name="connsiteY23" fmla="*/ 482314 h 1168717"/>
                  <a:gd name="connsiteX24" fmla="*/ 359857 w 1510477"/>
                  <a:gd name="connsiteY24" fmla="*/ 375634 h 1168717"/>
                  <a:gd name="connsiteX25" fmla="*/ 458917 w 1510477"/>
                  <a:gd name="connsiteY25" fmla="*/ 253714 h 1168717"/>
                  <a:gd name="connsiteX26" fmla="*/ 527497 w 1510477"/>
                  <a:gd name="connsiteY26" fmla="*/ 169894 h 1168717"/>
                  <a:gd name="connsiteX27" fmla="*/ 588457 w 1510477"/>
                  <a:gd name="connsiteY27" fmla="*/ 86074 h 1168717"/>
                  <a:gd name="connsiteX28" fmla="*/ 664657 w 1510477"/>
                  <a:gd name="connsiteY28" fmla="*/ 32734 h 1168717"/>
                  <a:gd name="connsiteX29" fmla="*/ 804992 w 1510477"/>
                  <a:gd name="connsiteY29" fmla="*/ 2254 h 1168717"/>
                  <a:gd name="connsiteX0" fmla="*/ 804992 w 1510477"/>
                  <a:gd name="connsiteY0" fmla="*/ 3140 h 1169603"/>
                  <a:gd name="connsiteX1" fmla="*/ 954217 w 1510477"/>
                  <a:gd name="connsiteY1" fmla="*/ 94580 h 1169603"/>
                  <a:gd name="connsiteX2" fmla="*/ 1076137 w 1510477"/>
                  <a:gd name="connsiteY2" fmla="*/ 269840 h 1169603"/>
                  <a:gd name="connsiteX3" fmla="*/ 1198057 w 1510477"/>
                  <a:gd name="connsiteY3" fmla="*/ 399380 h 1169603"/>
                  <a:gd name="connsiteX4" fmla="*/ 1358077 w 1510477"/>
                  <a:gd name="connsiteY4" fmla="*/ 544160 h 1169603"/>
                  <a:gd name="connsiteX5" fmla="*/ 1449517 w 1510477"/>
                  <a:gd name="connsiteY5" fmla="*/ 620360 h 1169603"/>
                  <a:gd name="connsiteX6" fmla="*/ 1510477 w 1510477"/>
                  <a:gd name="connsiteY6" fmla="*/ 757520 h 1169603"/>
                  <a:gd name="connsiteX7" fmla="*/ 1510477 w 1510477"/>
                  <a:gd name="connsiteY7" fmla="*/ 879440 h 1169603"/>
                  <a:gd name="connsiteX8" fmla="*/ 1449517 w 1510477"/>
                  <a:gd name="connsiteY8" fmla="*/ 1047080 h 1169603"/>
                  <a:gd name="connsiteX9" fmla="*/ 1319977 w 1510477"/>
                  <a:gd name="connsiteY9" fmla="*/ 1146140 h 1169603"/>
                  <a:gd name="connsiteX10" fmla="*/ 1144717 w 1510477"/>
                  <a:gd name="connsiteY10" fmla="*/ 1169000 h 1169603"/>
                  <a:gd name="connsiteX11" fmla="*/ 999937 w 1510477"/>
                  <a:gd name="connsiteY11" fmla="*/ 1130900 h 1169603"/>
                  <a:gd name="connsiteX12" fmla="*/ 847537 w 1510477"/>
                  <a:gd name="connsiteY12" fmla="*/ 1085180 h 1169603"/>
                  <a:gd name="connsiteX13" fmla="*/ 733237 w 1510477"/>
                  <a:gd name="connsiteY13" fmla="*/ 1085180 h 1169603"/>
                  <a:gd name="connsiteX14" fmla="*/ 641797 w 1510477"/>
                  <a:gd name="connsiteY14" fmla="*/ 1115660 h 1169603"/>
                  <a:gd name="connsiteX15" fmla="*/ 512257 w 1510477"/>
                  <a:gd name="connsiteY15" fmla="*/ 1138520 h 1169603"/>
                  <a:gd name="connsiteX16" fmla="*/ 405577 w 1510477"/>
                  <a:gd name="connsiteY16" fmla="*/ 1161380 h 1169603"/>
                  <a:gd name="connsiteX17" fmla="*/ 260797 w 1510477"/>
                  <a:gd name="connsiteY17" fmla="*/ 1153760 h 1169603"/>
                  <a:gd name="connsiteX18" fmla="*/ 108397 w 1510477"/>
                  <a:gd name="connsiteY18" fmla="*/ 1062320 h 1169603"/>
                  <a:gd name="connsiteX19" fmla="*/ 9337 w 1510477"/>
                  <a:gd name="connsiteY19" fmla="*/ 894680 h 1169603"/>
                  <a:gd name="connsiteX20" fmla="*/ 9337 w 1510477"/>
                  <a:gd name="connsiteY20" fmla="*/ 757520 h 1169603"/>
                  <a:gd name="connsiteX21" fmla="*/ 55057 w 1510477"/>
                  <a:gd name="connsiteY21" fmla="*/ 620360 h 1169603"/>
                  <a:gd name="connsiteX22" fmla="*/ 131257 w 1510477"/>
                  <a:gd name="connsiteY22" fmla="*/ 551780 h 1169603"/>
                  <a:gd name="connsiteX23" fmla="*/ 215077 w 1510477"/>
                  <a:gd name="connsiteY23" fmla="*/ 483200 h 1169603"/>
                  <a:gd name="connsiteX24" fmla="*/ 359857 w 1510477"/>
                  <a:gd name="connsiteY24" fmla="*/ 376520 h 1169603"/>
                  <a:gd name="connsiteX25" fmla="*/ 458917 w 1510477"/>
                  <a:gd name="connsiteY25" fmla="*/ 254600 h 1169603"/>
                  <a:gd name="connsiteX26" fmla="*/ 527497 w 1510477"/>
                  <a:gd name="connsiteY26" fmla="*/ 170780 h 1169603"/>
                  <a:gd name="connsiteX27" fmla="*/ 588457 w 1510477"/>
                  <a:gd name="connsiteY27" fmla="*/ 86960 h 1169603"/>
                  <a:gd name="connsiteX28" fmla="*/ 677357 w 1510477"/>
                  <a:gd name="connsiteY28" fmla="*/ 27270 h 1169603"/>
                  <a:gd name="connsiteX29" fmla="*/ 804992 w 1510477"/>
                  <a:gd name="connsiteY29" fmla="*/ 3140 h 1169603"/>
                  <a:gd name="connsiteX0" fmla="*/ 817692 w 1510477"/>
                  <a:gd name="connsiteY0" fmla="*/ 4719 h 1158482"/>
                  <a:gd name="connsiteX1" fmla="*/ 954217 w 1510477"/>
                  <a:gd name="connsiteY1" fmla="*/ 83459 h 1158482"/>
                  <a:gd name="connsiteX2" fmla="*/ 1076137 w 1510477"/>
                  <a:gd name="connsiteY2" fmla="*/ 258719 h 1158482"/>
                  <a:gd name="connsiteX3" fmla="*/ 1198057 w 1510477"/>
                  <a:gd name="connsiteY3" fmla="*/ 388259 h 1158482"/>
                  <a:gd name="connsiteX4" fmla="*/ 1358077 w 1510477"/>
                  <a:gd name="connsiteY4" fmla="*/ 533039 h 1158482"/>
                  <a:gd name="connsiteX5" fmla="*/ 1449517 w 1510477"/>
                  <a:gd name="connsiteY5" fmla="*/ 609239 h 1158482"/>
                  <a:gd name="connsiteX6" fmla="*/ 1510477 w 1510477"/>
                  <a:gd name="connsiteY6" fmla="*/ 746399 h 1158482"/>
                  <a:gd name="connsiteX7" fmla="*/ 1510477 w 1510477"/>
                  <a:gd name="connsiteY7" fmla="*/ 868319 h 1158482"/>
                  <a:gd name="connsiteX8" fmla="*/ 1449517 w 1510477"/>
                  <a:gd name="connsiteY8" fmla="*/ 1035959 h 1158482"/>
                  <a:gd name="connsiteX9" fmla="*/ 1319977 w 1510477"/>
                  <a:gd name="connsiteY9" fmla="*/ 1135019 h 1158482"/>
                  <a:gd name="connsiteX10" fmla="*/ 1144717 w 1510477"/>
                  <a:gd name="connsiteY10" fmla="*/ 1157879 h 1158482"/>
                  <a:gd name="connsiteX11" fmla="*/ 999937 w 1510477"/>
                  <a:gd name="connsiteY11" fmla="*/ 1119779 h 1158482"/>
                  <a:gd name="connsiteX12" fmla="*/ 847537 w 1510477"/>
                  <a:gd name="connsiteY12" fmla="*/ 1074059 h 1158482"/>
                  <a:gd name="connsiteX13" fmla="*/ 733237 w 1510477"/>
                  <a:gd name="connsiteY13" fmla="*/ 1074059 h 1158482"/>
                  <a:gd name="connsiteX14" fmla="*/ 641797 w 1510477"/>
                  <a:gd name="connsiteY14" fmla="*/ 1104539 h 1158482"/>
                  <a:gd name="connsiteX15" fmla="*/ 512257 w 1510477"/>
                  <a:gd name="connsiteY15" fmla="*/ 1127399 h 1158482"/>
                  <a:gd name="connsiteX16" fmla="*/ 405577 w 1510477"/>
                  <a:gd name="connsiteY16" fmla="*/ 1150259 h 1158482"/>
                  <a:gd name="connsiteX17" fmla="*/ 260797 w 1510477"/>
                  <a:gd name="connsiteY17" fmla="*/ 1142639 h 1158482"/>
                  <a:gd name="connsiteX18" fmla="*/ 108397 w 1510477"/>
                  <a:gd name="connsiteY18" fmla="*/ 1051199 h 1158482"/>
                  <a:gd name="connsiteX19" fmla="*/ 9337 w 1510477"/>
                  <a:gd name="connsiteY19" fmla="*/ 883559 h 1158482"/>
                  <a:gd name="connsiteX20" fmla="*/ 9337 w 1510477"/>
                  <a:gd name="connsiteY20" fmla="*/ 746399 h 1158482"/>
                  <a:gd name="connsiteX21" fmla="*/ 55057 w 1510477"/>
                  <a:gd name="connsiteY21" fmla="*/ 609239 h 1158482"/>
                  <a:gd name="connsiteX22" fmla="*/ 131257 w 1510477"/>
                  <a:gd name="connsiteY22" fmla="*/ 540659 h 1158482"/>
                  <a:gd name="connsiteX23" fmla="*/ 215077 w 1510477"/>
                  <a:gd name="connsiteY23" fmla="*/ 472079 h 1158482"/>
                  <a:gd name="connsiteX24" fmla="*/ 359857 w 1510477"/>
                  <a:gd name="connsiteY24" fmla="*/ 365399 h 1158482"/>
                  <a:gd name="connsiteX25" fmla="*/ 458917 w 1510477"/>
                  <a:gd name="connsiteY25" fmla="*/ 243479 h 1158482"/>
                  <a:gd name="connsiteX26" fmla="*/ 527497 w 1510477"/>
                  <a:gd name="connsiteY26" fmla="*/ 159659 h 1158482"/>
                  <a:gd name="connsiteX27" fmla="*/ 588457 w 1510477"/>
                  <a:gd name="connsiteY27" fmla="*/ 75839 h 1158482"/>
                  <a:gd name="connsiteX28" fmla="*/ 677357 w 1510477"/>
                  <a:gd name="connsiteY28" fmla="*/ 16149 h 1158482"/>
                  <a:gd name="connsiteX29" fmla="*/ 817692 w 1510477"/>
                  <a:gd name="connsiteY29" fmla="*/ 4719 h 1158482"/>
                  <a:gd name="connsiteX0" fmla="*/ 817692 w 1510477"/>
                  <a:gd name="connsiteY0" fmla="*/ 4719 h 1158482"/>
                  <a:gd name="connsiteX1" fmla="*/ 954217 w 1510477"/>
                  <a:gd name="connsiteY1" fmla="*/ 83459 h 1158482"/>
                  <a:gd name="connsiteX2" fmla="*/ 1076137 w 1510477"/>
                  <a:gd name="connsiteY2" fmla="*/ 258719 h 1158482"/>
                  <a:gd name="connsiteX3" fmla="*/ 1198057 w 1510477"/>
                  <a:gd name="connsiteY3" fmla="*/ 388259 h 1158482"/>
                  <a:gd name="connsiteX4" fmla="*/ 1358077 w 1510477"/>
                  <a:gd name="connsiteY4" fmla="*/ 533039 h 1158482"/>
                  <a:gd name="connsiteX5" fmla="*/ 1449517 w 1510477"/>
                  <a:gd name="connsiteY5" fmla="*/ 609239 h 1158482"/>
                  <a:gd name="connsiteX6" fmla="*/ 1510477 w 1510477"/>
                  <a:gd name="connsiteY6" fmla="*/ 746399 h 1158482"/>
                  <a:gd name="connsiteX7" fmla="*/ 1510477 w 1510477"/>
                  <a:gd name="connsiteY7" fmla="*/ 868319 h 1158482"/>
                  <a:gd name="connsiteX8" fmla="*/ 1449517 w 1510477"/>
                  <a:gd name="connsiteY8" fmla="*/ 1035959 h 1158482"/>
                  <a:gd name="connsiteX9" fmla="*/ 1319977 w 1510477"/>
                  <a:gd name="connsiteY9" fmla="*/ 1135019 h 1158482"/>
                  <a:gd name="connsiteX10" fmla="*/ 1144717 w 1510477"/>
                  <a:gd name="connsiteY10" fmla="*/ 1157879 h 1158482"/>
                  <a:gd name="connsiteX11" fmla="*/ 999937 w 1510477"/>
                  <a:gd name="connsiteY11" fmla="*/ 1119779 h 1158482"/>
                  <a:gd name="connsiteX12" fmla="*/ 847537 w 1510477"/>
                  <a:gd name="connsiteY12" fmla="*/ 1074059 h 1158482"/>
                  <a:gd name="connsiteX13" fmla="*/ 733237 w 1510477"/>
                  <a:gd name="connsiteY13" fmla="*/ 1074059 h 1158482"/>
                  <a:gd name="connsiteX14" fmla="*/ 641797 w 1510477"/>
                  <a:gd name="connsiteY14" fmla="*/ 1104539 h 1158482"/>
                  <a:gd name="connsiteX15" fmla="*/ 512257 w 1510477"/>
                  <a:gd name="connsiteY15" fmla="*/ 1127399 h 1158482"/>
                  <a:gd name="connsiteX16" fmla="*/ 405577 w 1510477"/>
                  <a:gd name="connsiteY16" fmla="*/ 1150259 h 1158482"/>
                  <a:gd name="connsiteX17" fmla="*/ 260797 w 1510477"/>
                  <a:gd name="connsiteY17" fmla="*/ 1142639 h 1158482"/>
                  <a:gd name="connsiteX18" fmla="*/ 108397 w 1510477"/>
                  <a:gd name="connsiteY18" fmla="*/ 1051199 h 1158482"/>
                  <a:gd name="connsiteX19" fmla="*/ 9337 w 1510477"/>
                  <a:gd name="connsiteY19" fmla="*/ 883559 h 1158482"/>
                  <a:gd name="connsiteX20" fmla="*/ 9337 w 1510477"/>
                  <a:gd name="connsiteY20" fmla="*/ 746399 h 1158482"/>
                  <a:gd name="connsiteX21" fmla="*/ 55057 w 1510477"/>
                  <a:gd name="connsiteY21" fmla="*/ 609239 h 1158482"/>
                  <a:gd name="connsiteX22" fmla="*/ 131257 w 1510477"/>
                  <a:gd name="connsiteY22" fmla="*/ 540659 h 1158482"/>
                  <a:gd name="connsiteX23" fmla="*/ 227777 w 1510477"/>
                  <a:gd name="connsiteY23" fmla="*/ 468904 h 1158482"/>
                  <a:gd name="connsiteX24" fmla="*/ 359857 w 1510477"/>
                  <a:gd name="connsiteY24" fmla="*/ 365399 h 1158482"/>
                  <a:gd name="connsiteX25" fmla="*/ 458917 w 1510477"/>
                  <a:gd name="connsiteY25" fmla="*/ 243479 h 1158482"/>
                  <a:gd name="connsiteX26" fmla="*/ 527497 w 1510477"/>
                  <a:gd name="connsiteY26" fmla="*/ 159659 h 1158482"/>
                  <a:gd name="connsiteX27" fmla="*/ 588457 w 1510477"/>
                  <a:gd name="connsiteY27" fmla="*/ 75839 h 1158482"/>
                  <a:gd name="connsiteX28" fmla="*/ 677357 w 1510477"/>
                  <a:gd name="connsiteY28" fmla="*/ 16149 h 1158482"/>
                  <a:gd name="connsiteX29" fmla="*/ 817692 w 1510477"/>
                  <a:gd name="connsiteY29" fmla="*/ 4719 h 1158482"/>
                  <a:gd name="connsiteX0" fmla="*/ 817075 w 1509860"/>
                  <a:gd name="connsiteY0" fmla="*/ 4719 h 1158482"/>
                  <a:gd name="connsiteX1" fmla="*/ 953600 w 1509860"/>
                  <a:gd name="connsiteY1" fmla="*/ 83459 h 1158482"/>
                  <a:gd name="connsiteX2" fmla="*/ 1075520 w 1509860"/>
                  <a:gd name="connsiteY2" fmla="*/ 258719 h 1158482"/>
                  <a:gd name="connsiteX3" fmla="*/ 1197440 w 1509860"/>
                  <a:gd name="connsiteY3" fmla="*/ 388259 h 1158482"/>
                  <a:gd name="connsiteX4" fmla="*/ 1357460 w 1509860"/>
                  <a:gd name="connsiteY4" fmla="*/ 533039 h 1158482"/>
                  <a:gd name="connsiteX5" fmla="*/ 1448900 w 1509860"/>
                  <a:gd name="connsiteY5" fmla="*/ 609239 h 1158482"/>
                  <a:gd name="connsiteX6" fmla="*/ 1509860 w 1509860"/>
                  <a:gd name="connsiteY6" fmla="*/ 746399 h 1158482"/>
                  <a:gd name="connsiteX7" fmla="*/ 1509860 w 1509860"/>
                  <a:gd name="connsiteY7" fmla="*/ 868319 h 1158482"/>
                  <a:gd name="connsiteX8" fmla="*/ 1448900 w 1509860"/>
                  <a:gd name="connsiteY8" fmla="*/ 1035959 h 1158482"/>
                  <a:gd name="connsiteX9" fmla="*/ 1319360 w 1509860"/>
                  <a:gd name="connsiteY9" fmla="*/ 1135019 h 1158482"/>
                  <a:gd name="connsiteX10" fmla="*/ 1144100 w 1509860"/>
                  <a:gd name="connsiteY10" fmla="*/ 1157879 h 1158482"/>
                  <a:gd name="connsiteX11" fmla="*/ 999320 w 1509860"/>
                  <a:gd name="connsiteY11" fmla="*/ 1119779 h 1158482"/>
                  <a:gd name="connsiteX12" fmla="*/ 846920 w 1509860"/>
                  <a:gd name="connsiteY12" fmla="*/ 1074059 h 1158482"/>
                  <a:gd name="connsiteX13" fmla="*/ 732620 w 1509860"/>
                  <a:gd name="connsiteY13" fmla="*/ 1074059 h 1158482"/>
                  <a:gd name="connsiteX14" fmla="*/ 641180 w 1509860"/>
                  <a:gd name="connsiteY14" fmla="*/ 1104539 h 1158482"/>
                  <a:gd name="connsiteX15" fmla="*/ 511640 w 1509860"/>
                  <a:gd name="connsiteY15" fmla="*/ 1127399 h 1158482"/>
                  <a:gd name="connsiteX16" fmla="*/ 404960 w 1509860"/>
                  <a:gd name="connsiteY16" fmla="*/ 1150259 h 1158482"/>
                  <a:gd name="connsiteX17" fmla="*/ 260180 w 1509860"/>
                  <a:gd name="connsiteY17" fmla="*/ 1142639 h 1158482"/>
                  <a:gd name="connsiteX18" fmla="*/ 107780 w 1509860"/>
                  <a:gd name="connsiteY18" fmla="*/ 1051199 h 1158482"/>
                  <a:gd name="connsiteX19" fmla="*/ 8720 w 1509860"/>
                  <a:gd name="connsiteY19" fmla="*/ 883559 h 1158482"/>
                  <a:gd name="connsiteX20" fmla="*/ 8720 w 1509860"/>
                  <a:gd name="connsiteY20" fmla="*/ 746399 h 1158482"/>
                  <a:gd name="connsiteX21" fmla="*/ 41740 w 1509860"/>
                  <a:gd name="connsiteY21" fmla="*/ 621939 h 1158482"/>
                  <a:gd name="connsiteX22" fmla="*/ 130640 w 1509860"/>
                  <a:gd name="connsiteY22" fmla="*/ 540659 h 1158482"/>
                  <a:gd name="connsiteX23" fmla="*/ 227160 w 1509860"/>
                  <a:gd name="connsiteY23" fmla="*/ 468904 h 1158482"/>
                  <a:gd name="connsiteX24" fmla="*/ 359240 w 1509860"/>
                  <a:gd name="connsiteY24" fmla="*/ 365399 h 1158482"/>
                  <a:gd name="connsiteX25" fmla="*/ 458300 w 1509860"/>
                  <a:gd name="connsiteY25" fmla="*/ 243479 h 1158482"/>
                  <a:gd name="connsiteX26" fmla="*/ 526880 w 1509860"/>
                  <a:gd name="connsiteY26" fmla="*/ 159659 h 1158482"/>
                  <a:gd name="connsiteX27" fmla="*/ 587840 w 1509860"/>
                  <a:gd name="connsiteY27" fmla="*/ 75839 h 1158482"/>
                  <a:gd name="connsiteX28" fmla="*/ 676740 w 1509860"/>
                  <a:gd name="connsiteY28" fmla="*/ 16149 h 1158482"/>
                  <a:gd name="connsiteX29" fmla="*/ 817075 w 1509860"/>
                  <a:gd name="connsiteY29" fmla="*/ 4719 h 1158482"/>
                  <a:gd name="connsiteX0" fmla="*/ 824371 w 1517156"/>
                  <a:gd name="connsiteY0" fmla="*/ 4719 h 1158482"/>
                  <a:gd name="connsiteX1" fmla="*/ 960896 w 1517156"/>
                  <a:gd name="connsiteY1" fmla="*/ 83459 h 1158482"/>
                  <a:gd name="connsiteX2" fmla="*/ 1082816 w 1517156"/>
                  <a:gd name="connsiteY2" fmla="*/ 258719 h 1158482"/>
                  <a:gd name="connsiteX3" fmla="*/ 1204736 w 1517156"/>
                  <a:gd name="connsiteY3" fmla="*/ 388259 h 1158482"/>
                  <a:gd name="connsiteX4" fmla="*/ 1364756 w 1517156"/>
                  <a:gd name="connsiteY4" fmla="*/ 533039 h 1158482"/>
                  <a:gd name="connsiteX5" fmla="*/ 1456196 w 1517156"/>
                  <a:gd name="connsiteY5" fmla="*/ 609239 h 1158482"/>
                  <a:gd name="connsiteX6" fmla="*/ 1517156 w 1517156"/>
                  <a:gd name="connsiteY6" fmla="*/ 746399 h 1158482"/>
                  <a:gd name="connsiteX7" fmla="*/ 1517156 w 1517156"/>
                  <a:gd name="connsiteY7" fmla="*/ 868319 h 1158482"/>
                  <a:gd name="connsiteX8" fmla="*/ 1456196 w 1517156"/>
                  <a:gd name="connsiteY8" fmla="*/ 1035959 h 1158482"/>
                  <a:gd name="connsiteX9" fmla="*/ 1326656 w 1517156"/>
                  <a:gd name="connsiteY9" fmla="*/ 1135019 h 1158482"/>
                  <a:gd name="connsiteX10" fmla="*/ 1151396 w 1517156"/>
                  <a:gd name="connsiteY10" fmla="*/ 1157879 h 1158482"/>
                  <a:gd name="connsiteX11" fmla="*/ 1006616 w 1517156"/>
                  <a:gd name="connsiteY11" fmla="*/ 1119779 h 1158482"/>
                  <a:gd name="connsiteX12" fmla="*/ 854216 w 1517156"/>
                  <a:gd name="connsiteY12" fmla="*/ 1074059 h 1158482"/>
                  <a:gd name="connsiteX13" fmla="*/ 739916 w 1517156"/>
                  <a:gd name="connsiteY13" fmla="*/ 1074059 h 1158482"/>
                  <a:gd name="connsiteX14" fmla="*/ 648476 w 1517156"/>
                  <a:gd name="connsiteY14" fmla="*/ 1104539 h 1158482"/>
                  <a:gd name="connsiteX15" fmla="*/ 518936 w 1517156"/>
                  <a:gd name="connsiteY15" fmla="*/ 1127399 h 1158482"/>
                  <a:gd name="connsiteX16" fmla="*/ 412256 w 1517156"/>
                  <a:gd name="connsiteY16" fmla="*/ 1150259 h 1158482"/>
                  <a:gd name="connsiteX17" fmla="*/ 267476 w 1517156"/>
                  <a:gd name="connsiteY17" fmla="*/ 1142639 h 1158482"/>
                  <a:gd name="connsiteX18" fmla="*/ 115076 w 1517156"/>
                  <a:gd name="connsiteY18" fmla="*/ 1051199 h 1158482"/>
                  <a:gd name="connsiteX19" fmla="*/ 16016 w 1517156"/>
                  <a:gd name="connsiteY19" fmla="*/ 883559 h 1158482"/>
                  <a:gd name="connsiteX20" fmla="*/ 3316 w 1517156"/>
                  <a:gd name="connsiteY20" fmla="*/ 752749 h 1158482"/>
                  <a:gd name="connsiteX21" fmla="*/ 49036 w 1517156"/>
                  <a:gd name="connsiteY21" fmla="*/ 621939 h 1158482"/>
                  <a:gd name="connsiteX22" fmla="*/ 137936 w 1517156"/>
                  <a:gd name="connsiteY22" fmla="*/ 540659 h 1158482"/>
                  <a:gd name="connsiteX23" fmla="*/ 234456 w 1517156"/>
                  <a:gd name="connsiteY23" fmla="*/ 468904 h 1158482"/>
                  <a:gd name="connsiteX24" fmla="*/ 366536 w 1517156"/>
                  <a:gd name="connsiteY24" fmla="*/ 365399 h 1158482"/>
                  <a:gd name="connsiteX25" fmla="*/ 465596 w 1517156"/>
                  <a:gd name="connsiteY25" fmla="*/ 243479 h 1158482"/>
                  <a:gd name="connsiteX26" fmla="*/ 534176 w 1517156"/>
                  <a:gd name="connsiteY26" fmla="*/ 159659 h 1158482"/>
                  <a:gd name="connsiteX27" fmla="*/ 595136 w 1517156"/>
                  <a:gd name="connsiteY27" fmla="*/ 75839 h 1158482"/>
                  <a:gd name="connsiteX28" fmla="*/ 684036 w 1517156"/>
                  <a:gd name="connsiteY28" fmla="*/ 16149 h 1158482"/>
                  <a:gd name="connsiteX29" fmla="*/ 824371 w 1517156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47448 w 1516128"/>
                  <a:gd name="connsiteY14" fmla="*/ 1104539 h 1158482"/>
                  <a:gd name="connsiteX15" fmla="*/ 517908 w 1516128"/>
                  <a:gd name="connsiteY15" fmla="*/ 112739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47448 w 1516128"/>
                  <a:gd name="connsiteY14" fmla="*/ 11045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28398 w 1516128"/>
                  <a:gd name="connsiteY14" fmla="*/ 1101364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28398 w 1516128"/>
                  <a:gd name="connsiteY14" fmla="*/ 1101364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44273 w 1516128"/>
                  <a:gd name="connsiteY14" fmla="*/ 10918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8736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44273 w 1516128"/>
                  <a:gd name="connsiteY14" fmla="*/ 10918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23165"/>
                  <a:gd name="connsiteY0" fmla="*/ 4719 h 1158482"/>
                  <a:gd name="connsiteX1" fmla="*/ 959868 w 1523165"/>
                  <a:gd name="connsiteY1" fmla="*/ 83459 h 1158482"/>
                  <a:gd name="connsiteX2" fmla="*/ 1081788 w 1523165"/>
                  <a:gd name="connsiteY2" fmla="*/ 258719 h 1158482"/>
                  <a:gd name="connsiteX3" fmla="*/ 1203708 w 1523165"/>
                  <a:gd name="connsiteY3" fmla="*/ 388259 h 1158482"/>
                  <a:gd name="connsiteX4" fmla="*/ 1363728 w 1523165"/>
                  <a:gd name="connsiteY4" fmla="*/ 533039 h 1158482"/>
                  <a:gd name="connsiteX5" fmla="*/ 1464693 w 1523165"/>
                  <a:gd name="connsiteY5" fmla="*/ 618764 h 1158482"/>
                  <a:gd name="connsiteX6" fmla="*/ 1516128 w 1523165"/>
                  <a:gd name="connsiteY6" fmla="*/ 746399 h 1158482"/>
                  <a:gd name="connsiteX7" fmla="*/ 1516128 w 1523165"/>
                  <a:gd name="connsiteY7" fmla="*/ 887369 h 1158482"/>
                  <a:gd name="connsiteX8" fmla="*/ 1455168 w 1523165"/>
                  <a:gd name="connsiteY8" fmla="*/ 1035959 h 1158482"/>
                  <a:gd name="connsiteX9" fmla="*/ 1325628 w 1523165"/>
                  <a:gd name="connsiteY9" fmla="*/ 1135019 h 1158482"/>
                  <a:gd name="connsiteX10" fmla="*/ 1150368 w 1523165"/>
                  <a:gd name="connsiteY10" fmla="*/ 1157879 h 1158482"/>
                  <a:gd name="connsiteX11" fmla="*/ 1005588 w 1523165"/>
                  <a:gd name="connsiteY11" fmla="*/ 1119779 h 1158482"/>
                  <a:gd name="connsiteX12" fmla="*/ 853188 w 1523165"/>
                  <a:gd name="connsiteY12" fmla="*/ 1074059 h 1158482"/>
                  <a:gd name="connsiteX13" fmla="*/ 754763 w 1523165"/>
                  <a:gd name="connsiteY13" fmla="*/ 1070884 h 1158482"/>
                  <a:gd name="connsiteX14" fmla="*/ 644273 w 1523165"/>
                  <a:gd name="connsiteY14" fmla="*/ 1091839 h 1158482"/>
                  <a:gd name="connsiteX15" fmla="*/ 540133 w 1523165"/>
                  <a:gd name="connsiteY15" fmla="*/ 1121049 h 1158482"/>
                  <a:gd name="connsiteX16" fmla="*/ 411228 w 1523165"/>
                  <a:gd name="connsiteY16" fmla="*/ 1150259 h 1158482"/>
                  <a:gd name="connsiteX17" fmla="*/ 266448 w 1523165"/>
                  <a:gd name="connsiteY17" fmla="*/ 1142639 h 1158482"/>
                  <a:gd name="connsiteX18" fmla="*/ 114048 w 1523165"/>
                  <a:gd name="connsiteY18" fmla="*/ 1051199 h 1158482"/>
                  <a:gd name="connsiteX19" fmla="*/ 18163 w 1523165"/>
                  <a:gd name="connsiteY19" fmla="*/ 902609 h 1158482"/>
                  <a:gd name="connsiteX20" fmla="*/ 2288 w 1523165"/>
                  <a:gd name="connsiteY20" fmla="*/ 752749 h 1158482"/>
                  <a:gd name="connsiteX21" fmla="*/ 48008 w 1523165"/>
                  <a:gd name="connsiteY21" fmla="*/ 621939 h 1158482"/>
                  <a:gd name="connsiteX22" fmla="*/ 136908 w 1523165"/>
                  <a:gd name="connsiteY22" fmla="*/ 540659 h 1158482"/>
                  <a:gd name="connsiteX23" fmla="*/ 233428 w 1523165"/>
                  <a:gd name="connsiteY23" fmla="*/ 468904 h 1158482"/>
                  <a:gd name="connsiteX24" fmla="*/ 365508 w 1523165"/>
                  <a:gd name="connsiteY24" fmla="*/ 365399 h 1158482"/>
                  <a:gd name="connsiteX25" fmla="*/ 464568 w 1523165"/>
                  <a:gd name="connsiteY25" fmla="*/ 243479 h 1158482"/>
                  <a:gd name="connsiteX26" fmla="*/ 533148 w 1523165"/>
                  <a:gd name="connsiteY26" fmla="*/ 159659 h 1158482"/>
                  <a:gd name="connsiteX27" fmla="*/ 594108 w 1523165"/>
                  <a:gd name="connsiteY27" fmla="*/ 75839 h 1158482"/>
                  <a:gd name="connsiteX28" fmla="*/ 683008 w 1523165"/>
                  <a:gd name="connsiteY28" fmla="*/ 16149 h 1158482"/>
                  <a:gd name="connsiteX29" fmla="*/ 823343 w 1523165"/>
                  <a:gd name="connsiteY29" fmla="*/ 4719 h 1158482"/>
                  <a:gd name="connsiteX0" fmla="*/ 823343 w 1523165"/>
                  <a:gd name="connsiteY0" fmla="*/ 4719 h 1158482"/>
                  <a:gd name="connsiteX1" fmla="*/ 959868 w 1523165"/>
                  <a:gd name="connsiteY1" fmla="*/ 83459 h 1158482"/>
                  <a:gd name="connsiteX2" fmla="*/ 1081788 w 1523165"/>
                  <a:gd name="connsiteY2" fmla="*/ 258719 h 1158482"/>
                  <a:gd name="connsiteX3" fmla="*/ 1203708 w 1523165"/>
                  <a:gd name="connsiteY3" fmla="*/ 388259 h 1158482"/>
                  <a:gd name="connsiteX4" fmla="*/ 1363728 w 1523165"/>
                  <a:gd name="connsiteY4" fmla="*/ 533039 h 1158482"/>
                  <a:gd name="connsiteX5" fmla="*/ 1464693 w 1523165"/>
                  <a:gd name="connsiteY5" fmla="*/ 618764 h 1158482"/>
                  <a:gd name="connsiteX6" fmla="*/ 1516128 w 1523165"/>
                  <a:gd name="connsiteY6" fmla="*/ 746399 h 1158482"/>
                  <a:gd name="connsiteX7" fmla="*/ 1516128 w 1523165"/>
                  <a:gd name="connsiteY7" fmla="*/ 887369 h 1158482"/>
                  <a:gd name="connsiteX8" fmla="*/ 1455168 w 1523165"/>
                  <a:gd name="connsiteY8" fmla="*/ 1035959 h 1158482"/>
                  <a:gd name="connsiteX9" fmla="*/ 1325628 w 1523165"/>
                  <a:gd name="connsiteY9" fmla="*/ 1135019 h 1158482"/>
                  <a:gd name="connsiteX10" fmla="*/ 1150368 w 1523165"/>
                  <a:gd name="connsiteY10" fmla="*/ 1157879 h 1158482"/>
                  <a:gd name="connsiteX11" fmla="*/ 1005588 w 1523165"/>
                  <a:gd name="connsiteY11" fmla="*/ 1119779 h 1158482"/>
                  <a:gd name="connsiteX12" fmla="*/ 853188 w 1523165"/>
                  <a:gd name="connsiteY12" fmla="*/ 1074059 h 1158482"/>
                  <a:gd name="connsiteX13" fmla="*/ 754763 w 1523165"/>
                  <a:gd name="connsiteY13" fmla="*/ 1070884 h 1158482"/>
                  <a:gd name="connsiteX14" fmla="*/ 644273 w 1523165"/>
                  <a:gd name="connsiteY14" fmla="*/ 1091839 h 1158482"/>
                  <a:gd name="connsiteX15" fmla="*/ 540133 w 1523165"/>
                  <a:gd name="connsiteY15" fmla="*/ 1121049 h 1158482"/>
                  <a:gd name="connsiteX16" fmla="*/ 411228 w 1523165"/>
                  <a:gd name="connsiteY16" fmla="*/ 1150259 h 1158482"/>
                  <a:gd name="connsiteX17" fmla="*/ 266448 w 1523165"/>
                  <a:gd name="connsiteY17" fmla="*/ 1142639 h 1158482"/>
                  <a:gd name="connsiteX18" fmla="*/ 114048 w 1523165"/>
                  <a:gd name="connsiteY18" fmla="*/ 1051199 h 1158482"/>
                  <a:gd name="connsiteX19" fmla="*/ 18163 w 1523165"/>
                  <a:gd name="connsiteY19" fmla="*/ 902609 h 1158482"/>
                  <a:gd name="connsiteX20" fmla="*/ 2288 w 1523165"/>
                  <a:gd name="connsiteY20" fmla="*/ 752749 h 1158482"/>
                  <a:gd name="connsiteX21" fmla="*/ 48008 w 1523165"/>
                  <a:gd name="connsiteY21" fmla="*/ 621939 h 1158482"/>
                  <a:gd name="connsiteX22" fmla="*/ 136908 w 1523165"/>
                  <a:gd name="connsiteY22" fmla="*/ 540659 h 1158482"/>
                  <a:gd name="connsiteX23" fmla="*/ 233428 w 1523165"/>
                  <a:gd name="connsiteY23" fmla="*/ 468904 h 1158482"/>
                  <a:gd name="connsiteX24" fmla="*/ 365508 w 1523165"/>
                  <a:gd name="connsiteY24" fmla="*/ 365399 h 1158482"/>
                  <a:gd name="connsiteX25" fmla="*/ 464568 w 1523165"/>
                  <a:gd name="connsiteY25" fmla="*/ 253004 h 1158482"/>
                  <a:gd name="connsiteX26" fmla="*/ 533148 w 1523165"/>
                  <a:gd name="connsiteY26" fmla="*/ 159659 h 1158482"/>
                  <a:gd name="connsiteX27" fmla="*/ 594108 w 1523165"/>
                  <a:gd name="connsiteY27" fmla="*/ 75839 h 1158482"/>
                  <a:gd name="connsiteX28" fmla="*/ 683008 w 1523165"/>
                  <a:gd name="connsiteY28" fmla="*/ 16149 h 1158482"/>
                  <a:gd name="connsiteX29" fmla="*/ 823343 w 1523165"/>
                  <a:gd name="connsiteY29" fmla="*/ 4719 h 115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523165" h="1158482">
                    <a:moveTo>
                      <a:pt x="823343" y="4719"/>
                    </a:moveTo>
                    <a:cubicBezTo>
                      <a:pt x="869486" y="15937"/>
                      <a:pt x="916794" y="41126"/>
                      <a:pt x="959868" y="83459"/>
                    </a:cubicBezTo>
                    <a:cubicBezTo>
                      <a:pt x="1002942" y="125792"/>
                      <a:pt x="1041148" y="207919"/>
                      <a:pt x="1081788" y="258719"/>
                    </a:cubicBezTo>
                    <a:cubicBezTo>
                      <a:pt x="1122428" y="309519"/>
                      <a:pt x="1156718" y="342539"/>
                      <a:pt x="1203708" y="388259"/>
                    </a:cubicBezTo>
                    <a:cubicBezTo>
                      <a:pt x="1250698" y="433979"/>
                      <a:pt x="1320231" y="494622"/>
                      <a:pt x="1363728" y="533039"/>
                    </a:cubicBezTo>
                    <a:cubicBezTo>
                      <a:pt x="1407225" y="571456"/>
                      <a:pt x="1439293" y="583204"/>
                      <a:pt x="1464693" y="618764"/>
                    </a:cubicBezTo>
                    <a:cubicBezTo>
                      <a:pt x="1490093" y="654324"/>
                      <a:pt x="1507556" y="701632"/>
                      <a:pt x="1516128" y="746399"/>
                    </a:cubicBezTo>
                    <a:cubicBezTo>
                      <a:pt x="1524701" y="791167"/>
                      <a:pt x="1526288" y="839109"/>
                      <a:pt x="1516128" y="887369"/>
                    </a:cubicBezTo>
                    <a:cubicBezTo>
                      <a:pt x="1505968" y="935629"/>
                      <a:pt x="1486918" y="994684"/>
                      <a:pt x="1455168" y="1035959"/>
                    </a:cubicBezTo>
                    <a:cubicBezTo>
                      <a:pt x="1423418" y="1077234"/>
                      <a:pt x="1376428" y="1114699"/>
                      <a:pt x="1325628" y="1135019"/>
                    </a:cubicBezTo>
                    <a:cubicBezTo>
                      <a:pt x="1274828" y="1155339"/>
                      <a:pt x="1203708" y="1160419"/>
                      <a:pt x="1150368" y="1157879"/>
                    </a:cubicBezTo>
                    <a:cubicBezTo>
                      <a:pt x="1097028" y="1155339"/>
                      <a:pt x="1055118" y="1133749"/>
                      <a:pt x="1005588" y="1119779"/>
                    </a:cubicBezTo>
                    <a:cubicBezTo>
                      <a:pt x="956058" y="1105809"/>
                      <a:pt x="894992" y="1082208"/>
                      <a:pt x="853188" y="1074059"/>
                    </a:cubicBezTo>
                    <a:cubicBezTo>
                      <a:pt x="811384" y="1065910"/>
                      <a:pt x="789582" y="1067921"/>
                      <a:pt x="754763" y="1070884"/>
                    </a:cubicBezTo>
                    <a:cubicBezTo>
                      <a:pt x="719944" y="1073847"/>
                      <a:pt x="680045" y="1083478"/>
                      <a:pt x="644273" y="1091839"/>
                    </a:cubicBezTo>
                    <a:cubicBezTo>
                      <a:pt x="608501" y="1100200"/>
                      <a:pt x="578974" y="1111312"/>
                      <a:pt x="540133" y="1121049"/>
                    </a:cubicBezTo>
                    <a:cubicBezTo>
                      <a:pt x="501292" y="1130786"/>
                      <a:pt x="456842" y="1146661"/>
                      <a:pt x="411228" y="1150259"/>
                    </a:cubicBezTo>
                    <a:cubicBezTo>
                      <a:pt x="365614" y="1153857"/>
                      <a:pt x="315978" y="1159149"/>
                      <a:pt x="266448" y="1142639"/>
                    </a:cubicBezTo>
                    <a:cubicBezTo>
                      <a:pt x="216918" y="1126129"/>
                      <a:pt x="155429" y="1091204"/>
                      <a:pt x="114048" y="1051199"/>
                    </a:cubicBezTo>
                    <a:cubicBezTo>
                      <a:pt x="72667" y="1011194"/>
                      <a:pt x="36790" y="952351"/>
                      <a:pt x="18163" y="902609"/>
                    </a:cubicBezTo>
                    <a:cubicBezTo>
                      <a:pt x="-464" y="852867"/>
                      <a:pt x="-2686" y="799527"/>
                      <a:pt x="2288" y="752749"/>
                    </a:cubicBezTo>
                    <a:cubicBezTo>
                      <a:pt x="7262" y="705971"/>
                      <a:pt x="25571" y="657287"/>
                      <a:pt x="48008" y="621939"/>
                    </a:cubicBezTo>
                    <a:cubicBezTo>
                      <a:pt x="70445" y="586591"/>
                      <a:pt x="106005" y="566165"/>
                      <a:pt x="136908" y="540659"/>
                    </a:cubicBezTo>
                    <a:cubicBezTo>
                      <a:pt x="167811" y="515153"/>
                      <a:pt x="195328" y="498114"/>
                      <a:pt x="233428" y="468904"/>
                    </a:cubicBezTo>
                    <a:cubicBezTo>
                      <a:pt x="271528" y="439694"/>
                      <a:pt x="326985" y="401382"/>
                      <a:pt x="365508" y="365399"/>
                    </a:cubicBezTo>
                    <a:cubicBezTo>
                      <a:pt x="404031" y="329416"/>
                      <a:pt x="464568" y="253004"/>
                      <a:pt x="464568" y="253004"/>
                    </a:cubicBezTo>
                    <a:cubicBezTo>
                      <a:pt x="492508" y="218714"/>
                      <a:pt x="511558" y="189186"/>
                      <a:pt x="533148" y="159659"/>
                    </a:cubicBezTo>
                    <a:cubicBezTo>
                      <a:pt x="554738" y="130132"/>
                      <a:pt x="571248" y="98699"/>
                      <a:pt x="594108" y="75839"/>
                    </a:cubicBezTo>
                    <a:cubicBezTo>
                      <a:pt x="616968" y="52979"/>
                      <a:pt x="644802" y="28002"/>
                      <a:pt x="683008" y="16149"/>
                    </a:cubicBezTo>
                    <a:cubicBezTo>
                      <a:pt x="721214" y="4296"/>
                      <a:pt x="777200" y="-6499"/>
                      <a:pt x="823343" y="47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5" name="任意多边形 204"/>
              <p:cNvSpPr/>
              <p:nvPr/>
            </p:nvSpPr>
            <p:spPr>
              <a:xfrm>
                <a:off x="2337341" y="-521817"/>
                <a:ext cx="435388" cy="572008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35388" h="572008">
                    <a:moveTo>
                      <a:pt x="213842" y="64"/>
                    </a:moveTo>
                    <a:cubicBezTo>
                      <a:pt x="240300" y="1122"/>
                      <a:pt x="269934" y="12235"/>
                      <a:pt x="299567" y="31814"/>
                    </a:cubicBezTo>
                    <a:cubicBezTo>
                      <a:pt x="329200" y="51393"/>
                      <a:pt x="369946" y="84731"/>
                      <a:pt x="391642" y="117539"/>
                    </a:cubicBezTo>
                    <a:cubicBezTo>
                      <a:pt x="413338" y="150347"/>
                      <a:pt x="422863" y="191622"/>
                      <a:pt x="429742" y="228664"/>
                    </a:cubicBezTo>
                    <a:cubicBezTo>
                      <a:pt x="436621" y="265706"/>
                      <a:pt x="436621" y="301689"/>
                      <a:pt x="432917" y="339789"/>
                    </a:cubicBezTo>
                    <a:cubicBezTo>
                      <a:pt x="429213" y="377889"/>
                      <a:pt x="424450" y="424456"/>
                      <a:pt x="407517" y="457264"/>
                    </a:cubicBezTo>
                    <a:cubicBezTo>
                      <a:pt x="390584" y="490072"/>
                      <a:pt x="359892" y="517589"/>
                      <a:pt x="331317" y="536639"/>
                    </a:cubicBezTo>
                    <a:cubicBezTo>
                      <a:pt x="302742" y="555689"/>
                      <a:pt x="268875" y="568918"/>
                      <a:pt x="236067" y="571564"/>
                    </a:cubicBezTo>
                    <a:cubicBezTo>
                      <a:pt x="203259" y="574210"/>
                      <a:pt x="163571" y="564685"/>
                      <a:pt x="134467" y="552514"/>
                    </a:cubicBezTo>
                    <a:cubicBezTo>
                      <a:pt x="105363" y="540343"/>
                      <a:pt x="82609" y="526585"/>
                      <a:pt x="61442" y="498539"/>
                    </a:cubicBezTo>
                    <a:cubicBezTo>
                      <a:pt x="40275" y="470493"/>
                      <a:pt x="17521" y="422868"/>
                      <a:pt x="7467" y="384239"/>
                    </a:cubicBezTo>
                    <a:cubicBezTo>
                      <a:pt x="-2587" y="345610"/>
                      <a:pt x="59" y="301689"/>
                      <a:pt x="1117" y="266764"/>
                    </a:cubicBezTo>
                    <a:cubicBezTo>
                      <a:pt x="2175" y="231839"/>
                      <a:pt x="3234" y="204852"/>
                      <a:pt x="13817" y="174689"/>
                    </a:cubicBezTo>
                    <a:cubicBezTo>
                      <a:pt x="24400" y="144527"/>
                      <a:pt x="47154" y="110131"/>
                      <a:pt x="64617" y="85789"/>
                    </a:cubicBezTo>
                    <a:cubicBezTo>
                      <a:pt x="82080" y="61447"/>
                      <a:pt x="115946" y="39752"/>
                      <a:pt x="140817" y="25464"/>
                    </a:cubicBezTo>
                    <a:cubicBezTo>
                      <a:pt x="165688" y="11177"/>
                      <a:pt x="187384" y="-994"/>
                      <a:pt x="213842" y="6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6" name="任意多边形 205"/>
              <p:cNvSpPr/>
              <p:nvPr/>
            </p:nvSpPr>
            <p:spPr>
              <a:xfrm>
                <a:off x="2785554" y="-944550"/>
                <a:ext cx="412377" cy="574814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4762 w 436308"/>
                  <a:gd name="connsiteY0" fmla="*/ 64 h 572008"/>
                  <a:gd name="connsiteX1" fmla="*/ 300487 w 436308"/>
                  <a:gd name="connsiteY1" fmla="*/ 31814 h 572008"/>
                  <a:gd name="connsiteX2" fmla="*/ 392562 w 436308"/>
                  <a:gd name="connsiteY2" fmla="*/ 117539 h 572008"/>
                  <a:gd name="connsiteX3" fmla="*/ 430662 w 436308"/>
                  <a:gd name="connsiteY3" fmla="*/ 228664 h 572008"/>
                  <a:gd name="connsiteX4" fmla="*/ 433837 w 436308"/>
                  <a:gd name="connsiteY4" fmla="*/ 339789 h 572008"/>
                  <a:gd name="connsiteX5" fmla="*/ 408437 w 436308"/>
                  <a:gd name="connsiteY5" fmla="*/ 457264 h 572008"/>
                  <a:gd name="connsiteX6" fmla="*/ 332237 w 436308"/>
                  <a:gd name="connsiteY6" fmla="*/ 536639 h 572008"/>
                  <a:gd name="connsiteX7" fmla="*/ 236987 w 436308"/>
                  <a:gd name="connsiteY7" fmla="*/ 571564 h 572008"/>
                  <a:gd name="connsiteX8" fmla="*/ 135387 w 436308"/>
                  <a:gd name="connsiteY8" fmla="*/ 552514 h 572008"/>
                  <a:gd name="connsiteX9" fmla="*/ 62362 w 436308"/>
                  <a:gd name="connsiteY9" fmla="*/ 498539 h 572008"/>
                  <a:gd name="connsiteX10" fmla="*/ 8387 w 436308"/>
                  <a:gd name="connsiteY10" fmla="*/ 384239 h 572008"/>
                  <a:gd name="connsiteX11" fmla="*/ 2037 w 436308"/>
                  <a:gd name="connsiteY11" fmla="*/ 266764 h 572008"/>
                  <a:gd name="connsiteX12" fmla="*/ 27437 w 436308"/>
                  <a:gd name="connsiteY12" fmla="*/ 174689 h 572008"/>
                  <a:gd name="connsiteX13" fmla="*/ 65537 w 436308"/>
                  <a:gd name="connsiteY13" fmla="*/ 85789 h 572008"/>
                  <a:gd name="connsiteX14" fmla="*/ 141737 w 436308"/>
                  <a:gd name="connsiteY14" fmla="*/ 25464 h 572008"/>
                  <a:gd name="connsiteX15" fmla="*/ 214762 w 436308"/>
                  <a:gd name="connsiteY15" fmla="*/ 64 h 572008"/>
                  <a:gd name="connsiteX0" fmla="*/ 208537 w 430083"/>
                  <a:gd name="connsiteY0" fmla="*/ 64 h 572008"/>
                  <a:gd name="connsiteX1" fmla="*/ 294262 w 430083"/>
                  <a:gd name="connsiteY1" fmla="*/ 31814 h 572008"/>
                  <a:gd name="connsiteX2" fmla="*/ 386337 w 430083"/>
                  <a:gd name="connsiteY2" fmla="*/ 117539 h 572008"/>
                  <a:gd name="connsiteX3" fmla="*/ 424437 w 430083"/>
                  <a:gd name="connsiteY3" fmla="*/ 228664 h 572008"/>
                  <a:gd name="connsiteX4" fmla="*/ 427612 w 430083"/>
                  <a:gd name="connsiteY4" fmla="*/ 339789 h 572008"/>
                  <a:gd name="connsiteX5" fmla="*/ 402212 w 430083"/>
                  <a:gd name="connsiteY5" fmla="*/ 457264 h 572008"/>
                  <a:gd name="connsiteX6" fmla="*/ 326012 w 430083"/>
                  <a:gd name="connsiteY6" fmla="*/ 536639 h 572008"/>
                  <a:gd name="connsiteX7" fmla="*/ 230762 w 430083"/>
                  <a:gd name="connsiteY7" fmla="*/ 571564 h 572008"/>
                  <a:gd name="connsiteX8" fmla="*/ 129162 w 430083"/>
                  <a:gd name="connsiteY8" fmla="*/ 552514 h 572008"/>
                  <a:gd name="connsiteX9" fmla="*/ 56137 w 430083"/>
                  <a:gd name="connsiteY9" fmla="*/ 498539 h 572008"/>
                  <a:gd name="connsiteX10" fmla="*/ 2162 w 430083"/>
                  <a:gd name="connsiteY10" fmla="*/ 384239 h 572008"/>
                  <a:gd name="connsiteX11" fmla="*/ 11687 w 430083"/>
                  <a:gd name="connsiteY11" fmla="*/ 266764 h 572008"/>
                  <a:gd name="connsiteX12" fmla="*/ 21212 w 430083"/>
                  <a:gd name="connsiteY12" fmla="*/ 174689 h 572008"/>
                  <a:gd name="connsiteX13" fmla="*/ 59312 w 430083"/>
                  <a:gd name="connsiteY13" fmla="*/ 85789 h 572008"/>
                  <a:gd name="connsiteX14" fmla="*/ 135512 w 430083"/>
                  <a:gd name="connsiteY14" fmla="*/ 25464 h 572008"/>
                  <a:gd name="connsiteX15" fmla="*/ 208537 w 430083"/>
                  <a:gd name="connsiteY15" fmla="*/ 64 h 572008"/>
                  <a:gd name="connsiteX0" fmla="*/ 197124 w 418670"/>
                  <a:gd name="connsiteY0" fmla="*/ 64 h 572008"/>
                  <a:gd name="connsiteX1" fmla="*/ 282849 w 418670"/>
                  <a:gd name="connsiteY1" fmla="*/ 31814 h 572008"/>
                  <a:gd name="connsiteX2" fmla="*/ 374924 w 418670"/>
                  <a:gd name="connsiteY2" fmla="*/ 117539 h 572008"/>
                  <a:gd name="connsiteX3" fmla="*/ 413024 w 418670"/>
                  <a:gd name="connsiteY3" fmla="*/ 228664 h 572008"/>
                  <a:gd name="connsiteX4" fmla="*/ 416199 w 418670"/>
                  <a:gd name="connsiteY4" fmla="*/ 339789 h 572008"/>
                  <a:gd name="connsiteX5" fmla="*/ 390799 w 418670"/>
                  <a:gd name="connsiteY5" fmla="*/ 457264 h 572008"/>
                  <a:gd name="connsiteX6" fmla="*/ 314599 w 418670"/>
                  <a:gd name="connsiteY6" fmla="*/ 536639 h 572008"/>
                  <a:gd name="connsiteX7" fmla="*/ 219349 w 418670"/>
                  <a:gd name="connsiteY7" fmla="*/ 571564 h 572008"/>
                  <a:gd name="connsiteX8" fmla="*/ 117749 w 418670"/>
                  <a:gd name="connsiteY8" fmla="*/ 552514 h 572008"/>
                  <a:gd name="connsiteX9" fmla="*/ 44724 w 418670"/>
                  <a:gd name="connsiteY9" fmla="*/ 498539 h 572008"/>
                  <a:gd name="connsiteX10" fmla="*/ 6624 w 418670"/>
                  <a:gd name="connsiteY10" fmla="*/ 384239 h 572008"/>
                  <a:gd name="connsiteX11" fmla="*/ 274 w 418670"/>
                  <a:gd name="connsiteY11" fmla="*/ 266764 h 572008"/>
                  <a:gd name="connsiteX12" fmla="*/ 9799 w 418670"/>
                  <a:gd name="connsiteY12" fmla="*/ 174689 h 572008"/>
                  <a:gd name="connsiteX13" fmla="*/ 47899 w 418670"/>
                  <a:gd name="connsiteY13" fmla="*/ 85789 h 572008"/>
                  <a:gd name="connsiteX14" fmla="*/ 124099 w 418670"/>
                  <a:gd name="connsiteY14" fmla="*/ 25464 h 572008"/>
                  <a:gd name="connsiteX15" fmla="*/ 197124 w 418670"/>
                  <a:gd name="connsiteY15" fmla="*/ 64 h 572008"/>
                  <a:gd name="connsiteX0" fmla="*/ 197905 w 419451"/>
                  <a:gd name="connsiteY0" fmla="*/ 64 h 572047"/>
                  <a:gd name="connsiteX1" fmla="*/ 283630 w 419451"/>
                  <a:gd name="connsiteY1" fmla="*/ 31814 h 572047"/>
                  <a:gd name="connsiteX2" fmla="*/ 375705 w 419451"/>
                  <a:gd name="connsiteY2" fmla="*/ 117539 h 572047"/>
                  <a:gd name="connsiteX3" fmla="*/ 413805 w 419451"/>
                  <a:gd name="connsiteY3" fmla="*/ 228664 h 572047"/>
                  <a:gd name="connsiteX4" fmla="*/ 416980 w 419451"/>
                  <a:gd name="connsiteY4" fmla="*/ 339789 h 572047"/>
                  <a:gd name="connsiteX5" fmla="*/ 391580 w 419451"/>
                  <a:gd name="connsiteY5" fmla="*/ 457264 h 572047"/>
                  <a:gd name="connsiteX6" fmla="*/ 315380 w 419451"/>
                  <a:gd name="connsiteY6" fmla="*/ 536639 h 572047"/>
                  <a:gd name="connsiteX7" fmla="*/ 220130 w 419451"/>
                  <a:gd name="connsiteY7" fmla="*/ 571564 h 572047"/>
                  <a:gd name="connsiteX8" fmla="*/ 118530 w 419451"/>
                  <a:gd name="connsiteY8" fmla="*/ 552514 h 572047"/>
                  <a:gd name="connsiteX9" fmla="*/ 64555 w 419451"/>
                  <a:gd name="connsiteY9" fmla="*/ 492189 h 572047"/>
                  <a:gd name="connsiteX10" fmla="*/ 7405 w 419451"/>
                  <a:gd name="connsiteY10" fmla="*/ 384239 h 572047"/>
                  <a:gd name="connsiteX11" fmla="*/ 1055 w 419451"/>
                  <a:gd name="connsiteY11" fmla="*/ 266764 h 572047"/>
                  <a:gd name="connsiteX12" fmla="*/ 10580 w 419451"/>
                  <a:gd name="connsiteY12" fmla="*/ 174689 h 572047"/>
                  <a:gd name="connsiteX13" fmla="*/ 48680 w 419451"/>
                  <a:gd name="connsiteY13" fmla="*/ 85789 h 572047"/>
                  <a:gd name="connsiteX14" fmla="*/ 124880 w 419451"/>
                  <a:gd name="connsiteY14" fmla="*/ 25464 h 572047"/>
                  <a:gd name="connsiteX15" fmla="*/ 197905 w 419451"/>
                  <a:gd name="connsiteY15" fmla="*/ 64 h 572047"/>
                  <a:gd name="connsiteX0" fmla="*/ 197073 w 418619"/>
                  <a:gd name="connsiteY0" fmla="*/ 64 h 572047"/>
                  <a:gd name="connsiteX1" fmla="*/ 282798 w 418619"/>
                  <a:gd name="connsiteY1" fmla="*/ 31814 h 572047"/>
                  <a:gd name="connsiteX2" fmla="*/ 374873 w 418619"/>
                  <a:gd name="connsiteY2" fmla="*/ 117539 h 572047"/>
                  <a:gd name="connsiteX3" fmla="*/ 412973 w 418619"/>
                  <a:gd name="connsiteY3" fmla="*/ 228664 h 572047"/>
                  <a:gd name="connsiteX4" fmla="*/ 416148 w 418619"/>
                  <a:gd name="connsiteY4" fmla="*/ 339789 h 572047"/>
                  <a:gd name="connsiteX5" fmla="*/ 390748 w 418619"/>
                  <a:gd name="connsiteY5" fmla="*/ 457264 h 572047"/>
                  <a:gd name="connsiteX6" fmla="*/ 314548 w 418619"/>
                  <a:gd name="connsiteY6" fmla="*/ 536639 h 572047"/>
                  <a:gd name="connsiteX7" fmla="*/ 219298 w 418619"/>
                  <a:gd name="connsiteY7" fmla="*/ 571564 h 572047"/>
                  <a:gd name="connsiteX8" fmla="*/ 117698 w 418619"/>
                  <a:gd name="connsiteY8" fmla="*/ 552514 h 572047"/>
                  <a:gd name="connsiteX9" fmla="*/ 63723 w 418619"/>
                  <a:gd name="connsiteY9" fmla="*/ 492189 h 572047"/>
                  <a:gd name="connsiteX10" fmla="*/ 16098 w 418619"/>
                  <a:gd name="connsiteY10" fmla="*/ 384239 h 572047"/>
                  <a:gd name="connsiteX11" fmla="*/ 223 w 418619"/>
                  <a:gd name="connsiteY11" fmla="*/ 266764 h 572047"/>
                  <a:gd name="connsiteX12" fmla="*/ 9748 w 418619"/>
                  <a:gd name="connsiteY12" fmla="*/ 174689 h 572047"/>
                  <a:gd name="connsiteX13" fmla="*/ 47848 w 418619"/>
                  <a:gd name="connsiteY13" fmla="*/ 85789 h 572047"/>
                  <a:gd name="connsiteX14" fmla="*/ 124048 w 418619"/>
                  <a:gd name="connsiteY14" fmla="*/ 25464 h 572047"/>
                  <a:gd name="connsiteX15" fmla="*/ 197073 w 418619"/>
                  <a:gd name="connsiteY15" fmla="*/ 64 h 572047"/>
                  <a:gd name="connsiteX0" fmla="*/ 197073 w 418619"/>
                  <a:gd name="connsiteY0" fmla="*/ 64 h 571689"/>
                  <a:gd name="connsiteX1" fmla="*/ 282798 w 418619"/>
                  <a:gd name="connsiteY1" fmla="*/ 31814 h 571689"/>
                  <a:gd name="connsiteX2" fmla="*/ 374873 w 418619"/>
                  <a:gd name="connsiteY2" fmla="*/ 117539 h 571689"/>
                  <a:gd name="connsiteX3" fmla="*/ 412973 w 418619"/>
                  <a:gd name="connsiteY3" fmla="*/ 228664 h 571689"/>
                  <a:gd name="connsiteX4" fmla="*/ 416148 w 418619"/>
                  <a:gd name="connsiteY4" fmla="*/ 339789 h 571689"/>
                  <a:gd name="connsiteX5" fmla="*/ 390748 w 418619"/>
                  <a:gd name="connsiteY5" fmla="*/ 457264 h 571689"/>
                  <a:gd name="connsiteX6" fmla="*/ 314548 w 418619"/>
                  <a:gd name="connsiteY6" fmla="*/ 536639 h 571689"/>
                  <a:gd name="connsiteX7" fmla="*/ 219298 w 418619"/>
                  <a:gd name="connsiteY7" fmla="*/ 571564 h 571689"/>
                  <a:gd name="connsiteX8" fmla="*/ 130398 w 418619"/>
                  <a:gd name="connsiteY8" fmla="*/ 546164 h 571689"/>
                  <a:gd name="connsiteX9" fmla="*/ 63723 w 418619"/>
                  <a:gd name="connsiteY9" fmla="*/ 492189 h 571689"/>
                  <a:gd name="connsiteX10" fmla="*/ 16098 w 418619"/>
                  <a:gd name="connsiteY10" fmla="*/ 384239 h 571689"/>
                  <a:gd name="connsiteX11" fmla="*/ 223 w 418619"/>
                  <a:gd name="connsiteY11" fmla="*/ 266764 h 571689"/>
                  <a:gd name="connsiteX12" fmla="*/ 9748 w 418619"/>
                  <a:gd name="connsiteY12" fmla="*/ 174689 h 571689"/>
                  <a:gd name="connsiteX13" fmla="*/ 47848 w 418619"/>
                  <a:gd name="connsiteY13" fmla="*/ 85789 h 571689"/>
                  <a:gd name="connsiteX14" fmla="*/ 124048 w 418619"/>
                  <a:gd name="connsiteY14" fmla="*/ 25464 h 571689"/>
                  <a:gd name="connsiteX15" fmla="*/ 197073 w 418619"/>
                  <a:gd name="connsiteY15" fmla="*/ 64 h 571689"/>
                  <a:gd name="connsiteX0" fmla="*/ 197073 w 418619"/>
                  <a:gd name="connsiteY0" fmla="*/ 18 h 571643"/>
                  <a:gd name="connsiteX1" fmla="*/ 301848 w 418619"/>
                  <a:gd name="connsiteY1" fmla="*/ 28593 h 571643"/>
                  <a:gd name="connsiteX2" fmla="*/ 374873 w 418619"/>
                  <a:gd name="connsiteY2" fmla="*/ 117493 h 571643"/>
                  <a:gd name="connsiteX3" fmla="*/ 412973 w 418619"/>
                  <a:gd name="connsiteY3" fmla="*/ 228618 h 571643"/>
                  <a:gd name="connsiteX4" fmla="*/ 416148 w 418619"/>
                  <a:gd name="connsiteY4" fmla="*/ 339743 h 571643"/>
                  <a:gd name="connsiteX5" fmla="*/ 390748 w 418619"/>
                  <a:gd name="connsiteY5" fmla="*/ 457218 h 571643"/>
                  <a:gd name="connsiteX6" fmla="*/ 314548 w 418619"/>
                  <a:gd name="connsiteY6" fmla="*/ 536593 h 571643"/>
                  <a:gd name="connsiteX7" fmla="*/ 219298 w 418619"/>
                  <a:gd name="connsiteY7" fmla="*/ 571518 h 571643"/>
                  <a:gd name="connsiteX8" fmla="*/ 130398 w 418619"/>
                  <a:gd name="connsiteY8" fmla="*/ 546118 h 571643"/>
                  <a:gd name="connsiteX9" fmla="*/ 63723 w 418619"/>
                  <a:gd name="connsiteY9" fmla="*/ 492143 h 571643"/>
                  <a:gd name="connsiteX10" fmla="*/ 16098 w 418619"/>
                  <a:gd name="connsiteY10" fmla="*/ 384193 h 571643"/>
                  <a:gd name="connsiteX11" fmla="*/ 223 w 418619"/>
                  <a:gd name="connsiteY11" fmla="*/ 266718 h 571643"/>
                  <a:gd name="connsiteX12" fmla="*/ 9748 w 418619"/>
                  <a:gd name="connsiteY12" fmla="*/ 174643 h 571643"/>
                  <a:gd name="connsiteX13" fmla="*/ 47848 w 418619"/>
                  <a:gd name="connsiteY13" fmla="*/ 85743 h 571643"/>
                  <a:gd name="connsiteX14" fmla="*/ 124048 w 418619"/>
                  <a:gd name="connsiteY14" fmla="*/ 25418 h 571643"/>
                  <a:gd name="connsiteX15" fmla="*/ 197073 w 418619"/>
                  <a:gd name="connsiteY15" fmla="*/ 18 h 571643"/>
                  <a:gd name="connsiteX0" fmla="*/ 212948 w 418619"/>
                  <a:gd name="connsiteY0" fmla="*/ 14 h 574814"/>
                  <a:gd name="connsiteX1" fmla="*/ 301848 w 418619"/>
                  <a:gd name="connsiteY1" fmla="*/ 31764 h 574814"/>
                  <a:gd name="connsiteX2" fmla="*/ 374873 w 418619"/>
                  <a:gd name="connsiteY2" fmla="*/ 120664 h 574814"/>
                  <a:gd name="connsiteX3" fmla="*/ 412973 w 418619"/>
                  <a:gd name="connsiteY3" fmla="*/ 231789 h 574814"/>
                  <a:gd name="connsiteX4" fmla="*/ 416148 w 418619"/>
                  <a:gd name="connsiteY4" fmla="*/ 342914 h 574814"/>
                  <a:gd name="connsiteX5" fmla="*/ 390748 w 418619"/>
                  <a:gd name="connsiteY5" fmla="*/ 460389 h 574814"/>
                  <a:gd name="connsiteX6" fmla="*/ 314548 w 418619"/>
                  <a:gd name="connsiteY6" fmla="*/ 539764 h 574814"/>
                  <a:gd name="connsiteX7" fmla="*/ 219298 w 418619"/>
                  <a:gd name="connsiteY7" fmla="*/ 574689 h 574814"/>
                  <a:gd name="connsiteX8" fmla="*/ 130398 w 418619"/>
                  <a:gd name="connsiteY8" fmla="*/ 549289 h 574814"/>
                  <a:gd name="connsiteX9" fmla="*/ 63723 w 418619"/>
                  <a:gd name="connsiteY9" fmla="*/ 495314 h 574814"/>
                  <a:gd name="connsiteX10" fmla="*/ 16098 w 418619"/>
                  <a:gd name="connsiteY10" fmla="*/ 387364 h 574814"/>
                  <a:gd name="connsiteX11" fmla="*/ 223 w 418619"/>
                  <a:gd name="connsiteY11" fmla="*/ 269889 h 574814"/>
                  <a:gd name="connsiteX12" fmla="*/ 9748 w 418619"/>
                  <a:gd name="connsiteY12" fmla="*/ 177814 h 574814"/>
                  <a:gd name="connsiteX13" fmla="*/ 47848 w 418619"/>
                  <a:gd name="connsiteY13" fmla="*/ 88914 h 574814"/>
                  <a:gd name="connsiteX14" fmla="*/ 124048 w 418619"/>
                  <a:gd name="connsiteY14" fmla="*/ 28589 h 574814"/>
                  <a:gd name="connsiteX15" fmla="*/ 212948 w 418619"/>
                  <a:gd name="connsiteY15" fmla="*/ 14 h 574814"/>
                  <a:gd name="connsiteX0" fmla="*/ 213247 w 418918"/>
                  <a:gd name="connsiteY0" fmla="*/ 14 h 574814"/>
                  <a:gd name="connsiteX1" fmla="*/ 302147 w 418918"/>
                  <a:gd name="connsiteY1" fmla="*/ 31764 h 574814"/>
                  <a:gd name="connsiteX2" fmla="*/ 375172 w 418918"/>
                  <a:gd name="connsiteY2" fmla="*/ 120664 h 574814"/>
                  <a:gd name="connsiteX3" fmla="*/ 413272 w 418918"/>
                  <a:gd name="connsiteY3" fmla="*/ 231789 h 574814"/>
                  <a:gd name="connsiteX4" fmla="*/ 416447 w 418918"/>
                  <a:gd name="connsiteY4" fmla="*/ 342914 h 574814"/>
                  <a:gd name="connsiteX5" fmla="*/ 391047 w 418918"/>
                  <a:gd name="connsiteY5" fmla="*/ 460389 h 574814"/>
                  <a:gd name="connsiteX6" fmla="*/ 314847 w 418918"/>
                  <a:gd name="connsiteY6" fmla="*/ 539764 h 574814"/>
                  <a:gd name="connsiteX7" fmla="*/ 219597 w 418918"/>
                  <a:gd name="connsiteY7" fmla="*/ 574689 h 574814"/>
                  <a:gd name="connsiteX8" fmla="*/ 130697 w 418918"/>
                  <a:gd name="connsiteY8" fmla="*/ 549289 h 574814"/>
                  <a:gd name="connsiteX9" fmla="*/ 64022 w 418918"/>
                  <a:gd name="connsiteY9" fmla="*/ 495314 h 574814"/>
                  <a:gd name="connsiteX10" fmla="*/ 16397 w 418918"/>
                  <a:gd name="connsiteY10" fmla="*/ 387364 h 574814"/>
                  <a:gd name="connsiteX11" fmla="*/ 522 w 418918"/>
                  <a:gd name="connsiteY11" fmla="*/ 269889 h 574814"/>
                  <a:gd name="connsiteX12" fmla="*/ 10047 w 418918"/>
                  <a:gd name="connsiteY12" fmla="*/ 177814 h 574814"/>
                  <a:gd name="connsiteX13" fmla="*/ 67197 w 418918"/>
                  <a:gd name="connsiteY13" fmla="*/ 82564 h 574814"/>
                  <a:gd name="connsiteX14" fmla="*/ 124347 w 418918"/>
                  <a:gd name="connsiteY14" fmla="*/ 28589 h 574814"/>
                  <a:gd name="connsiteX15" fmla="*/ 213247 w 418918"/>
                  <a:gd name="connsiteY15" fmla="*/ 14 h 574814"/>
                  <a:gd name="connsiteX0" fmla="*/ 212840 w 418511"/>
                  <a:gd name="connsiteY0" fmla="*/ 14 h 574814"/>
                  <a:gd name="connsiteX1" fmla="*/ 301740 w 418511"/>
                  <a:gd name="connsiteY1" fmla="*/ 31764 h 574814"/>
                  <a:gd name="connsiteX2" fmla="*/ 374765 w 418511"/>
                  <a:gd name="connsiteY2" fmla="*/ 120664 h 574814"/>
                  <a:gd name="connsiteX3" fmla="*/ 412865 w 418511"/>
                  <a:gd name="connsiteY3" fmla="*/ 231789 h 574814"/>
                  <a:gd name="connsiteX4" fmla="*/ 416040 w 418511"/>
                  <a:gd name="connsiteY4" fmla="*/ 342914 h 574814"/>
                  <a:gd name="connsiteX5" fmla="*/ 390640 w 418511"/>
                  <a:gd name="connsiteY5" fmla="*/ 460389 h 574814"/>
                  <a:gd name="connsiteX6" fmla="*/ 314440 w 418511"/>
                  <a:gd name="connsiteY6" fmla="*/ 539764 h 574814"/>
                  <a:gd name="connsiteX7" fmla="*/ 219190 w 418511"/>
                  <a:gd name="connsiteY7" fmla="*/ 574689 h 574814"/>
                  <a:gd name="connsiteX8" fmla="*/ 130290 w 418511"/>
                  <a:gd name="connsiteY8" fmla="*/ 549289 h 574814"/>
                  <a:gd name="connsiteX9" fmla="*/ 63615 w 418511"/>
                  <a:gd name="connsiteY9" fmla="*/ 495314 h 574814"/>
                  <a:gd name="connsiteX10" fmla="*/ 15990 w 418511"/>
                  <a:gd name="connsiteY10" fmla="*/ 387364 h 574814"/>
                  <a:gd name="connsiteX11" fmla="*/ 115 w 418511"/>
                  <a:gd name="connsiteY11" fmla="*/ 269889 h 574814"/>
                  <a:gd name="connsiteX12" fmla="*/ 22340 w 418511"/>
                  <a:gd name="connsiteY12" fmla="*/ 171464 h 574814"/>
                  <a:gd name="connsiteX13" fmla="*/ 66790 w 418511"/>
                  <a:gd name="connsiteY13" fmla="*/ 82564 h 574814"/>
                  <a:gd name="connsiteX14" fmla="*/ 123940 w 418511"/>
                  <a:gd name="connsiteY14" fmla="*/ 28589 h 574814"/>
                  <a:gd name="connsiteX15" fmla="*/ 212840 w 418511"/>
                  <a:gd name="connsiteY15" fmla="*/ 14 h 574814"/>
                  <a:gd name="connsiteX0" fmla="*/ 206706 w 412377"/>
                  <a:gd name="connsiteY0" fmla="*/ 14 h 574814"/>
                  <a:gd name="connsiteX1" fmla="*/ 295606 w 412377"/>
                  <a:gd name="connsiteY1" fmla="*/ 31764 h 574814"/>
                  <a:gd name="connsiteX2" fmla="*/ 368631 w 412377"/>
                  <a:gd name="connsiteY2" fmla="*/ 120664 h 574814"/>
                  <a:gd name="connsiteX3" fmla="*/ 406731 w 412377"/>
                  <a:gd name="connsiteY3" fmla="*/ 231789 h 574814"/>
                  <a:gd name="connsiteX4" fmla="*/ 409906 w 412377"/>
                  <a:gd name="connsiteY4" fmla="*/ 342914 h 574814"/>
                  <a:gd name="connsiteX5" fmla="*/ 384506 w 412377"/>
                  <a:gd name="connsiteY5" fmla="*/ 460389 h 574814"/>
                  <a:gd name="connsiteX6" fmla="*/ 308306 w 412377"/>
                  <a:gd name="connsiteY6" fmla="*/ 539764 h 574814"/>
                  <a:gd name="connsiteX7" fmla="*/ 213056 w 412377"/>
                  <a:gd name="connsiteY7" fmla="*/ 574689 h 574814"/>
                  <a:gd name="connsiteX8" fmla="*/ 124156 w 412377"/>
                  <a:gd name="connsiteY8" fmla="*/ 549289 h 574814"/>
                  <a:gd name="connsiteX9" fmla="*/ 57481 w 412377"/>
                  <a:gd name="connsiteY9" fmla="*/ 495314 h 574814"/>
                  <a:gd name="connsiteX10" fmla="*/ 9856 w 412377"/>
                  <a:gd name="connsiteY10" fmla="*/ 387364 h 574814"/>
                  <a:gd name="connsiteX11" fmla="*/ 331 w 412377"/>
                  <a:gd name="connsiteY11" fmla="*/ 285764 h 574814"/>
                  <a:gd name="connsiteX12" fmla="*/ 16206 w 412377"/>
                  <a:gd name="connsiteY12" fmla="*/ 171464 h 574814"/>
                  <a:gd name="connsiteX13" fmla="*/ 60656 w 412377"/>
                  <a:gd name="connsiteY13" fmla="*/ 82564 h 574814"/>
                  <a:gd name="connsiteX14" fmla="*/ 117806 w 412377"/>
                  <a:gd name="connsiteY14" fmla="*/ 28589 h 574814"/>
                  <a:gd name="connsiteX15" fmla="*/ 206706 w 412377"/>
                  <a:gd name="connsiteY15" fmla="*/ 14 h 574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12377" h="574814">
                    <a:moveTo>
                      <a:pt x="206706" y="14"/>
                    </a:moveTo>
                    <a:cubicBezTo>
                      <a:pt x="236339" y="543"/>
                      <a:pt x="268619" y="11656"/>
                      <a:pt x="295606" y="31764"/>
                    </a:cubicBezTo>
                    <a:cubicBezTo>
                      <a:pt x="322594" y="51872"/>
                      <a:pt x="350110" y="87327"/>
                      <a:pt x="368631" y="120664"/>
                    </a:cubicBezTo>
                    <a:cubicBezTo>
                      <a:pt x="387152" y="154002"/>
                      <a:pt x="399852" y="194747"/>
                      <a:pt x="406731" y="231789"/>
                    </a:cubicBezTo>
                    <a:cubicBezTo>
                      <a:pt x="413610" y="268831"/>
                      <a:pt x="413610" y="304814"/>
                      <a:pt x="409906" y="342914"/>
                    </a:cubicBezTo>
                    <a:cubicBezTo>
                      <a:pt x="406202" y="381014"/>
                      <a:pt x="401439" y="427581"/>
                      <a:pt x="384506" y="460389"/>
                    </a:cubicBezTo>
                    <a:cubicBezTo>
                      <a:pt x="367573" y="493197"/>
                      <a:pt x="336881" y="520714"/>
                      <a:pt x="308306" y="539764"/>
                    </a:cubicBezTo>
                    <a:cubicBezTo>
                      <a:pt x="279731" y="558814"/>
                      <a:pt x="243748" y="573102"/>
                      <a:pt x="213056" y="574689"/>
                    </a:cubicBezTo>
                    <a:cubicBezTo>
                      <a:pt x="182364" y="576277"/>
                      <a:pt x="150085" y="562518"/>
                      <a:pt x="124156" y="549289"/>
                    </a:cubicBezTo>
                    <a:cubicBezTo>
                      <a:pt x="98227" y="536060"/>
                      <a:pt x="76531" y="522301"/>
                      <a:pt x="57481" y="495314"/>
                    </a:cubicBezTo>
                    <a:cubicBezTo>
                      <a:pt x="38431" y="468327"/>
                      <a:pt x="19381" y="422289"/>
                      <a:pt x="9856" y="387364"/>
                    </a:cubicBezTo>
                    <a:cubicBezTo>
                      <a:pt x="331" y="352439"/>
                      <a:pt x="-727" y="321747"/>
                      <a:pt x="331" y="285764"/>
                    </a:cubicBezTo>
                    <a:cubicBezTo>
                      <a:pt x="1389" y="249781"/>
                      <a:pt x="6152" y="205331"/>
                      <a:pt x="16206" y="171464"/>
                    </a:cubicBezTo>
                    <a:cubicBezTo>
                      <a:pt x="26260" y="137597"/>
                      <a:pt x="43193" y="106906"/>
                      <a:pt x="60656" y="82564"/>
                    </a:cubicBezTo>
                    <a:cubicBezTo>
                      <a:pt x="78119" y="58222"/>
                      <a:pt x="93464" y="42347"/>
                      <a:pt x="117806" y="28589"/>
                    </a:cubicBezTo>
                    <a:cubicBezTo>
                      <a:pt x="142148" y="14831"/>
                      <a:pt x="177073" y="-515"/>
                      <a:pt x="206706" y="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7" name="任意多边形 206"/>
              <p:cNvSpPr/>
              <p:nvPr/>
            </p:nvSpPr>
            <p:spPr>
              <a:xfrm rot="838629">
                <a:off x="3337617" y="-905880"/>
                <a:ext cx="428465" cy="544494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3842 w 435388"/>
                  <a:gd name="connsiteY0" fmla="*/ 64 h 553649"/>
                  <a:gd name="connsiteX1" fmla="*/ 299567 w 435388"/>
                  <a:gd name="connsiteY1" fmla="*/ 31814 h 553649"/>
                  <a:gd name="connsiteX2" fmla="*/ 391642 w 435388"/>
                  <a:gd name="connsiteY2" fmla="*/ 117539 h 553649"/>
                  <a:gd name="connsiteX3" fmla="*/ 429742 w 435388"/>
                  <a:gd name="connsiteY3" fmla="*/ 228664 h 553649"/>
                  <a:gd name="connsiteX4" fmla="*/ 432917 w 435388"/>
                  <a:gd name="connsiteY4" fmla="*/ 339789 h 553649"/>
                  <a:gd name="connsiteX5" fmla="*/ 407517 w 435388"/>
                  <a:gd name="connsiteY5" fmla="*/ 457264 h 553649"/>
                  <a:gd name="connsiteX6" fmla="*/ 331317 w 435388"/>
                  <a:gd name="connsiteY6" fmla="*/ 536639 h 553649"/>
                  <a:gd name="connsiteX7" fmla="*/ 236874 w 435388"/>
                  <a:gd name="connsiteY7" fmla="*/ 535373 h 553649"/>
                  <a:gd name="connsiteX8" fmla="*/ 134467 w 435388"/>
                  <a:gd name="connsiteY8" fmla="*/ 552514 h 553649"/>
                  <a:gd name="connsiteX9" fmla="*/ 61442 w 435388"/>
                  <a:gd name="connsiteY9" fmla="*/ 498539 h 553649"/>
                  <a:gd name="connsiteX10" fmla="*/ 7467 w 435388"/>
                  <a:gd name="connsiteY10" fmla="*/ 384239 h 553649"/>
                  <a:gd name="connsiteX11" fmla="*/ 1117 w 435388"/>
                  <a:gd name="connsiteY11" fmla="*/ 266764 h 553649"/>
                  <a:gd name="connsiteX12" fmla="*/ 13817 w 435388"/>
                  <a:gd name="connsiteY12" fmla="*/ 174689 h 553649"/>
                  <a:gd name="connsiteX13" fmla="*/ 64617 w 435388"/>
                  <a:gd name="connsiteY13" fmla="*/ 85789 h 553649"/>
                  <a:gd name="connsiteX14" fmla="*/ 140817 w 435388"/>
                  <a:gd name="connsiteY14" fmla="*/ 25464 h 553649"/>
                  <a:gd name="connsiteX15" fmla="*/ 213842 w 435388"/>
                  <a:gd name="connsiteY15" fmla="*/ 64 h 553649"/>
                  <a:gd name="connsiteX0" fmla="*/ 213842 w 435388"/>
                  <a:gd name="connsiteY0" fmla="*/ 64 h 553764"/>
                  <a:gd name="connsiteX1" fmla="*/ 299567 w 435388"/>
                  <a:gd name="connsiteY1" fmla="*/ 31814 h 553764"/>
                  <a:gd name="connsiteX2" fmla="*/ 391642 w 435388"/>
                  <a:gd name="connsiteY2" fmla="*/ 117539 h 553764"/>
                  <a:gd name="connsiteX3" fmla="*/ 429742 w 435388"/>
                  <a:gd name="connsiteY3" fmla="*/ 228664 h 553764"/>
                  <a:gd name="connsiteX4" fmla="*/ 432917 w 435388"/>
                  <a:gd name="connsiteY4" fmla="*/ 339789 h 553764"/>
                  <a:gd name="connsiteX5" fmla="*/ 407517 w 435388"/>
                  <a:gd name="connsiteY5" fmla="*/ 457264 h 553764"/>
                  <a:gd name="connsiteX6" fmla="*/ 311311 w 435388"/>
                  <a:gd name="connsiteY6" fmla="*/ 521988 h 553764"/>
                  <a:gd name="connsiteX7" fmla="*/ 236874 w 435388"/>
                  <a:gd name="connsiteY7" fmla="*/ 535373 h 553764"/>
                  <a:gd name="connsiteX8" fmla="*/ 134467 w 435388"/>
                  <a:gd name="connsiteY8" fmla="*/ 552514 h 553764"/>
                  <a:gd name="connsiteX9" fmla="*/ 61442 w 435388"/>
                  <a:gd name="connsiteY9" fmla="*/ 498539 h 553764"/>
                  <a:gd name="connsiteX10" fmla="*/ 7467 w 435388"/>
                  <a:gd name="connsiteY10" fmla="*/ 384239 h 553764"/>
                  <a:gd name="connsiteX11" fmla="*/ 1117 w 435388"/>
                  <a:gd name="connsiteY11" fmla="*/ 266764 h 553764"/>
                  <a:gd name="connsiteX12" fmla="*/ 13817 w 435388"/>
                  <a:gd name="connsiteY12" fmla="*/ 174689 h 553764"/>
                  <a:gd name="connsiteX13" fmla="*/ 64617 w 435388"/>
                  <a:gd name="connsiteY13" fmla="*/ 85789 h 553764"/>
                  <a:gd name="connsiteX14" fmla="*/ 140817 w 435388"/>
                  <a:gd name="connsiteY14" fmla="*/ 25464 h 553764"/>
                  <a:gd name="connsiteX15" fmla="*/ 213842 w 435388"/>
                  <a:gd name="connsiteY15" fmla="*/ 64 h 553764"/>
                  <a:gd name="connsiteX0" fmla="*/ 213842 w 437384"/>
                  <a:gd name="connsiteY0" fmla="*/ 64 h 553764"/>
                  <a:gd name="connsiteX1" fmla="*/ 299567 w 437384"/>
                  <a:gd name="connsiteY1" fmla="*/ 31814 h 553764"/>
                  <a:gd name="connsiteX2" fmla="*/ 391642 w 437384"/>
                  <a:gd name="connsiteY2" fmla="*/ 117539 h 553764"/>
                  <a:gd name="connsiteX3" fmla="*/ 429742 w 437384"/>
                  <a:gd name="connsiteY3" fmla="*/ 228664 h 553764"/>
                  <a:gd name="connsiteX4" fmla="*/ 432917 w 437384"/>
                  <a:gd name="connsiteY4" fmla="*/ 339789 h 553764"/>
                  <a:gd name="connsiteX5" fmla="*/ 379815 w 437384"/>
                  <a:gd name="connsiteY5" fmla="*/ 437984 h 553764"/>
                  <a:gd name="connsiteX6" fmla="*/ 311311 w 437384"/>
                  <a:gd name="connsiteY6" fmla="*/ 521988 h 553764"/>
                  <a:gd name="connsiteX7" fmla="*/ 236874 w 437384"/>
                  <a:gd name="connsiteY7" fmla="*/ 535373 h 553764"/>
                  <a:gd name="connsiteX8" fmla="*/ 134467 w 437384"/>
                  <a:gd name="connsiteY8" fmla="*/ 552514 h 553764"/>
                  <a:gd name="connsiteX9" fmla="*/ 61442 w 437384"/>
                  <a:gd name="connsiteY9" fmla="*/ 498539 h 553764"/>
                  <a:gd name="connsiteX10" fmla="*/ 7467 w 437384"/>
                  <a:gd name="connsiteY10" fmla="*/ 384239 h 553764"/>
                  <a:gd name="connsiteX11" fmla="*/ 1117 w 437384"/>
                  <a:gd name="connsiteY11" fmla="*/ 266764 h 553764"/>
                  <a:gd name="connsiteX12" fmla="*/ 13817 w 437384"/>
                  <a:gd name="connsiteY12" fmla="*/ 174689 h 553764"/>
                  <a:gd name="connsiteX13" fmla="*/ 64617 w 437384"/>
                  <a:gd name="connsiteY13" fmla="*/ 85789 h 553764"/>
                  <a:gd name="connsiteX14" fmla="*/ 140817 w 437384"/>
                  <a:gd name="connsiteY14" fmla="*/ 25464 h 553764"/>
                  <a:gd name="connsiteX15" fmla="*/ 213842 w 437384"/>
                  <a:gd name="connsiteY15" fmla="*/ 64 h 553764"/>
                  <a:gd name="connsiteX0" fmla="*/ 213842 w 436489"/>
                  <a:gd name="connsiteY0" fmla="*/ 64 h 553764"/>
                  <a:gd name="connsiteX1" fmla="*/ 299567 w 436489"/>
                  <a:gd name="connsiteY1" fmla="*/ 31814 h 553764"/>
                  <a:gd name="connsiteX2" fmla="*/ 391642 w 436489"/>
                  <a:gd name="connsiteY2" fmla="*/ 117539 h 553764"/>
                  <a:gd name="connsiteX3" fmla="*/ 429742 w 436489"/>
                  <a:gd name="connsiteY3" fmla="*/ 228664 h 553764"/>
                  <a:gd name="connsiteX4" fmla="*/ 432917 w 436489"/>
                  <a:gd name="connsiteY4" fmla="*/ 339789 h 553764"/>
                  <a:gd name="connsiteX5" fmla="*/ 392125 w 436489"/>
                  <a:gd name="connsiteY5" fmla="*/ 448007 h 553764"/>
                  <a:gd name="connsiteX6" fmla="*/ 311311 w 436489"/>
                  <a:gd name="connsiteY6" fmla="*/ 521988 h 553764"/>
                  <a:gd name="connsiteX7" fmla="*/ 236874 w 436489"/>
                  <a:gd name="connsiteY7" fmla="*/ 535373 h 553764"/>
                  <a:gd name="connsiteX8" fmla="*/ 134467 w 436489"/>
                  <a:gd name="connsiteY8" fmla="*/ 552514 h 553764"/>
                  <a:gd name="connsiteX9" fmla="*/ 61442 w 436489"/>
                  <a:gd name="connsiteY9" fmla="*/ 498539 h 553764"/>
                  <a:gd name="connsiteX10" fmla="*/ 7467 w 436489"/>
                  <a:gd name="connsiteY10" fmla="*/ 384239 h 553764"/>
                  <a:gd name="connsiteX11" fmla="*/ 1117 w 436489"/>
                  <a:gd name="connsiteY11" fmla="*/ 266764 h 553764"/>
                  <a:gd name="connsiteX12" fmla="*/ 13817 w 436489"/>
                  <a:gd name="connsiteY12" fmla="*/ 174689 h 553764"/>
                  <a:gd name="connsiteX13" fmla="*/ 64617 w 436489"/>
                  <a:gd name="connsiteY13" fmla="*/ 85789 h 553764"/>
                  <a:gd name="connsiteX14" fmla="*/ 140817 w 436489"/>
                  <a:gd name="connsiteY14" fmla="*/ 25464 h 553764"/>
                  <a:gd name="connsiteX15" fmla="*/ 213842 w 436489"/>
                  <a:gd name="connsiteY15" fmla="*/ 64 h 553764"/>
                  <a:gd name="connsiteX0" fmla="*/ 213842 w 430585"/>
                  <a:gd name="connsiteY0" fmla="*/ 64 h 553764"/>
                  <a:gd name="connsiteX1" fmla="*/ 299567 w 430585"/>
                  <a:gd name="connsiteY1" fmla="*/ 31814 h 553764"/>
                  <a:gd name="connsiteX2" fmla="*/ 391642 w 430585"/>
                  <a:gd name="connsiteY2" fmla="*/ 117539 h 553764"/>
                  <a:gd name="connsiteX3" fmla="*/ 429742 w 430585"/>
                  <a:gd name="connsiteY3" fmla="*/ 228664 h 553764"/>
                  <a:gd name="connsiteX4" fmla="*/ 415979 w 430585"/>
                  <a:gd name="connsiteY4" fmla="*/ 337461 h 553764"/>
                  <a:gd name="connsiteX5" fmla="*/ 392125 w 430585"/>
                  <a:gd name="connsiteY5" fmla="*/ 448007 h 553764"/>
                  <a:gd name="connsiteX6" fmla="*/ 311311 w 430585"/>
                  <a:gd name="connsiteY6" fmla="*/ 521988 h 553764"/>
                  <a:gd name="connsiteX7" fmla="*/ 236874 w 430585"/>
                  <a:gd name="connsiteY7" fmla="*/ 535373 h 553764"/>
                  <a:gd name="connsiteX8" fmla="*/ 134467 w 430585"/>
                  <a:gd name="connsiteY8" fmla="*/ 552514 h 553764"/>
                  <a:gd name="connsiteX9" fmla="*/ 61442 w 430585"/>
                  <a:gd name="connsiteY9" fmla="*/ 498539 h 553764"/>
                  <a:gd name="connsiteX10" fmla="*/ 7467 w 430585"/>
                  <a:gd name="connsiteY10" fmla="*/ 384239 h 553764"/>
                  <a:gd name="connsiteX11" fmla="*/ 1117 w 430585"/>
                  <a:gd name="connsiteY11" fmla="*/ 266764 h 553764"/>
                  <a:gd name="connsiteX12" fmla="*/ 13817 w 430585"/>
                  <a:gd name="connsiteY12" fmla="*/ 174689 h 553764"/>
                  <a:gd name="connsiteX13" fmla="*/ 64617 w 430585"/>
                  <a:gd name="connsiteY13" fmla="*/ 85789 h 553764"/>
                  <a:gd name="connsiteX14" fmla="*/ 140817 w 430585"/>
                  <a:gd name="connsiteY14" fmla="*/ 25464 h 553764"/>
                  <a:gd name="connsiteX15" fmla="*/ 213842 w 430585"/>
                  <a:gd name="connsiteY15" fmla="*/ 64 h 553764"/>
                  <a:gd name="connsiteX0" fmla="*/ 213842 w 435963"/>
                  <a:gd name="connsiteY0" fmla="*/ 64 h 553764"/>
                  <a:gd name="connsiteX1" fmla="*/ 299567 w 435963"/>
                  <a:gd name="connsiteY1" fmla="*/ 31814 h 553764"/>
                  <a:gd name="connsiteX2" fmla="*/ 391642 w 435963"/>
                  <a:gd name="connsiteY2" fmla="*/ 117539 h 553764"/>
                  <a:gd name="connsiteX3" fmla="*/ 429742 w 435963"/>
                  <a:gd name="connsiteY3" fmla="*/ 228664 h 553764"/>
                  <a:gd name="connsiteX4" fmla="*/ 432151 w 435963"/>
                  <a:gd name="connsiteY4" fmla="*/ 336708 h 553764"/>
                  <a:gd name="connsiteX5" fmla="*/ 392125 w 435963"/>
                  <a:gd name="connsiteY5" fmla="*/ 448007 h 553764"/>
                  <a:gd name="connsiteX6" fmla="*/ 311311 w 435963"/>
                  <a:gd name="connsiteY6" fmla="*/ 521988 h 553764"/>
                  <a:gd name="connsiteX7" fmla="*/ 236874 w 435963"/>
                  <a:gd name="connsiteY7" fmla="*/ 535373 h 553764"/>
                  <a:gd name="connsiteX8" fmla="*/ 134467 w 435963"/>
                  <a:gd name="connsiteY8" fmla="*/ 552514 h 553764"/>
                  <a:gd name="connsiteX9" fmla="*/ 61442 w 435963"/>
                  <a:gd name="connsiteY9" fmla="*/ 498539 h 553764"/>
                  <a:gd name="connsiteX10" fmla="*/ 7467 w 435963"/>
                  <a:gd name="connsiteY10" fmla="*/ 384239 h 553764"/>
                  <a:gd name="connsiteX11" fmla="*/ 1117 w 435963"/>
                  <a:gd name="connsiteY11" fmla="*/ 266764 h 553764"/>
                  <a:gd name="connsiteX12" fmla="*/ 13817 w 435963"/>
                  <a:gd name="connsiteY12" fmla="*/ 174689 h 553764"/>
                  <a:gd name="connsiteX13" fmla="*/ 64617 w 435963"/>
                  <a:gd name="connsiteY13" fmla="*/ 85789 h 553764"/>
                  <a:gd name="connsiteX14" fmla="*/ 140817 w 435963"/>
                  <a:gd name="connsiteY14" fmla="*/ 25464 h 553764"/>
                  <a:gd name="connsiteX15" fmla="*/ 213842 w 435963"/>
                  <a:gd name="connsiteY15" fmla="*/ 64 h 553764"/>
                  <a:gd name="connsiteX0" fmla="*/ 213842 w 445884"/>
                  <a:gd name="connsiteY0" fmla="*/ 64 h 553764"/>
                  <a:gd name="connsiteX1" fmla="*/ 299567 w 445884"/>
                  <a:gd name="connsiteY1" fmla="*/ 31814 h 553764"/>
                  <a:gd name="connsiteX2" fmla="*/ 391642 w 445884"/>
                  <a:gd name="connsiteY2" fmla="*/ 117539 h 553764"/>
                  <a:gd name="connsiteX3" fmla="*/ 443613 w 445884"/>
                  <a:gd name="connsiteY3" fmla="*/ 218668 h 553764"/>
                  <a:gd name="connsiteX4" fmla="*/ 432151 w 445884"/>
                  <a:gd name="connsiteY4" fmla="*/ 336708 h 553764"/>
                  <a:gd name="connsiteX5" fmla="*/ 392125 w 445884"/>
                  <a:gd name="connsiteY5" fmla="*/ 448007 h 553764"/>
                  <a:gd name="connsiteX6" fmla="*/ 311311 w 445884"/>
                  <a:gd name="connsiteY6" fmla="*/ 521988 h 553764"/>
                  <a:gd name="connsiteX7" fmla="*/ 236874 w 445884"/>
                  <a:gd name="connsiteY7" fmla="*/ 535373 h 553764"/>
                  <a:gd name="connsiteX8" fmla="*/ 134467 w 445884"/>
                  <a:gd name="connsiteY8" fmla="*/ 552514 h 553764"/>
                  <a:gd name="connsiteX9" fmla="*/ 61442 w 445884"/>
                  <a:gd name="connsiteY9" fmla="*/ 498539 h 553764"/>
                  <a:gd name="connsiteX10" fmla="*/ 7467 w 445884"/>
                  <a:gd name="connsiteY10" fmla="*/ 384239 h 553764"/>
                  <a:gd name="connsiteX11" fmla="*/ 1117 w 445884"/>
                  <a:gd name="connsiteY11" fmla="*/ 266764 h 553764"/>
                  <a:gd name="connsiteX12" fmla="*/ 13817 w 445884"/>
                  <a:gd name="connsiteY12" fmla="*/ 174689 h 553764"/>
                  <a:gd name="connsiteX13" fmla="*/ 64617 w 445884"/>
                  <a:gd name="connsiteY13" fmla="*/ 85789 h 553764"/>
                  <a:gd name="connsiteX14" fmla="*/ 140817 w 445884"/>
                  <a:gd name="connsiteY14" fmla="*/ 25464 h 553764"/>
                  <a:gd name="connsiteX15" fmla="*/ 213842 w 445884"/>
                  <a:gd name="connsiteY15" fmla="*/ 64 h 553764"/>
                  <a:gd name="connsiteX0" fmla="*/ 213842 w 446149"/>
                  <a:gd name="connsiteY0" fmla="*/ 64 h 553764"/>
                  <a:gd name="connsiteX1" fmla="*/ 299567 w 446149"/>
                  <a:gd name="connsiteY1" fmla="*/ 31814 h 553764"/>
                  <a:gd name="connsiteX2" fmla="*/ 387808 w 446149"/>
                  <a:gd name="connsiteY2" fmla="*/ 102134 h 553764"/>
                  <a:gd name="connsiteX3" fmla="*/ 443613 w 446149"/>
                  <a:gd name="connsiteY3" fmla="*/ 218668 h 553764"/>
                  <a:gd name="connsiteX4" fmla="*/ 432151 w 446149"/>
                  <a:gd name="connsiteY4" fmla="*/ 336708 h 553764"/>
                  <a:gd name="connsiteX5" fmla="*/ 392125 w 446149"/>
                  <a:gd name="connsiteY5" fmla="*/ 448007 h 553764"/>
                  <a:gd name="connsiteX6" fmla="*/ 311311 w 446149"/>
                  <a:gd name="connsiteY6" fmla="*/ 521988 h 553764"/>
                  <a:gd name="connsiteX7" fmla="*/ 236874 w 446149"/>
                  <a:gd name="connsiteY7" fmla="*/ 535373 h 553764"/>
                  <a:gd name="connsiteX8" fmla="*/ 134467 w 446149"/>
                  <a:gd name="connsiteY8" fmla="*/ 552514 h 553764"/>
                  <a:gd name="connsiteX9" fmla="*/ 61442 w 446149"/>
                  <a:gd name="connsiteY9" fmla="*/ 498539 h 553764"/>
                  <a:gd name="connsiteX10" fmla="*/ 7467 w 446149"/>
                  <a:gd name="connsiteY10" fmla="*/ 384239 h 553764"/>
                  <a:gd name="connsiteX11" fmla="*/ 1117 w 446149"/>
                  <a:gd name="connsiteY11" fmla="*/ 266764 h 553764"/>
                  <a:gd name="connsiteX12" fmla="*/ 13817 w 446149"/>
                  <a:gd name="connsiteY12" fmla="*/ 174689 h 553764"/>
                  <a:gd name="connsiteX13" fmla="*/ 64617 w 446149"/>
                  <a:gd name="connsiteY13" fmla="*/ 85789 h 553764"/>
                  <a:gd name="connsiteX14" fmla="*/ 140817 w 446149"/>
                  <a:gd name="connsiteY14" fmla="*/ 25464 h 553764"/>
                  <a:gd name="connsiteX15" fmla="*/ 213842 w 446149"/>
                  <a:gd name="connsiteY15" fmla="*/ 64 h 553764"/>
                  <a:gd name="connsiteX0" fmla="*/ 213842 w 446149"/>
                  <a:gd name="connsiteY0" fmla="*/ 5 h 553705"/>
                  <a:gd name="connsiteX1" fmla="*/ 317286 w 446149"/>
                  <a:gd name="connsiteY1" fmla="*/ 24072 h 553705"/>
                  <a:gd name="connsiteX2" fmla="*/ 387808 w 446149"/>
                  <a:gd name="connsiteY2" fmla="*/ 102075 h 553705"/>
                  <a:gd name="connsiteX3" fmla="*/ 443613 w 446149"/>
                  <a:gd name="connsiteY3" fmla="*/ 218609 h 553705"/>
                  <a:gd name="connsiteX4" fmla="*/ 432151 w 446149"/>
                  <a:gd name="connsiteY4" fmla="*/ 336649 h 553705"/>
                  <a:gd name="connsiteX5" fmla="*/ 392125 w 446149"/>
                  <a:gd name="connsiteY5" fmla="*/ 447948 h 553705"/>
                  <a:gd name="connsiteX6" fmla="*/ 311311 w 446149"/>
                  <a:gd name="connsiteY6" fmla="*/ 521929 h 553705"/>
                  <a:gd name="connsiteX7" fmla="*/ 236874 w 446149"/>
                  <a:gd name="connsiteY7" fmla="*/ 535314 h 553705"/>
                  <a:gd name="connsiteX8" fmla="*/ 134467 w 446149"/>
                  <a:gd name="connsiteY8" fmla="*/ 552455 h 553705"/>
                  <a:gd name="connsiteX9" fmla="*/ 61442 w 446149"/>
                  <a:gd name="connsiteY9" fmla="*/ 498480 h 553705"/>
                  <a:gd name="connsiteX10" fmla="*/ 7467 w 446149"/>
                  <a:gd name="connsiteY10" fmla="*/ 384180 h 553705"/>
                  <a:gd name="connsiteX11" fmla="*/ 1117 w 446149"/>
                  <a:gd name="connsiteY11" fmla="*/ 266705 h 553705"/>
                  <a:gd name="connsiteX12" fmla="*/ 13817 w 446149"/>
                  <a:gd name="connsiteY12" fmla="*/ 174630 h 553705"/>
                  <a:gd name="connsiteX13" fmla="*/ 64617 w 446149"/>
                  <a:gd name="connsiteY13" fmla="*/ 85730 h 553705"/>
                  <a:gd name="connsiteX14" fmla="*/ 140817 w 446149"/>
                  <a:gd name="connsiteY14" fmla="*/ 25405 h 553705"/>
                  <a:gd name="connsiteX15" fmla="*/ 213842 w 446149"/>
                  <a:gd name="connsiteY15" fmla="*/ 5 h 553705"/>
                  <a:gd name="connsiteX0" fmla="*/ 213842 w 445567"/>
                  <a:gd name="connsiteY0" fmla="*/ 5 h 553705"/>
                  <a:gd name="connsiteX1" fmla="*/ 317286 w 445567"/>
                  <a:gd name="connsiteY1" fmla="*/ 24072 h 553705"/>
                  <a:gd name="connsiteX2" fmla="*/ 396284 w 445567"/>
                  <a:gd name="connsiteY2" fmla="*/ 96694 h 553705"/>
                  <a:gd name="connsiteX3" fmla="*/ 443613 w 445567"/>
                  <a:gd name="connsiteY3" fmla="*/ 218609 h 553705"/>
                  <a:gd name="connsiteX4" fmla="*/ 432151 w 445567"/>
                  <a:gd name="connsiteY4" fmla="*/ 336649 h 553705"/>
                  <a:gd name="connsiteX5" fmla="*/ 392125 w 445567"/>
                  <a:gd name="connsiteY5" fmla="*/ 447948 h 553705"/>
                  <a:gd name="connsiteX6" fmla="*/ 311311 w 445567"/>
                  <a:gd name="connsiteY6" fmla="*/ 521929 h 553705"/>
                  <a:gd name="connsiteX7" fmla="*/ 236874 w 445567"/>
                  <a:gd name="connsiteY7" fmla="*/ 535314 h 553705"/>
                  <a:gd name="connsiteX8" fmla="*/ 134467 w 445567"/>
                  <a:gd name="connsiteY8" fmla="*/ 552455 h 553705"/>
                  <a:gd name="connsiteX9" fmla="*/ 61442 w 445567"/>
                  <a:gd name="connsiteY9" fmla="*/ 498480 h 553705"/>
                  <a:gd name="connsiteX10" fmla="*/ 7467 w 445567"/>
                  <a:gd name="connsiteY10" fmla="*/ 384180 h 553705"/>
                  <a:gd name="connsiteX11" fmla="*/ 1117 w 445567"/>
                  <a:gd name="connsiteY11" fmla="*/ 266705 h 553705"/>
                  <a:gd name="connsiteX12" fmla="*/ 13817 w 445567"/>
                  <a:gd name="connsiteY12" fmla="*/ 174630 h 553705"/>
                  <a:gd name="connsiteX13" fmla="*/ 64617 w 445567"/>
                  <a:gd name="connsiteY13" fmla="*/ 85730 h 553705"/>
                  <a:gd name="connsiteX14" fmla="*/ 140817 w 445567"/>
                  <a:gd name="connsiteY14" fmla="*/ 25405 h 553705"/>
                  <a:gd name="connsiteX15" fmla="*/ 213842 w 445567"/>
                  <a:gd name="connsiteY15" fmla="*/ 5 h 553705"/>
                  <a:gd name="connsiteX0" fmla="*/ 221552 w 445567"/>
                  <a:gd name="connsiteY0" fmla="*/ 2 h 562165"/>
                  <a:gd name="connsiteX1" fmla="*/ 317286 w 445567"/>
                  <a:gd name="connsiteY1" fmla="*/ 32532 h 562165"/>
                  <a:gd name="connsiteX2" fmla="*/ 396284 w 445567"/>
                  <a:gd name="connsiteY2" fmla="*/ 105154 h 562165"/>
                  <a:gd name="connsiteX3" fmla="*/ 443613 w 445567"/>
                  <a:gd name="connsiteY3" fmla="*/ 227069 h 562165"/>
                  <a:gd name="connsiteX4" fmla="*/ 432151 w 445567"/>
                  <a:gd name="connsiteY4" fmla="*/ 345109 h 562165"/>
                  <a:gd name="connsiteX5" fmla="*/ 392125 w 445567"/>
                  <a:gd name="connsiteY5" fmla="*/ 456408 h 562165"/>
                  <a:gd name="connsiteX6" fmla="*/ 311311 w 445567"/>
                  <a:gd name="connsiteY6" fmla="*/ 530389 h 562165"/>
                  <a:gd name="connsiteX7" fmla="*/ 236874 w 445567"/>
                  <a:gd name="connsiteY7" fmla="*/ 543774 h 562165"/>
                  <a:gd name="connsiteX8" fmla="*/ 134467 w 445567"/>
                  <a:gd name="connsiteY8" fmla="*/ 560915 h 562165"/>
                  <a:gd name="connsiteX9" fmla="*/ 61442 w 445567"/>
                  <a:gd name="connsiteY9" fmla="*/ 506940 h 562165"/>
                  <a:gd name="connsiteX10" fmla="*/ 7467 w 445567"/>
                  <a:gd name="connsiteY10" fmla="*/ 392640 h 562165"/>
                  <a:gd name="connsiteX11" fmla="*/ 1117 w 445567"/>
                  <a:gd name="connsiteY11" fmla="*/ 275165 h 562165"/>
                  <a:gd name="connsiteX12" fmla="*/ 13817 w 445567"/>
                  <a:gd name="connsiteY12" fmla="*/ 183090 h 562165"/>
                  <a:gd name="connsiteX13" fmla="*/ 64617 w 445567"/>
                  <a:gd name="connsiteY13" fmla="*/ 94190 h 562165"/>
                  <a:gd name="connsiteX14" fmla="*/ 140817 w 445567"/>
                  <a:gd name="connsiteY14" fmla="*/ 33865 h 562165"/>
                  <a:gd name="connsiteX15" fmla="*/ 221552 w 445567"/>
                  <a:gd name="connsiteY15" fmla="*/ 2 h 562165"/>
                  <a:gd name="connsiteX0" fmla="*/ 221552 w 445567"/>
                  <a:gd name="connsiteY0" fmla="*/ 266 h 562429"/>
                  <a:gd name="connsiteX1" fmla="*/ 317286 w 445567"/>
                  <a:gd name="connsiteY1" fmla="*/ 32796 h 562429"/>
                  <a:gd name="connsiteX2" fmla="*/ 396284 w 445567"/>
                  <a:gd name="connsiteY2" fmla="*/ 105418 h 562429"/>
                  <a:gd name="connsiteX3" fmla="*/ 443613 w 445567"/>
                  <a:gd name="connsiteY3" fmla="*/ 227333 h 562429"/>
                  <a:gd name="connsiteX4" fmla="*/ 432151 w 445567"/>
                  <a:gd name="connsiteY4" fmla="*/ 345373 h 562429"/>
                  <a:gd name="connsiteX5" fmla="*/ 392125 w 445567"/>
                  <a:gd name="connsiteY5" fmla="*/ 456672 h 562429"/>
                  <a:gd name="connsiteX6" fmla="*/ 311311 w 445567"/>
                  <a:gd name="connsiteY6" fmla="*/ 530653 h 562429"/>
                  <a:gd name="connsiteX7" fmla="*/ 236874 w 445567"/>
                  <a:gd name="connsiteY7" fmla="*/ 544038 h 562429"/>
                  <a:gd name="connsiteX8" fmla="*/ 134467 w 445567"/>
                  <a:gd name="connsiteY8" fmla="*/ 561179 h 562429"/>
                  <a:gd name="connsiteX9" fmla="*/ 61442 w 445567"/>
                  <a:gd name="connsiteY9" fmla="*/ 507204 h 562429"/>
                  <a:gd name="connsiteX10" fmla="*/ 7467 w 445567"/>
                  <a:gd name="connsiteY10" fmla="*/ 392904 h 562429"/>
                  <a:gd name="connsiteX11" fmla="*/ 1117 w 445567"/>
                  <a:gd name="connsiteY11" fmla="*/ 275429 h 562429"/>
                  <a:gd name="connsiteX12" fmla="*/ 13817 w 445567"/>
                  <a:gd name="connsiteY12" fmla="*/ 183354 h 562429"/>
                  <a:gd name="connsiteX13" fmla="*/ 64617 w 445567"/>
                  <a:gd name="connsiteY13" fmla="*/ 94454 h 562429"/>
                  <a:gd name="connsiteX14" fmla="*/ 137749 w 445567"/>
                  <a:gd name="connsiteY14" fmla="*/ 21805 h 562429"/>
                  <a:gd name="connsiteX15" fmla="*/ 221552 w 445567"/>
                  <a:gd name="connsiteY15" fmla="*/ 266 h 562429"/>
                  <a:gd name="connsiteX0" fmla="*/ 222613 w 446628"/>
                  <a:gd name="connsiteY0" fmla="*/ 266 h 562429"/>
                  <a:gd name="connsiteX1" fmla="*/ 318347 w 446628"/>
                  <a:gd name="connsiteY1" fmla="*/ 32796 h 562429"/>
                  <a:gd name="connsiteX2" fmla="*/ 397345 w 446628"/>
                  <a:gd name="connsiteY2" fmla="*/ 105418 h 562429"/>
                  <a:gd name="connsiteX3" fmla="*/ 444674 w 446628"/>
                  <a:gd name="connsiteY3" fmla="*/ 227333 h 562429"/>
                  <a:gd name="connsiteX4" fmla="*/ 433212 w 446628"/>
                  <a:gd name="connsiteY4" fmla="*/ 345373 h 562429"/>
                  <a:gd name="connsiteX5" fmla="*/ 393186 w 446628"/>
                  <a:gd name="connsiteY5" fmla="*/ 456672 h 562429"/>
                  <a:gd name="connsiteX6" fmla="*/ 312372 w 446628"/>
                  <a:gd name="connsiteY6" fmla="*/ 530653 h 562429"/>
                  <a:gd name="connsiteX7" fmla="*/ 237935 w 446628"/>
                  <a:gd name="connsiteY7" fmla="*/ 544038 h 562429"/>
                  <a:gd name="connsiteX8" fmla="*/ 135528 w 446628"/>
                  <a:gd name="connsiteY8" fmla="*/ 561179 h 562429"/>
                  <a:gd name="connsiteX9" fmla="*/ 62503 w 446628"/>
                  <a:gd name="connsiteY9" fmla="*/ 507204 h 562429"/>
                  <a:gd name="connsiteX10" fmla="*/ 8528 w 446628"/>
                  <a:gd name="connsiteY10" fmla="*/ 392904 h 562429"/>
                  <a:gd name="connsiteX11" fmla="*/ 2178 w 446628"/>
                  <a:gd name="connsiteY11" fmla="*/ 275429 h 562429"/>
                  <a:gd name="connsiteX12" fmla="*/ 29503 w 446628"/>
                  <a:gd name="connsiteY12" fmla="*/ 189530 h 562429"/>
                  <a:gd name="connsiteX13" fmla="*/ 65678 w 446628"/>
                  <a:gd name="connsiteY13" fmla="*/ 94454 h 562429"/>
                  <a:gd name="connsiteX14" fmla="*/ 138810 w 446628"/>
                  <a:gd name="connsiteY14" fmla="*/ 21805 h 562429"/>
                  <a:gd name="connsiteX15" fmla="*/ 222613 w 446628"/>
                  <a:gd name="connsiteY15" fmla="*/ 266 h 562429"/>
                  <a:gd name="connsiteX0" fmla="*/ 216517 w 440532"/>
                  <a:gd name="connsiteY0" fmla="*/ 266 h 562429"/>
                  <a:gd name="connsiteX1" fmla="*/ 312251 w 440532"/>
                  <a:gd name="connsiteY1" fmla="*/ 32796 h 562429"/>
                  <a:gd name="connsiteX2" fmla="*/ 391249 w 440532"/>
                  <a:gd name="connsiteY2" fmla="*/ 105418 h 562429"/>
                  <a:gd name="connsiteX3" fmla="*/ 438578 w 440532"/>
                  <a:gd name="connsiteY3" fmla="*/ 227333 h 562429"/>
                  <a:gd name="connsiteX4" fmla="*/ 427116 w 440532"/>
                  <a:gd name="connsiteY4" fmla="*/ 345373 h 562429"/>
                  <a:gd name="connsiteX5" fmla="*/ 387090 w 440532"/>
                  <a:gd name="connsiteY5" fmla="*/ 456672 h 562429"/>
                  <a:gd name="connsiteX6" fmla="*/ 306276 w 440532"/>
                  <a:gd name="connsiteY6" fmla="*/ 530653 h 562429"/>
                  <a:gd name="connsiteX7" fmla="*/ 231839 w 440532"/>
                  <a:gd name="connsiteY7" fmla="*/ 544038 h 562429"/>
                  <a:gd name="connsiteX8" fmla="*/ 129432 w 440532"/>
                  <a:gd name="connsiteY8" fmla="*/ 561179 h 562429"/>
                  <a:gd name="connsiteX9" fmla="*/ 56407 w 440532"/>
                  <a:gd name="connsiteY9" fmla="*/ 507204 h 562429"/>
                  <a:gd name="connsiteX10" fmla="*/ 2432 w 440532"/>
                  <a:gd name="connsiteY10" fmla="*/ 392904 h 562429"/>
                  <a:gd name="connsiteX11" fmla="*/ 10706 w 440532"/>
                  <a:gd name="connsiteY11" fmla="*/ 281604 h 562429"/>
                  <a:gd name="connsiteX12" fmla="*/ 23407 w 440532"/>
                  <a:gd name="connsiteY12" fmla="*/ 189530 h 562429"/>
                  <a:gd name="connsiteX13" fmla="*/ 59582 w 440532"/>
                  <a:gd name="connsiteY13" fmla="*/ 94454 h 562429"/>
                  <a:gd name="connsiteX14" fmla="*/ 132714 w 440532"/>
                  <a:gd name="connsiteY14" fmla="*/ 21805 h 562429"/>
                  <a:gd name="connsiteX15" fmla="*/ 216517 w 440532"/>
                  <a:gd name="connsiteY15" fmla="*/ 266 h 562429"/>
                  <a:gd name="connsiteX0" fmla="*/ 205849 w 429864"/>
                  <a:gd name="connsiteY0" fmla="*/ 266 h 562429"/>
                  <a:gd name="connsiteX1" fmla="*/ 301583 w 429864"/>
                  <a:gd name="connsiteY1" fmla="*/ 32796 h 562429"/>
                  <a:gd name="connsiteX2" fmla="*/ 380581 w 429864"/>
                  <a:gd name="connsiteY2" fmla="*/ 105418 h 562429"/>
                  <a:gd name="connsiteX3" fmla="*/ 427910 w 429864"/>
                  <a:gd name="connsiteY3" fmla="*/ 227333 h 562429"/>
                  <a:gd name="connsiteX4" fmla="*/ 416448 w 429864"/>
                  <a:gd name="connsiteY4" fmla="*/ 345373 h 562429"/>
                  <a:gd name="connsiteX5" fmla="*/ 376422 w 429864"/>
                  <a:gd name="connsiteY5" fmla="*/ 456672 h 562429"/>
                  <a:gd name="connsiteX6" fmla="*/ 295608 w 429864"/>
                  <a:gd name="connsiteY6" fmla="*/ 530653 h 562429"/>
                  <a:gd name="connsiteX7" fmla="*/ 221171 w 429864"/>
                  <a:gd name="connsiteY7" fmla="*/ 544038 h 562429"/>
                  <a:gd name="connsiteX8" fmla="*/ 118764 w 429864"/>
                  <a:gd name="connsiteY8" fmla="*/ 561179 h 562429"/>
                  <a:gd name="connsiteX9" fmla="*/ 45739 w 429864"/>
                  <a:gd name="connsiteY9" fmla="*/ 507204 h 562429"/>
                  <a:gd name="connsiteX10" fmla="*/ 10250 w 429864"/>
                  <a:gd name="connsiteY10" fmla="*/ 388303 h 562429"/>
                  <a:gd name="connsiteX11" fmla="*/ 38 w 429864"/>
                  <a:gd name="connsiteY11" fmla="*/ 281604 h 562429"/>
                  <a:gd name="connsiteX12" fmla="*/ 12739 w 429864"/>
                  <a:gd name="connsiteY12" fmla="*/ 189530 h 562429"/>
                  <a:gd name="connsiteX13" fmla="*/ 48914 w 429864"/>
                  <a:gd name="connsiteY13" fmla="*/ 94454 h 562429"/>
                  <a:gd name="connsiteX14" fmla="*/ 122046 w 429864"/>
                  <a:gd name="connsiteY14" fmla="*/ 21805 h 562429"/>
                  <a:gd name="connsiteX15" fmla="*/ 205849 w 429864"/>
                  <a:gd name="connsiteY15" fmla="*/ 266 h 562429"/>
                  <a:gd name="connsiteX0" fmla="*/ 205884 w 429899"/>
                  <a:gd name="connsiteY0" fmla="*/ 266 h 563512"/>
                  <a:gd name="connsiteX1" fmla="*/ 301618 w 429899"/>
                  <a:gd name="connsiteY1" fmla="*/ 32796 h 563512"/>
                  <a:gd name="connsiteX2" fmla="*/ 380616 w 429899"/>
                  <a:gd name="connsiteY2" fmla="*/ 105418 h 563512"/>
                  <a:gd name="connsiteX3" fmla="*/ 427945 w 429899"/>
                  <a:gd name="connsiteY3" fmla="*/ 227333 h 563512"/>
                  <a:gd name="connsiteX4" fmla="*/ 416483 w 429899"/>
                  <a:gd name="connsiteY4" fmla="*/ 345373 h 563512"/>
                  <a:gd name="connsiteX5" fmla="*/ 376457 w 429899"/>
                  <a:gd name="connsiteY5" fmla="*/ 456672 h 563512"/>
                  <a:gd name="connsiteX6" fmla="*/ 295643 w 429899"/>
                  <a:gd name="connsiteY6" fmla="*/ 530653 h 563512"/>
                  <a:gd name="connsiteX7" fmla="*/ 221206 w 429899"/>
                  <a:gd name="connsiteY7" fmla="*/ 544038 h 563512"/>
                  <a:gd name="connsiteX8" fmla="*/ 118799 w 429899"/>
                  <a:gd name="connsiteY8" fmla="*/ 561179 h 563512"/>
                  <a:gd name="connsiteX9" fmla="*/ 57345 w 429899"/>
                  <a:gd name="connsiteY9" fmla="*/ 487965 h 563512"/>
                  <a:gd name="connsiteX10" fmla="*/ 10285 w 429899"/>
                  <a:gd name="connsiteY10" fmla="*/ 388303 h 563512"/>
                  <a:gd name="connsiteX11" fmla="*/ 73 w 429899"/>
                  <a:gd name="connsiteY11" fmla="*/ 281604 h 563512"/>
                  <a:gd name="connsiteX12" fmla="*/ 12774 w 429899"/>
                  <a:gd name="connsiteY12" fmla="*/ 189530 h 563512"/>
                  <a:gd name="connsiteX13" fmla="*/ 48949 w 429899"/>
                  <a:gd name="connsiteY13" fmla="*/ 94454 h 563512"/>
                  <a:gd name="connsiteX14" fmla="*/ 122081 w 429899"/>
                  <a:gd name="connsiteY14" fmla="*/ 21805 h 563512"/>
                  <a:gd name="connsiteX15" fmla="*/ 205884 w 429899"/>
                  <a:gd name="connsiteY15" fmla="*/ 266 h 563512"/>
                  <a:gd name="connsiteX0" fmla="*/ 205884 w 429899"/>
                  <a:gd name="connsiteY0" fmla="*/ 266 h 546795"/>
                  <a:gd name="connsiteX1" fmla="*/ 301618 w 429899"/>
                  <a:gd name="connsiteY1" fmla="*/ 32796 h 546795"/>
                  <a:gd name="connsiteX2" fmla="*/ 380616 w 429899"/>
                  <a:gd name="connsiteY2" fmla="*/ 105418 h 546795"/>
                  <a:gd name="connsiteX3" fmla="*/ 427945 w 429899"/>
                  <a:gd name="connsiteY3" fmla="*/ 227333 h 546795"/>
                  <a:gd name="connsiteX4" fmla="*/ 416483 w 429899"/>
                  <a:gd name="connsiteY4" fmla="*/ 345373 h 546795"/>
                  <a:gd name="connsiteX5" fmla="*/ 376457 w 429899"/>
                  <a:gd name="connsiteY5" fmla="*/ 456672 h 546795"/>
                  <a:gd name="connsiteX6" fmla="*/ 295643 w 429899"/>
                  <a:gd name="connsiteY6" fmla="*/ 530653 h 546795"/>
                  <a:gd name="connsiteX7" fmla="*/ 221206 w 429899"/>
                  <a:gd name="connsiteY7" fmla="*/ 544038 h 546795"/>
                  <a:gd name="connsiteX8" fmla="*/ 133450 w 429899"/>
                  <a:gd name="connsiteY8" fmla="*/ 541173 h 546795"/>
                  <a:gd name="connsiteX9" fmla="*/ 57345 w 429899"/>
                  <a:gd name="connsiteY9" fmla="*/ 487965 h 546795"/>
                  <a:gd name="connsiteX10" fmla="*/ 10285 w 429899"/>
                  <a:gd name="connsiteY10" fmla="*/ 388303 h 546795"/>
                  <a:gd name="connsiteX11" fmla="*/ 73 w 429899"/>
                  <a:gd name="connsiteY11" fmla="*/ 281604 h 546795"/>
                  <a:gd name="connsiteX12" fmla="*/ 12774 w 429899"/>
                  <a:gd name="connsiteY12" fmla="*/ 189530 h 546795"/>
                  <a:gd name="connsiteX13" fmla="*/ 48949 w 429899"/>
                  <a:gd name="connsiteY13" fmla="*/ 94454 h 546795"/>
                  <a:gd name="connsiteX14" fmla="*/ 122081 w 429899"/>
                  <a:gd name="connsiteY14" fmla="*/ 21805 h 546795"/>
                  <a:gd name="connsiteX15" fmla="*/ 205884 w 429899"/>
                  <a:gd name="connsiteY15" fmla="*/ 266 h 546795"/>
                  <a:gd name="connsiteX0" fmla="*/ 205884 w 429899"/>
                  <a:gd name="connsiteY0" fmla="*/ 266 h 544407"/>
                  <a:gd name="connsiteX1" fmla="*/ 301618 w 429899"/>
                  <a:gd name="connsiteY1" fmla="*/ 32796 h 544407"/>
                  <a:gd name="connsiteX2" fmla="*/ 380616 w 429899"/>
                  <a:gd name="connsiteY2" fmla="*/ 105418 h 544407"/>
                  <a:gd name="connsiteX3" fmla="*/ 427945 w 429899"/>
                  <a:gd name="connsiteY3" fmla="*/ 227333 h 544407"/>
                  <a:gd name="connsiteX4" fmla="*/ 416483 w 429899"/>
                  <a:gd name="connsiteY4" fmla="*/ 345373 h 544407"/>
                  <a:gd name="connsiteX5" fmla="*/ 376457 w 429899"/>
                  <a:gd name="connsiteY5" fmla="*/ 456672 h 544407"/>
                  <a:gd name="connsiteX6" fmla="*/ 295643 w 429899"/>
                  <a:gd name="connsiteY6" fmla="*/ 530653 h 544407"/>
                  <a:gd name="connsiteX7" fmla="*/ 221206 w 429899"/>
                  <a:gd name="connsiteY7" fmla="*/ 544038 h 544407"/>
                  <a:gd name="connsiteX8" fmla="*/ 132697 w 429899"/>
                  <a:gd name="connsiteY8" fmla="*/ 525001 h 544407"/>
                  <a:gd name="connsiteX9" fmla="*/ 57345 w 429899"/>
                  <a:gd name="connsiteY9" fmla="*/ 487965 h 544407"/>
                  <a:gd name="connsiteX10" fmla="*/ 10285 w 429899"/>
                  <a:gd name="connsiteY10" fmla="*/ 388303 h 544407"/>
                  <a:gd name="connsiteX11" fmla="*/ 73 w 429899"/>
                  <a:gd name="connsiteY11" fmla="*/ 281604 h 544407"/>
                  <a:gd name="connsiteX12" fmla="*/ 12774 w 429899"/>
                  <a:gd name="connsiteY12" fmla="*/ 189530 h 544407"/>
                  <a:gd name="connsiteX13" fmla="*/ 48949 w 429899"/>
                  <a:gd name="connsiteY13" fmla="*/ 94454 h 544407"/>
                  <a:gd name="connsiteX14" fmla="*/ 122081 w 429899"/>
                  <a:gd name="connsiteY14" fmla="*/ 21805 h 544407"/>
                  <a:gd name="connsiteX15" fmla="*/ 205884 w 429899"/>
                  <a:gd name="connsiteY15" fmla="*/ 266 h 544407"/>
                  <a:gd name="connsiteX0" fmla="*/ 205884 w 429899"/>
                  <a:gd name="connsiteY0" fmla="*/ 266 h 544275"/>
                  <a:gd name="connsiteX1" fmla="*/ 301618 w 429899"/>
                  <a:gd name="connsiteY1" fmla="*/ 32796 h 544275"/>
                  <a:gd name="connsiteX2" fmla="*/ 380616 w 429899"/>
                  <a:gd name="connsiteY2" fmla="*/ 105418 h 544275"/>
                  <a:gd name="connsiteX3" fmla="*/ 427945 w 429899"/>
                  <a:gd name="connsiteY3" fmla="*/ 227333 h 544275"/>
                  <a:gd name="connsiteX4" fmla="*/ 416483 w 429899"/>
                  <a:gd name="connsiteY4" fmla="*/ 345373 h 544275"/>
                  <a:gd name="connsiteX5" fmla="*/ 376457 w 429899"/>
                  <a:gd name="connsiteY5" fmla="*/ 456672 h 544275"/>
                  <a:gd name="connsiteX6" fmla="*/ 295643 w 429899"/>
                  <a:gd name="connsiteY6" fmla="*/ 530653 h 544275"/>
                  <a:gd name="connsiteX7" fmla="*/ 221206 w 429899"/>
                  <a:gd name="connsiteY7" fmla="*/ 544038 h 544275"/>
                  <a:gd name="connsiteX8" fmla="*/ 131916 w 429899"/>
                  <a:gd name="connsiteY8" fmla="*/ 535011 h 544275"/>
                  <a:gd name="connsiteX9" fmla="*/ 57345 w 429899"/>
                  <a:gd name="connsiteY9" fmla="*/ 487965 h 544275"/>
                  <a:gd name="connsiteX10" fmla="*/ 10285 w 429899"/>
                  <a:gd name="connsiteY10" fmla="*/ 388303 h 544275"/>
                  <a:gd name="connsiteX11" fmla="*/ 73 w 429899"/>
                  <a:gd name="connsiteY11" fmla="*/ 281604 h 544275"/>
                  <a:gd name="connsiteX12" fmla="*/ 12774 w 429899"/>
                  <a:gd name="connsiteY12" fmla="*/ 189530 h 544275"/>
                  <a:gd name="connsiteX13" fmla="*/ 48949 w 429899"/>
                  <a:gd name="connsiteY13" fmla="*/ 94454 h 544275"/>
                  <a:gd name="connsiteX14" fmla="*/ 122081 w 429899"/>
                  <a:gd name="connsiteY14" fmla="*/ 21805 h 544275"/>
                  <a:gd name="connsiteX15" fmla="*/ 205884 w 429899"/>
                  <a:gd name="connsiteY15" fmla="*/ 266 h 544275"/>
                  <a:gd name="connsiteX0" fmla="*/ 205951 w 429966"/>
                  <a:gd name="connsiteY0" fmla="*/ 266 h 544449"/>
                  <a:gd name="connsiteX1" fmla="*/ 301685 w 429966"/>
                  <a:gd name="connsiteY1" fmla="*/ 32796 h 544449"/>
                  <a:gd name="connsiteX2" fmla="*/ 380683 w 429966"/>
                  <a:gd name="connsiteY2" fmla="*/ 105418 h 544449"/>
                  <a:gd name="connsiteX3" fmla="*/ 428012 w 429966"/>
                  <a:gd name="connsiteY3" fmla="*/ 227333 h 544449"/>
                  <a:gd name="connsiteX4" fmla="*/ 416550 w 429966"/>
                  <a:gd name="connsiteY4" fmla="*/ 345373 h 544449"/>
                  <a:gd name="connsiteX5" fmla="*/ 376524 w 429966"/>
                  <a:gd name="connsiteY5" fmla="*/ 456672 h 544449"/>
                  <a:gd name="connsiteX6" fmla="*/ 295710 w 429966"/>
                  <a:gd name="connsiteY6" fmla="*/ 530653 h 544449"/>
                  <a:gd name="connsiteX7" fmla="*/ 221273 w 429966"/>
                  <a:gd name="connsiteY7" fmla="*/ 544038 h 544449"/>
                  <a:gd name="connsiteX8" fmla="*/ 131983 w 429966"/>
                  <a:gd name="connsiteY8" fmla="*/ 535011 h 544449"/>
                  <a:gd name="connsiteX9" fmla="*/ 65122 w 429966"/>
                  <a:gd name="connsiteY9" fmla="*/ 479502 h 544449"/>
                  <a:gd name="connsiteX10" fmla="*/ 10352 w 429966"/>
                  <a:gd name="connsiteY10" fmla="*/ 388303 h 544449"/>
                  <a:gd name="connsiteX11" fmla="*/ 140 w 429966"/>
                  <a:gd name="connsiteY11" fmla="*/ 281604 h 544449"/>
                  <a:gd name="connsiteX12" fmla="*/ 12841 w 429966"/>
                  <a:gd name="connsiteY12" fmla="*/ 189530 h 544449"/>
                  <a:gd name="connsiteX13" fmla="*/ 49016 w 429966"/>
                  <a:gd name="connsiteY13" fmla="*/ 94454 h 544449"/>
                  <a:gd name="connsiteX14" fmla="*/ 122148 w 429966"/>
                  <a:gd name="connsiteY14" fmla="*/ 21805 h 544449"/>
                  <a:gd name="connsiteX15" fmla="*/ 205951 w 429966"/>
                  <a:gd name="connsiteY15" fmla="*/ 266 h 544449"/>
                  <a:gd name="connsiteX0" fmla="*/ 205953 w 429968"/>
                  <a:gd name="connsiteY0" fmla="*/ 266 h 544449"/>
                  <a:gd name="connsiteX1" fmla="*/ 301687 w 429968"/>
                  <a:gd name="connsiteY1" fmla="*/ 32796 h 544449"/>
                  <a:gd name="connsiteX2" fmla="*/ 380685 w 429968"/>
                  <a:gd name="connsiteY2" fmla="*/ 105418 h 544449"/>
                  <a:gd name="connsiteX3" fmla="*/ 428014 w 429968"/>
                  <a:gd name="connsiteY3" fmla="*/ 227333 h 544449"/>
                  <a:gd name="connsiteX4" fmla="*/ 416552 w 429968"/>
                  <a:gd name="connsiteY4" fmla="*/ 345373 h 544449"/>
                  <a:gd name="connsiteX5" fmla="*/ 376526 w 429968"/>
                  <a:gd name="connsiteY5" fmla="*/ 456672 h 544449"/>
                  <a:gd name="connsiteX6" fmla="*/ 295712 w 429968"/>
                  <a:gd name="connsiteY6" fmla="*/ 530653 h 544449"/>
                  <a:gd name="connsiteX7" fmla="*/ 221275 w 429968"/>
                  <a:gd name="connsiteY7" fmla="*/ 544038 h 544449"/>
                  <a:gd name="connsiteX8" fmla="*/ 131985 w 429968"/>
                  <a:gd name="connsiteY8" fmla="*/ 535011 h 544449"/>
                  <a:gd name="connsiteX9" fmla="*/ 65124 w 429968"/>
                  <a:gd name="connsiteY9" fmla="*/ 479502 h 544449"/>
                  <a:gd name="connsiteX10" fmla="*/ 19597 w 429968"/>
                  <a:gd name="connsiteY10" fmla="*/ 386002 h 544449"/>
                  <a:gd name="connsiteX11" fmla="*/ 142 w 429968"/>
                  <a:gd name="connsiteY11" fmla="*/ 281604 h 544449"/>
                  <a:gd name="connsiteX12" fmla="*/ 12843 w 429968"/>
                  <a:gd name="connsiteY12" fmla="*/ 189530 h 544449"/>
                  <a:gd name="connsiteX13" fmla="*/ 49018 w 429968"/>
                  <a:gd name="connsiteY13" fmla="*/ 94454 h 544449"/>
                  <a:gd name="connsiteX14" fmla="*/ 122150 w 429968"/>
                  <a:gd name="connsiteY14" fmla="*/ 21805 h 544449"/>
                  <a:gd name="connsiteX15" fmla="*/ 205953 w 429968"/>
                  <a:gd name="connsiteY15" fmla="*/ 266 h 544449"/>
                  <a:gd name="connsiteX0" fmla="*/ 204439 w 428454"/>
                  <a:gd name="connsiteY0" fmla="*/ 266 h 544449"/>
                  <a:gd name="connsiteX1" fmla="*/ 300173 w 428454"/>
                  <a:gd name="connsiteY1" fmla="*/ 32796 h 544449"/>
                  <a:gd name="connsiteX2" fmla="*/ 379171 w 428454"/>
                  <a:gd name="connsiteY2" fmla="*/ 105418 h 544449"/>
                  <a:gd name="connsiteX3" fmla="*/ 426500 w 428454"/>
                  <a:gd name="connsiteY3" fmla="*/ 227333 h 544449"/>
                  <a:gd name="connsiteX4" fmla="*/ 415038 w 428454"/>
                  <a:gd name="connsiteY4" fmla="*/ 345373 h 544449"/>
                  <a:gd name="connsiteX5" fmla="*/ 375012 w 428454"/>
                  <a:gd name="connsiteY5" fmla="*/ 456672 h 544449"/>
                  <a:gd name="connsiteX6" fmla="*/ 294198 w 428454"/>
                  <a:gd name="connsiteY6" fmla="*/ 530653 h 544449"/>
                  <a:gd name="connsiteX7" fmla="*/ 219761 w 428454"/>
                  <a:gd name="connsiteY7" fmla="*/ 544038 h 544449"/>
                  <a:gd name="connsiteX8" fmla="*/ 130471 w 428454"/>
                  <a:gd name="connsiteY8" fmla="*/ 535011 h 544449"/>
                  <a:gd name="connsiteX9" fmla="*/ 63610 w 428454"/>
                  <a:gd name="connsiteY9" fmla="*/ 479502 h 544449"/>
                  <a:gd name="connsiteX10" fmla="*/ 18083 w 428454"/>
                  <a:gd name="connsiteY10" fmla="*/ 386002 h 544449"/>
                  <a:gd name="connsiteX11" fmla="*/ 175 w 428454"/>
                  <a:gd name="connsiteY11" fmla="*/ 274675 h 544449"/>
                  <a:gd name="connsiteX12" fmla="*/ 11329 w 428454"/>
                  <a:gd name="connsiteY12" fmla="*/ 189530 h 544449"/>
                  <a:gd name="connsiteX13" fmla="*/ 47504 w 428454"/>
                  <a:gd name="connsiteY13" fmla="*/ 94454 h 544449"/>
                  <a:gd name="connsiteX14" fmla="*/ 120636 w 428454"/>
                  <a:gd name="connsiteY14" fmla="*/ 21805 h 544449"/>
                  <a:gd name="connsiteX15" fmla="*/ 204439 w 428454"/>
                  <a:gd name="connsiteY15" fmla="*/ 266 h 544449"/>
                  <a:gd name="connsiteX0" fmla="*/ 204450 w 428465"/>
                  <a:gd name="connsiteY0" fmla="*/ 311 h 544494"/>
                  <a:gd name="connsiteX1" fmla="*/ 300184 w 428465"/>
                  <a:gd name="connsiteY1" fmla="*/ 32841 h 544494"/>
                  <a:gd name="connsiteX2" fmla="*/ 379182 w 428465"/>
                  <a:gd name="connsiteY2" fmla="*/ 105463 h 544494"/>
                  <a:gd name="connsiteX3" fmla="*/ 426511 w 428465"/>
                  <a:gd name="connsiteY3" fmla="*/ 227378 h 544494"/>
                  <a:gd name="connsiteX4" fmla="*/ 415049 w 428465"/>
                  <a:gd name="connsiteY4" fmla="*/ 345418 h 544494"/>
                  <a:gd name="connsiteX5" fmla="*/ 375023 w 428465"/>
                  <a:gd name="connsiteY5" fmla="*/ 456717 h 544494"/>
                  <a:gd name="connsiteX6" fmla="*/ 294209 w 428465"/>
                  <a:gd name="connsiteY6" fmla="*/ 530698 h 544494"/>
                  <a:gd name="connsiteX7" fmla="*/ 219772 w 428465"/>
                  <a:gd name="connsiteY7" fmla="*/ 544083 h 544494"/>
                  <a:gd name="connsiteX8" fmla="*/ 130482 w 428465"/>
                  <a:gd name="connsiteY8" fmla="*/ 535056 h 544494"/>
                  <a:gd name="connsiteX9" fmla="*/ 63621 w 428465"/>
                  <a:gd name="connsiteY9" fmla="*/ 479547 h 544494"/>
                  <a:gd name="connsiteX10" fmla="*/ 18094 w 428465"/>
                  <a:gd name="connsiteY10" fmla="*/ 386047 h 544494"/>
                  <a:gd name="connsiteX11" fmla="*/ 186 w 428465"/>
                  <a:gd name="connsiteY11" fmla="*/ 274720 h 544494"/>
                  <a:gd name="connsiteX12" fmla="*/ 11340 w 428465"/>
                  <a:gd name="connsiteY12" fmla="*/ 189575 h 544494"/>
                  <a:gd name="connsiteX13" fmla="*/ 49816 w 428465"/>
                  <a:gd name="connsiteY13" fmla="*/ 103742 h 544494"/>
                  <a:gd name="connsiteX14" fmla="*/ 120647 w 428465"/>
                  <a:gd name="connsiteY14" fmla="*/ 21850 h 544494"/>
                  <a:gd name="connsiteX15" fmla="*/ 204450 w 428465"/>
                  <a:gd name="connsiteY15" fmla="*/ 311 h 544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28465" h="544494">
                    <a:moveTo>
                      <a:pt x="204450" y="311"/>
                    </a:moveTo>
                    <a:cubicBezTo>
                      <a:pt x="234373" y="2143"/>
                      <a:pt x="271062" y="15316"/>
                      <a:pt x="300184" y="32841"/>
                    </a:cubicBezTo>
                    <a:cubicBezTo>
                      <a:pt x="329306" y="50366"/>
                      <a:pt x="358128" y="73040"/>
                      <a:pt x="379182" y="105463"/>
                    </a:cubicBezTo>
                    <a:cubicBezTo>
                      <a:pt x="400237" y="137886"/>
                      <a:pt x="420533" y="187385"/>
                      <a:pt x="426511" y="227378"/>
                    </a:cubicBezTo>
                    <a:cubicBezTo>
                      <a:pt x="432489" y="267371"/>
                      <a:pt x="423630" y="307195"/>
                      <a:pt x="415049" y="345418"/>
                    </a:cubicBezTo>
                    <a:cubicBezTo>
                      <a:pt x="406468" y="383641"/>
                      <a:pt x="395163" y="425837"/>
                      <a:pt x="375023" y="456717"/>
                    </a:cubicBezTo>
                    <a:cubicBezTo>
                      <a:pt x="354883" y="487597"/>
                      <a:pt x="320084" y="516137"/>
                      <a:pt x="294209" y="530698"/>
                    </a:cubicBezTo>
                    <a:cubicBezTo>
                      <a:pt x="268334" y="545259"/>
                      <a:pt x="247060" y="543357"/>
                      <a:pt x="219772" y="544083"/>
                    </a:cubicBezTo>
                    <a:cubicBezTo>
                      <a:pt x="192484" y="544809"/>
                      <a:pt x="156507" y="545812"/>
                      <a:pt x="130482" y="535056"/>
                    </a:cubicBezTo>
                    <a:cubicBezTo>
                      <a:pt x="104457" y="524300"/>
                      <a:pt x="82352" y="504382"/>
                      <a:pt x="63621" y="479547"/>
                    </a:cubicBezTo>
                    <a:cubicBezTo>
                      <a:pt x="44890" y="454712"/>
                      <a:pt x="28666" y="420185"/>
                      <a:pt x="18094" y="386047"/>
                    </a:cubicBezTo>
                    <a:cubicBezTo>
                      <a:pt x="7522" y="351909"/>
                      <a:pt x="1312" y="307465"/>
                      <a:pt x="186" y="274720"/>
                    </a:cubicBezTo>
                    <a:cubicBezTo>
                      <a:pt x="-940" y="241975"/>
                      <a:pt x="3068" y="218071"/>
                      <a:pt x="11340" y="189575"/>
                    </a:cubicBezTo>
                    <a:cubicBezTo>
                      <a:pt x="19612" y="161079"/>
                      <a:pt x="32353" y="128084"/>
                      <a:pt x="49816" y="103742"/>
                    </a:cubicBezTo>
                    <a:cubicBezTo>
                      <a:pt x="67279" y="79400"/>
                      <a:pt x="94875" y="39089"/>
                      <a:pt x="120647" y="21850"/>
                    </a:cubicBezTo>
                    <a:cubicBezTo>
                      <a:pt x="146419" y="4612"/>
                      <a:pt x="174527" y="-1521"/>
                      <a:pt x="204450" y="31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8" name="任意多边形 207"/>
              <p:cNvSpPr/>
              <p:nvPr/>
            </p:nvSpPr>
            <p:spPr>
              <a:xfrm>
                <a:off x="3676870" y="-377896"/>
                <a:ext cx="428146" cy="534545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3842 w 435388"/>
                  <a:gd name="connsiteY0" fmla="*/ 273 h 559517"/>
                  <a:gd name="connsiteX1" fmla="*/ 299567 w 435388"/>
                  <a:gd name="connsiteY1" fmla="*/ 19323 h 559517"/>
                  <a:gd name="connsiteX2" fmla="*/ 391642 w 435388"/>
                  <a:gd name="connsiteY2" fmla="*/ 105048 h 559517"/>
                  <a:gd name="connsiteX3" fmla="*/ 429742 w 435388"/>
                  <a:gd name="connsiteY3" fmla="*/ 216173 h 559517"/>
                  <a:gd name="connsiteX4" fmla="*/ 432917 w 435388"/>
                  <a:gd name="connsiteY4" fmla="*/ 327298 h 559517"/>
                  <a:gd name="connsiteX5" fmla="*/ 407517 w 435388"/>
                  <a:gd name="connsiteY5" fmla="*/ 444773 h 559517"/>
                  <a:gd name="connsiteX6" fmla="*/ 331317 w 435388"/>
                  <a:gd name="connsiteY6" fmla="*/ 524148 h 559517"/>
                  <a:gd name="connsiteX7" fmla="*/ 236067 w 435388"/>
                  <a:gd name="connsiteY7" fmla="*/ 559073 h 559517"/>
                  <a:gd name="connsiteX8" fmla="*/ 134467 w 435388"/>
                  <a:gd name="connsiteY8" fmla="*/ 540023 h 559517"/>
                  <a:gd name="connsiteX9" fmla="*/ 61442 w 435388"/>
                  <a:gd name="connsiteY9" fmla="*/ 486048 h 559517"/>
                  <a:gd name="connsiteX10" fmla="*/ 7467 w 435388"/>
                  <a:gd name="connsiteY10" fmla="*/ 371748 h 559517"/>
                  <a:gd name="connsiteX11" fmla="*/ 1117 w 435388"/>
                  <a:gd name="connsiteY11" fmla="*/ 254273 h 559517"/>
                  <a:gd name="connsiteX12" fmla="*/ 13817 w 435388"/>
                  <a:gd name="connsiteY12" fmla="*/ 162198 h 559517"/>
                  <a:gd name="connsiteX13" fmla="*/ 64617 w 435388"/>
                  <a:gd name="connsiteY13" fmla="*/ 73298 h 559517"/>
                  <a:gd name="connsiteX14" fmla="*/ 140817 w 435388"/>
                  <a:gd name="connsiteY14" fmla="*/ 12973 h 559517"/>
                  <a:gd name="connsiteX15" fmla="*/ 213842 w 435388"/>
                  <a:gd name="connsiteY15" fmla="*/ 273 h 559517"/>
                  <a:gd name="connsiteX0" fmla="*/ 213842 w 435388"/>
                  <a:gd name="connsiteY0" fmla="*/ 273 h 559073"/>
                  <a:gd name="connsiteX1" fmla="*/ 299567 w 435388"/>
                  <a:gd name="connsiteY1" fmla="*/ 19323 h 559073"/>
                  <a:gd name="connsiteX2" fmla="*/ 391642 w 435388"/>
                  <a:gd name="connsiteY2" fmla="*/ 105048 h 559073"/>
                  <a:gd name="connsiteX3" fmla="*/ 429742 w 435388"/>
                  <a:gd name="connsiteY3" fmla="*/ 216173 h 559073"/>
                  <a:gd name="connsiteX4" fmla="*/ 432917 w 435388"/>
                  <a:gd name="connsiteY4" fmla="*/ 327298 h 559073"/>
                  <a:gd name="connsiteX5" fmla="*/ 407517 w 435388"/>
                  <a:gd name="connsiteY5" fmla="*/ 444773 h 559073"/>
                  <a:gd name="connsiteX6" fmla="*/ 331317 w 435388"/>
                  <a:gd name="connsiteY6" fmla="*/ 524148 h 559073"/>
                  <a:gd name="connsiteX7" fmla="*/ 236067 w 435388"/>
                  <a:gd name="connsiteY7" fmla="*/ 559073 h 559073"/>
                  <a:gd name="connsiteX8" fmla="*/ 134467 w 435388"/>
                  <a:gd name="connsiteY8" fmla="*/ 524148 h 559073"/>
                  <a:gd name="connsiteX9" fmla="*/ 61442 w 435388"/>
                  <a:gd name="connsiteY9" fmla="*/ 486048 h 559073"/>
                  <a:gd name="connsiteX10" fmla="*/ 7467 w 435388"/>
                  <a:gd name="connsiteY10" fmla="*/ 371748 h 559073"/>
                  <a:gd name="connsiteX11" fmla="*/ 1117 w 435388"/>
                  <a:gd name="connsiteY11" fmla="*/ 254273 h 559073"/>
                  <a:gd name="connsiteX12" fmla="*/ 13817 w 435388"/>
                  <a:gd name="connsiteY12" fmla="*/ 162198 h 559073"/>
                  <a:gd name="connsiteX13" fmla="*/ 64617 w 435388"/>
                  <a:gd name="connsiteY13" fmla="*/ 73298 h 559073"/>
                  <a:gd name="connsiteX14" fmla="*/ 140817 w 435388"/>
                  <a:gd name="connsiteY14" fmla="*/ 12973 h 559073"/>
                  <a:gd name="connsiteX15" fmla="*/ 213842 w 435388"/>
                  <a:gd name="connsiteY15" fmla="*/ 273 h 559073"/>
                  <a:gd name="connsiteX0" fmla="*/ 213842 w 435388"/>
                  <a:gd name="connsiteY0" fmla="*/ 273 h 534591"/>
                  <a:gd name="connsiteX1" fmla="*/ 299567 w 435388"/>
                  <a:gd name="connsiteY1" fmla="*/ 19323 h 534591"/>
                  <a:gd name="connsiteX2" fmla="*/ 391642 w 435388"/>
                  <a:gd name="connsiteY2" fmla="*/ 105048 h 534591"/>
                  <a:gd name="connsiteX3" fmla="*/ 429742 w 435388"/>
                  <a:gd name="connsiteY3" fmla="*/ 216173 h 534591"/>
                  <a:gd name="connsiteX4" fmla="*/ 432917 w 435388"/>
                  <a:gd name="connsiteY4" fmla="*/ 327298 h 534591"/>
                  <a:gd name="connsiteX5" fmla="*/ 407517 w 435388"/>
                  <a:gd name="connsiteY5" fmla="*/ 444773 h 534591"/>
                  <a:gd name="connsiteX6" fmla="*/ 331317 w 435388"/>
                  <a:gd name="connsiteY6" fmla="*/ 524148 h 534591"/>
                  <a:gd name="connsiteX7" fmla="*/ 239242 w 435388"/>
                  <a:gd name="connsiteY7" fmla="*/ 533673 h 534591"/>
                  <a:gd name="connsiteX8" fmla="*/ 134467 w 435388"/>
                  <a:gd name="connsiteY8" fmla="*/ 524148 h 534591"/>
                  <a:gd name="connsiteX9" fmla="*/ 61442 w 435388"/>
                  <a:gd name="connsiteY9" fmla="*/ 486048 h 534591"/>
                  <a:gd name="connsiteX10" fmla="*/ 7467 w 435388"/>
                  <a:gd name="connsiteY10" fmla="*/ 371748 h 534591"/>
                  <a:gd name="connsiteX11" fmla="*/ 1117 w 435388"/>
                  <a:gd name="connsiteY11" fmla="*/ 254273 h 534591"/>
                  <a:gd name="connsiteX12" fmla="*/ 13817 w 435388"/>
                  <a:gd name="connsiteY12" fmla="*/ 162198 h 534591"/>
                  <a:gd name="connsiteX13" fmla="*/ 64617 w 435388"/>
                  <a:gd name="connsiteY13" fmla="*/ 73298 h 534591"/>
                  <a:gd name="connsiteX14" fmla="*/ 140817 w 435388"/>
                  <a:gd name="connsiteY14" fmla="*/ 12973 h 534591"/>
                  <a:gd name="connsiteX15" fmla="*/ 213842 w 435388"/>
                  <a:gd name="connsiteY15" fmla="*/ 273 h 534591"/>
                  <a:gd name="connsiteX0" fmla="*/ 213842 w 435388"/>
                  <a:gd name="connsiteY0" fmla="*/ 273 h 535094"/>
                  <a:gd name="connsiteX1" fmla="*/ 299567 w 435388"/>
                  <a:gd name="connsiteY1" fmla="*/ 19323 h 535094"/>
                  <a:gd name="connsiteX2" fmla="*/ 391642 w 435388"/>
                  <a:gd name="connsiteY2" fmla="*/ 105048 h 535094"/>
                  <a:gd name="connsiteX3" fmla="*/ 429742 w 435388"/>
                  <a:gd name="connsiteY3" fmla="*/ 216173 h 535094"/>
                  <a:gd name="connsiteX4" fmla="*/ 432917 w 435388"/>
                  <a:gd name="connsiteY4" fmla="*/ 327298 h 535094"/>
                  <a:gd name="connsiteX5" fmla="*/ 407517 w 435388"/>
                  <a:gd name="connsiteY5" fmla="*/ 444773 h 535094"/>
                  <a:gd name="connsiteX6" fmla="*/ 324967 w 435388"/>
                  <a:gd name="connsiteY6" fmla="*/ 498748 h 535094"/>
                  <a:gd name="connsiteX7" fmla="*/ 239242 w 435388"/>
                  <a:gd name="connsiteY7" fmla="*/ 533673 h 535094"/>
                  <a:gd name="connsiteX8" fmla="*/ 134467 w 435388"/>
                  <a:gd name="connsiteY8" fmla="*/ 524148 h 535094"/>
                  <a:gd name="connsiteX9" fmla="*/ 61442 w 435388"/>
                  <a:gd name="connsiteY9" fmla="*/ 486048 h 535094"/>
                  <a:gd name="connsiteX10" fmla="*/ 7467 w 435388"/>
                  <a:gd name="connsiteY10" fmla="*/ 371748 h 535094"/>
                  <a:gd name="connsiteX11" fmla="*/ 1117 w 435388"/>
                  <a:gd name="connsiteY11" fmla="*/ 254273 h 535094"/>
                  <a:gd name="connsiteX12" fmla="*/ 13817 w 435388"/>
                  <a:gd name="connsiteY12" fmla="*/ 162198 h 535094"/>
                  <a:gd name="connsiteX13" fmla="*/ 64617 w 435388"/>
                  <a:gd name="connsiteY13" fmla="*/ 73298 h 535094"/>
                  <a:gd name="connsiteX14" fmla="*/ 140817 w 435388"/>
                  <a:gd name="connsiteY14" fmla="*/ 12973 h 535094"/>
                  <a:gd name="connsiteX15" fmla="*/ 213842 w 435388"/>
                  <a:gd name="connsiteY15" fmla="*/ 273 h 535094"/>
                  <a:gd name="connsiteX0" fmla="*/ 213842 w 435388"/>
                  <a:gd name="connsiteY0" fmla="*/ 273 h 534879"/>
                  <a:gd name="connsiteX1" fmla="*/ 299567 w 435388"/>
                  <a:gd name="connsiteY1" fmla="*/ 19323 h 534879"/>
                  <a:gd name="connsiteX2" fmla="*/ 391642 w 435388"/>
                  <a:gd name="connsiteY2" fmla="*/ 105048 h 534879"/>
                  <a:gd name="connsiteX3" fmla="*/ 429742 w 435388"/>
                  <a:gd name="connsiteY3" fmla="*/ 216173 h 534879"/>
                  <a:gd name="connsiteX4" fmla="*/ 432917 w 435388"/>
                  <a:gd name="connsiteY4" fmla="*/ 327298 h 534879"/>
                  <a:gd name="connsiteX5" fmla="*/ 407517 w 435388"/>
                  <a:gd name="connsiteY5" fmla="*/ 444773 h 534879"/>
                  <a:gd name="connsiteX6" fmla="*/ 334492 w 435388"/>
                  <a:gd name="connsiteY6" fmla="*/ 501923 h 534879"/>
                  <a:gd name="connsiteX7" fmla="*/ 239242 w 435388"/>
                  <a:gd name="connsiteY7" fmla="*/ 533673 h 534879"/>
                  <a:gd name="connsiteX8" fmla="*/ 134467 w 435388"/>
                  <a:gd name="connsiteY8" fmla="*/ 524148 h 534879"/>
                  <a:gd name="connsiteX9" fmla="*/ 61442 w 435388"/>
                  <a:gd name="connsiteY9" fmla="*/ 486048 h 534879"/>
                  <a:gd name="connsiteX10" fmla="*/ 7467 w 435388"/>
                  <a:gd name="connsiteY10" fmla="*/ 371748 h 534879"/>
                  <a:gd name="connsiteX11" fmla="*/ 1117 w 435388"/>
                  <a:gd name="connsiteY11" fmla="*/ 254273 h 534879"/>
                  <a:gd name="connsiteX12" fmla="*/ 13817 w 435388"/>
                  <a:gd name="connsiteY12" fmla="*/ 162198 h 534879"/>
                  <a:gd name="connsiteX13" fmla="*/ 64617 w 435388"/>
                  <a:gd name="connsiteY13" fmla="*/ 73298 h 534879"/>
                  <a:gd name="connsiteX14" fmla="*/ 140817 w 435388"/>
                  <a:gd name="connsiteY14" fmla="*/ 12973 h 534879"/>
                  <a:gd name="connsiteX15" fmla="*/ 213842 w 435388"/>
                  <a:gd name="connsiteY15" fmla="*/ 273 h 534879"/>
                  <a:gd name="connsiteX0" fmla="*/ 213842 w 436524"/>
                  <a:gd name="connsiteY0" fmla="*/ 273 h 534879"/>
                  <a:gd name="connsiteX1" fmla="*/ 299567 w 436524"/>
                  <a:gd name="connsiteY1" fmla="*/ 19323 h 534879"/>
                  <a:gd name="connsiteX2" fmla="*/ 391642 w 436524"/>
                  <a:gd name="connsiteY2" fmla="*/ 105048 h 534879"/>
                  <a:gd name="connsiteX3" fmla="*/ 429742 w 436524"/>
                  <a:gd name="connsiteY3" fmla="*/ 216173 h 534879"/>
                  <a:gd name="connsiteX4" fmla="*/ 432917 w 436524"/>
                  <a:gd name="connsiteY4" fmla="*/ 327298 h 534879"/>
                  <a:gd name="connsiteX5" fmla="*/ 391642 w 436524"/>
                  <a:gd name="connsiteY5" fmla="*/ 432073 h 534879"/>
                  <a:gd name="connsiteX6" fmla="*/ 334492 w 436524"/>
                  <a:gd name="connsiteY6" fmla="*/ 501923 h 534879"/>
                  <a:gd name="connsiteX7" fmla="*/ 239242 w 436524"/>
                  <a:gd name="connsiteY7" fmla="*/ 533673 h 534879"/>
                  <a:gd name="connsiteX8" fmla="*/ 134467 w 436524"/>
                  <a:gd name="connsiteY8" fmla="*/ 524148 h 534879"/>
                  <a:gd name="connsiteX9" fmla="*/ 61442 w 436524"/>
                  <a:gd name="connsiteY9" fmla="*/ 486048 h 534879"/>
                  <a:gd name="connsiteX10" fmla="*/ 7467 w 436524"/>
                  <a:gd name="connsiteY10" fmla="*/ 371748 h 534879"/>
                  <a:gd name="connsiteX11" fmla="*/ 1117 w 436524"/>
                  <a:gd name="connsiteY11" fmla="*/ 254273 h 534879"/>
                  <a:gd name="connsiteX12" fmla="*/ 13817 w 436524"/>
                  <a:gd name="connsiteY12" fmla="*/ 162198 h 534879"/>
                  <a:gd name="connsiteX13" fmla="*/ 64617 w 436524"/>
                  <a:gd name="connsiteY13" fmla="*/ 73298 h 534879"/>
                  <a:gd name="connsiteX14" fmla="*/ 140817 w 436524"/>
                  <a:gd name="connsiteY14" fmla="*/ 12973 h 534879"/>
                  <a:gd name="connsiteX15" fmla="*/ 213842 w 436524"/>
                  <a:gd name="connsiteY15" fmla="*/ 273 h 534879"/>
                  <a:gd name="connsiteX0" fmla="*/ 213842 w 435613"/>
                  <a:gd name="connsiteY0" fmla="*/ 273 h 534879"/>
                  <a:gd name="connsiteX1" fmla="*/ 299567 w 435613"/>
                  <a:gd name="connsiteY1" fmla="*/ 19323 h 534879"/>
                  <a:gd name="connsiteX2" fmla="*/ 391642 w 435613"/>
                  <a:gd name="connsiteY2" fmla="*/ 105048 h 534879"/>
                  <a:gd name="connsiteX3" fmla="*/ 429742 w 435613"/>
                  <a:gd name="connsiteY3" fmla="*/ 216173 h 534879"/>
                  <a:gd name="connsiteX4" fmla="*/ 432917 w 435613"/>
                  <a:gd name="connsiteY4" fmla="*/ 327298 h 534879"/>
                  <a:gd name="connsiteX5" fmla="*/ 404342 w 435613"/>
                  <a:gd name="connsiteY5" fmla="*/ 428898 h 534879"/>
                  <a:gd name="connsiteX6" fmla="*/ 334492 w 435613"/>
                  <a:gd name="connsiteY6" fmla="*/ 501923 h 534879"/>
                  <a:gd name="connsiteX7" fmla="*/ 239242 w 435613"/>
                  <a:gd name="connsiteY7" fmla="*/ 533673 h 534879"/>
                  <a:gd name="connsiteX8" fmla="*/ 134467 w 435613"/>
                  <a:gd name="connsiteY8" fmla="*/ 524148 h 534879"/>
                  <a:gd name="connsiteX9" fmla="*/ 61442 w 435613"/>
                  <a:gd name="connsiteY9" fmla="*/ 486048 h 534879"/>
                  <a:gd name="connsiteX10" fmla="*/ 7467 w 435613"/>
                  <a:gd name="connsiteY10" fmla="*/ 371748 h 534879"/>
                  <a:gd name="connsiteX11" fmla="*/ 1117 w 435613"/>
                  <a:gd name="connsiteY11" fmla="*/ 254273 h 534879"/>
                  <a:gd name="connsiteX12" fmla="*/ 13817 w 435613"/>
                  <a:gd name="connsiteY12" fmla="*/ 162198 h 534879"/>
                  <a:gd name="connsiteX13" fmla="*/ 64617 w 435613"/>
                  <a:gd name="connsiteY13" fmla="*/ 73298 h 534879"/>
                  <a:gd name="connsiteX14" fmla="*/ 140817 w 435613"/>
                  <a:gd name="connsiteY14" fmla="*/ 12973 h 534879"/>
                  <a:gd name="connsiteX15" fmla="*/ 213842 w 435613"/>
                  <a:gd name="connsiteY15" fmla="*/ 273 h 534879"/>
                  <a:gd name="connsiteX0" fmla="*/ 213431 w 435202"/>
                  <a:gd name="connsiteY0" fmla="*/ 273 h 535672"/>
                  <a:gd name="connsiteX1" fmla="*/ 299156 w 435202"/>
                  <a:gd name="connsiteY1" fmla="*/ 19323 h 535672"/>
                  <a:gd name="connsiteX2" fmla="*/ 391231 w 435202"/>
                  <a:gd name="connsiteY2" fmla="*/ 105048 h 535672"/>
                  <a:gd name="connsiteX3" fmla="*/ 429331 w 435202"/>
                  <a:gd name="connsiteY3" fmla="*/ 216173 h 535672"/>
                  <a:gd name="connsiteX4" fmla="*/ 432506 w 435202"/>
                  <a:gd name="connsiteY4" fmla="*/ 327298 h 535672"/>
                  <a:gd name="connsiteX5" fmla="*/ 403931 w 435202"/>
                  <a:gd name="connsiteY5" fmla="*/ 428898 h 535672"/>
                  <a:gd name="connsiteX6" fmla="*/ 334081 w 435202"/>
                  <a:gd name="connsiteY6" fmla="*/ 501923 h 535672"/>
                  <a:gd name="connsiteX7" fmla="*/ 238831 w 435202"/>
                  <a:gd name="connsiteY7" fmla="*/ 533673 h 535672"/>
                  <a:gd name="connsiteX8" fmla="*/ 134056 w 435202"/>
                  <a:gd name="connsiteY8" fmla="*/ 524148 h 535672"/>
                  <a:gd name="connsiteX9" fmla="*/ 51506 w 435202"/>
                  <a:gd name="connsiteY9" fmla="*/ 457473 h 535672"/>
                  <a:gd name="connsiteX10" fmla="*/ 7056 w 435202"/>
                  <a:gd name="connsiteY10" fmla="*/ 371748 h 535672"/>
                  <a:gd name="connsiteX11" fmla="*/ 706 w 435202"/>
                  <a:gd name="connsiteY11" fmla="*/ 254273 h 535672"/>
                  <a:gd name="connsiteX12" fmla="*/ 13406 w 435202"/>
                  <a:gd name="connsiteY12" fmla="*/ 162198 h 535672"/>
                  <a:gd name="connsiteX13" fmla="*/ 64206 w 435202"/>
                  <a:gd name="connsiteY13" fmla="*/ 73298 h 535672"/>
                  <a:gd name="connsiteX14" fmla="*/ 140406 w 435202"/>
                  <a:gd name="connsiteY14" fmla="*/ 12973 h 535672"/>
                  <a:gd name="connsiteX15" fmla="*/ 213431 w 435202"/>
                  <a:gd name="connsiteY15" fmla="*/ 273 h 535672"/>
                  <a:gd name="connsiteX0" fmla="*/ 213431 w 435202"/>
                  <a:gd name="connsiteY0" fmla="*/ 273 h 533730"/>
                  <a:gd name="connsiteX1" fmla="*/ 299156 w 435202"/>
                  <a:gd name="connsiteY1" fmla="*/ 19323 h 533730"/>
                  <a:gd name="connsiteX2" fmla="*/ 391231 w 435202"/>
                  <a:gd name="connsiteY2" fmla="*/ 105048 h 533730"/>
                  <a:gd name="connsiteX3" fmla="*/ 429331 w 435202"/>
                  <a:gd name="connsiteY3" fmla="*/ 216173 h 533730"/>
                  <a:gd name="connsiteX4" fmla="*/ 432506 w 435202"/>
                  <a:gd name="connsiteY4" fmla="*/ 327298 h 533730"/>
                  <a:gd name="connsiteX5" fmla="*/ 403931 w 435202"/>
                  <a:gd name="connsiteY5" fmla="*/ 428898 h 533730"/>
                  <a:gd name="connsiteX6" fmla="*/ 334081 w 435202"/>
                  <a:gd name="connsiteY6" fmla="*/ 501923 h 533730"/>
                  <a:gd name="connsiteX7" fmla="*/ 238831 w 435202"/>
                  <a:gd name="connsiteY7" fmla="*/ 533673 h 533730"/>
                  <a:gd name="connsiteX8" fmla="*/ 134056 w 435202"/>
                  <a:gd name="connsiteY8" fmla="*/ 508273 h 533730"/>
                  <a:gd name="connsiteX9" fmla="*/ 51506 w 435202"/>
                  <a:gd name="connsiteY9" fmla="*/ 457473 h 533730"/>
                  <a:gd name="connsiteX10" fmla="*/ 7056 w 435202"/>
                  <a:gd name="connsiteY10" fmla="*/ 371748 h 533730"/>
                  <a:gd name="connsiteX11" fmla="*/ 706 w 435202"/>
                  <a:gd name="connsiteY11" fmla="*/ 254273 h 533730"/>
                  <a:gd name="connsiteX12" fmla="*/ 13406 w 435202"/>
                  <a:gd name="connsiteY12" fmla="*/ 162198 h 533730"/>
                  <a:gd name="connsiteX13" fmla="*/ 64206 w 435202"/>
                  <a:gd name="connsiteY13" fmla="*/ 73298 h 533730"/>
                  <a:gd name="connsiteX14" fmla="*/ 140406 w 435202"/>
                  <a:gd name="connsiteY14" fmla="*/ 12973 h 533730"/>
                  <a:gd name="connsiteX15" fmla="*/ 213431 w 435202"/>
                  <a:gd name="connsiteY15" fmla="*/ 273 h 533730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71748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46348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62223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07765 w 429536"/>
                  <a:gd name="connsiteY0" fmla="*/ 273 h 534818"/>
                  <a:gd name="connsiteX1" fmla="*/ 293490 w 429536"/>
                  <a:gd name="connsiteY1" fmla="*/ 19323 h 534818"/>
                  <a:gd name="connsiteX2" fmla="*/ 385565 w 429536"/>
                  <a:gd name="connsiteY2" fmla="*/ 105048 h 534818"/>
                  <a:gd name="connsiteX3" fmla="*/ 423665 w 429536"/>
                  <a:gd name="connsiteY3" fmla="*/ 216173 h 534818"/>
                  <a:gd name="connsiteX4" fmla="*/ 426840 w 429536"/>
                  <a:gd name="connsiteY4" fmla="*/ 327298 h 534818"/>
                  <a:gd name="connsiteX5" fmla="*/ 398265 w 429536"/>
                  <a:gd name="connsiteY5" fmla="*/ 428898 h 534818"/>
                  <a:gd name="connsiteX6" fmla="*/ 328415 w 429536"/>
                  <a:gd name="connsiteY6" fmla="*/ 501923 h 534818"/>
                  <a:gd name="connsiteX7" fmla="*/ 233165 w 429536"/>
                  <a:gd name="connsiteY7" fmla="*/ 533673 h 534818"/>
                  <a:gd name="connsiteX8" fmla="*/ 128390 w 429536"/>
                  <a:gd name="connsiteY8" fmla="*/ 520973 h 534818"/>
                  <a:gd name="connsiteX9" fmla="*/ 45840 w 429536"/>
                  <a:gd name="connsiteY9" fmla="*/ 457473 h 534818"/>
                  <a:gd name="connsiteX10" fmla="*/ 1390 w 429536"/>
                  <a:gd name="connsiteY10" fmla="*/ 362223 h 534818"/>
                  <a:gd name="connsiteX11" fmla="*/ 10915 w 429536"/>
                  <a:gd name="connsiteY11" fmla="*/ 257448 h 534818"/>
                  <a:gd name="connsiteX12" fmla="*/ 7740 w 429536"/>
                  <a:gd name="connsiteY12" fmla="*/ 162198 h 534818"/>
                  <a:gd name="connsiteX13" fmla="*/ 58540 w 429536"/>
                  <a:gd name="connsiteY13" fmla="*/ 73298 h 534818"/>
                  <a:gd name="connsiteX14" fmla="*/ 134740 w 429536"/>
                  <a:gd name="connsiteY14" fmla="*/ 12973 h 534818"/>
                  <a:gd name="connsiteX15" fmla="*/ 207765 w 429536"/>
                  <a:gd name="connsiteY15" fmla="*/ 273 h 534818"/>
                  <a:gd name="connsiteX0" fmla="*/ 209915 w 431686"/>
                  <a:gd name="connsiteY0" fmla="*/ 273 h 534818"/>
                  <a:gd name="connsiteX1" fmla="*/ 295640 w 431686"/>
                  <a:gd name="connsiteY1" fmla="*/ 19323 h 534818"/>
                  <a:gd name="connsiteX2" fmla="*/ 387715 w 431686"/>
                  <a:gd name="connsiteY2" fmla="*/ 105048 h 534818"/>
                  <a:gd name="connsiteX3" fmla="*/ 425815 w 431686"/>
                  <a:gd name="connsiteY3" fmla="*/ 216173 h 534818"/>
                  <a:gd name="connsiteX4" fmla="*/ 428990 w 431686"/>
                  <a:gd name="connsiteY4" fmla="*/ 327298 h 534818"/>
                  <a:gd name="connsiteX5" fmla="*/ 400415 w 431686"/>
                  <a:gd name="connsiteY5" fmla="*/ 428898 h 534818"/>
                  <a:gd name="connsiteX6" fmla="*/ 330565 w 431686"/>
                  <a:gd name="connsiteY6" fmla="*/ 501923 h 534818"/>
                  <a:gd name="connsiteX7" fmla="*/ 235315 w 431686"/>
                  <a:gd name="connsiteY7" fmla="*/ 533673 h 534818"/>
                  <a:gd name="connsiteX8" fmla="*/ 130540 w 431686"/>
                  <a:gd name="connsiteY8" fmla="*/ 520973 h 534818"/>
                  <a:gd name="connsiteX9" fmla="*/ 47990 w 431686"/>
                  <a:gd name="connsiteY9" fmla="*/ 457473 h 534818"/>
                  <a:gd name="connsiteX10" fmla="*/ 3540 w 431686"/>
                  <a:gd name="connsiteY10" fmla="*/ 362223 h 534818"/>
                  <a:gd name="connsiteX11" fmla="*/ 3540 w 431686"/>
                  <a:gd name="connsiteY11" fmla="*/ 257448 h 534818"/>
                  <a:gd name="connsiteX12" fmla="*/ 9890 w 431686"/>
                  <a:gd name="connsiteY12" fmla="*/ 162198 h 534818"/>
                  <a:gd name="connsiteX13" fmla="*/ 60690 w 431686"/>
                  <a:gd name="connsiteY13" fmla="*/ 73298 h 534818"/>
                  <a:gd name="connsiteX14" fmla="*/ 136890 w 431686"/>
                  <a:gd name="connsiteY14" fmla="*/ 12973 h 534818"/>
                  <a:gd name="connsiteX15" fmla="*/ 209915 w 431686"/>
                  <a:gd name="connsiteY15" fmla="*/ 273 h 534818"/>
                  <a:gd name="connsiteX0" fmla="*/ 210337 w 432108"/>
                  <a:gd name="connsiteY0" fmla="*/ 273 h 534818"/>
                  <a:gd name="connsiteX1" fmla="*/ 296062 w 432108"/>
                  <a:gd name="connsiteY1" fmla="*/ 19323 h 534818"/>
                  <a:gd name="connsiteX2" fmla="*/ 388137 w 432108"/>
                  <a:gd name="connsiteY2" fmla="*/ 105048 h 534818"/>
                  <a:gd name="connsiteX3" fmla="*/ 426237 w 432108"/>
                  <a:gd name="connsiteY3" fmla="*/ 216173 h 534818"/>
                  <a:gd name="connsiteX4" fmla="*/ 429412 w 432108"/>
                  <a:gd name="connsiteY4" fmla="*/ 327298 h 534818"/>
                  <a:gd name="connsiteX5" fmla="*/ 400837 w 432108"/>
                  <a:gd name="connsiteY5" fmla="*/ 428898 h 534818"/>
                  <a:gd name="connsiteX6" fmla="*/ 330987 w 432108"/>
                  <a:gd name="connsiteY6" fmla="*/ 501923 h 534818"/>
                  <a:gd name="connsiteX7" fmla="*/ 235737 w 432108"/>
                  <a:gd name="connsiteY7" fmla="*/ 533673 h 534818"/>
                  <a:gd name="connsiteX8" fmla="*/ 130962 w 432108"/>
                  <a:gd name="connsiteY8" fmla="*/ 520973 h 534818"/>
                  <a:gd name="connsiteX9" fmla="*/ 48412 w 432108"/>
                  <a:gd name="connsiteY9" fmla="*/ 457473 h 534818"/>
                  <a:gd name="connsiteX10" fmla="*/ 3962 w 432108"/>
                  <a:gd name="connsiteY10" fmla="*/ 362223 h 534818"/>
                  <a:gd name="connsiteX11" fmla="*/ 3962 w 432108"/>
                  <a:gd name="connsiteY11" fmla="*/ 257448 h 534818"/>
                  <a:gd name="connsiteX12" fmla="*/ 19837 w 432108"/>
                  <a:gd name="connsiteY12" fmla="*/ 162198 h 534818"/>
                  <a:gd name="connsiteX13" fmla="*/ 61112 w 432108"/>
                  <a:gd name="connsiteY13" fmla="*/ 73298 h 534818"/>
                  <a:gd name="connsiteX14" fmla="*/ 137312 w 432108"/>
                  <a:gd name="connsiteY14" fmla="*/ 12973 h 534818"/>
                  <a:gd name="connsiteX15" fmla="*/ 210337 w 432108"/>
                  <a:gd name="connsiteY15" fmla="*/ 273 h 534818"/>
                  <a:gd name="connsiteX0" fmla="*/ 210337 w 432108"/>
                  <a:gd name="connsiteY0" fmla="*/ 202 h 534747"/>
                  <a:gd name="connsiteX1" fmla="*/ 296062 w 432108"/>
                  <a:gd name="connsiteY1" fmla="*/ 19252 h 534747"/>
                  <a:gd name="connsiteX2" fmla="*/ 388137 w 432108"/>
                  <a:gd name="connsiteY2" fmla="*/ 104977 h 534747"/>
                  <a:gd name="connsiteX3" fmla="*/ 426237 w 432108"/>
                  <a:gd name="connsiteY3" fmla="*/ 216102 h 534747"/>
                  <a:gd name="connsiteX4" fmla="*/ 429412 w 432108"/>
                  <a:gd name="connsiteY4" fmla="*/ 327227 h 534747"/>
                  <a:gd name="connsiteX5" fmla="*/ 400837 w 432108"/>
                  <a:gd name="connsiteY5" fmla="*/ 428827 h 534747"/>
                  <a:gd name="connsiteX6" fmla="*/ 330987 w 432108"/>
                  <a:gd name="connsiteY6" fmla="*/ 501852 h 534747"/>
                  <a:gd name="connsiteX7" fmla="*/ 235737 w 432108"/>
                  <a:gd name="connsiteY7" fmla="*/ 533602 h 534747"/>
                  <a:gd name="connsiteX8" fmla="*/ 130962 w 432108"/>
                  <a:gd name="connsiteY8" fmla="*/ 520902 h 534747"/>
                  <a:gd name="connsiteX9" fmla="*/ 48412 w 432108"/>
                  <a:gd name="connsiteY9" fmla="*/ 457402 h 534747"/>
                  <a:gd name="connsiteX10" fmla="*/ 3962 w 432108"/>
                  <a:gd name="connsiteY10" fmla="*/ 362152 h 534747"/>
                  <a:gd name="connsiteX11" fmla="*/ 3962 w 432108"/>
                  <a:gd name="connsiteY11" fmla="*/ 257377 h 534747"/>
                  <a:gd name="connsiteX12" fmla="*/ 19837 w 432108"/>
                  <a:gd name="connsiteY12" fmla="*/ 162127 h 534747"/>
                  <a:gd name="connsiteX13" fmla="*/ 61112 w 432108"/>
                  <a:gd name="connsiteY13" fmla="*/ 73227 h 534747"/>
                  <a:gd name="connsiteX14" fmla="*/ 127787 w 432108"/>
                  <a:gd name="connsiteY14" fmla="*/ 25602 h 534747"/>
                  <a:gd name="connsiteX15" fmla="*/ 210337 w 432108"/>
                  <a:gd name="connsiteY15" fmla="*/ 202 h 534747"/>
                  <a:gd name="connsiteX0" fmla="*/ 210337 w 432108"/>
                  <a:gd name="connsiteY0" fmla="*/ 0 h 534545"/>
                  <a:gd name="connsiteX1" fmla="*/ 296062 w 432108"/>
                  <a:gd name="connsiteY1" fmla="*/ 19050 h 534545"/>
                  <a:gd name="connsiteX2" fmla="*/ 388137 w 432108"/>
                  <a:gd name="connsiteY2" fmla="*/ 104775 h 534545"/>
                  <a:gd name="connsiteX3" fmla="*/ 426237 w 432108"/>
                  <a:gd name="connsiteY3" fmla="*/ 215900 h 534545"/>
                  <a:gd name="connsiteX4" fmla="*/ 429412 w 432108"/>
                  <a:gd name="connsiteY4" fmla="*/ 327025 h 534545"/>
                  <a:gd name="connsiteX5" fmla="*/ 400837 w 432108"/>
                  <a:gd name="connsiteY5" fmla="*/ 428625 h 534545"/>
                  <a:gd name="connsiteX6" fmla="*/ 330987 w 432108"/>
                  <a:gd name="connsiteY6" fmla="*/ 501650 h 534545"/>
                  <a:gd name="connsiteX7" fmla="*/ 235737 w 432108"/>
                  <a:gd name="connsiteY7" fmla="*/ 533400 h 534545"/>
                  <a:gd name="connsiteX8" fmla="*/ 130962 w 432108"/>
                  <a:gd name="connsiteY8" fmla="*/ 520700 h 534545"/>
                  <a:gd name="connsiteX9" fmla="*/ 48412 w 432108"/>
                  <a:gd name="connsiteY9" fmla="*/ 457200 h 534545"/>
                  <a:gd name="connsiteX10" fmla="*/ 3962 w 432108"/>
                  <a:gd name="connsiteY10" fmla="*/ 361950 h 534545"/>
                  <a:gd name="connsiteX11" fmla="*/ 3962 w 432108"/>
                  <a:gd name="connsiteY11" fmla="*/ 257175 h 534545"/>
                  <a:gd name="connsiteX12" fmla="*/ 19837 w 432108"/>
                  <a:gd name="connsiteY12" fmla="*/ 161925 h 534545"/>
                  <a:gd name="connsiteX13" fmla="*/ 61112 w 432108"/>
                  <a:gd name="connsiteY13" fmla="*/ 73025 h 534545"/>
                  <a:gd name="connsiteX14" fmla="*/ 118262 w 432108"/>
                  <a:gd name="connsiteY14" fmla="*/ 19050 h 534545"/>
                  <a:gd name="connsiteX15" fmla="*/ 210337 w 432108"/>
                  <a:gd name="connsiteY15" fmla="*/ 0 h 534545"/>
                  <a:gd name="connsiteX0" fmla="*/ 206404 w 428175"/>
                  <a:gd name="connsiteY0" fmla="*/ 0 h 534545"/>
                  <a:gd name="connsiteX1" fmla="*/ 292129 w 428175"/>
                  <a:gd name="connsiteY1" fmla="*/ 19050 h 534545"/>
                  <a:gd name="connsiteX2" fmla="*/ 384204 w 428175"/>
                  <a:gd name="connsiteY2" fmla="*/ 104775 h 534545"/>
                  <a:gd name="connsiteX3" fmla="*/ 422304 w 428175"/>
                  <a:gd name="connsiteY3" fmla="*/ 215900 h 534545"/>
                  <a:gd name="connsiteX4" fmla="*/ 425479 w 428175"/>
                  <a:gd name="connsiteY4" fmla="*/ 327025 h 534545"/>
                  <a:gd name="connsiteX5" fmla="*/ 396904 w 428175"/>
                  <a:gd name="connsiteY5" fmla="*/ 428625 h 534545"/>
                  <a:gd name="connsiteX6" fmla="*/ 327054 w 428175"/>
                  <a:gd name="connsiteY6" fmla="*/ 501650 h 534545"/>
                  <a:gd name="connsiteX7" fmla="*/ 231804 w 428175"/>
                  <a:gd name="connsiteY7" fmla="*/ 533400 h 534545"/>
                  <a:gd name="connsiteX8" fmla="*/ 127029 w 428175"/>
                  <a:gd name="connsiteY8" fmla="*/ 520700 h 534545"/>
                  <a:gd name="connsiteX9" fmla="*/ 44479 w 428175"/>
                  <a:gd name="connsiteY9" fmla="*/ 457200 h 534545"/>
                  <a:gd name="connsiteX10" fmla="*/ 19079 w 428175"/>
                  <a:gd name="connsiteY10" fmla="*/ 361950 h 534545"/>
                  <a:gd name="connsiteX11" fmla="*/ 29 w 428175"/>
                  <a:gd name="connsiteY11" fmla="*/ 257175 h 534545"/>
                  <a:gd name="connsiteX12" fmla="*/ 15904 w 428175"/>
                  <a:gd name="connsiteY12" fmla="*/ 161925 h 534545"/>
                  <a:gd name="connsiteX13" fmla="*/ 57179 w 428175"/>
                  <a:gd name="connsiteY13" fmla="*/ 73025 h 534545"/>
                  <a:gd name="connsiteX14" fmla="*/ 114329 w 428175"/>
                  <a:gd name="connsiteY14" fmla="*/ 19050 h 534545"/>
                  <a:gd name="connsiteX15" fmla="*/ 206404 w 428175"/>
                  <a:gd name="connsiteY15" fmla="*/ 0 h 534545"/>
                  <a:gd name="connsiteX0" fmla="*/ 206375 w 428146"/>
                  <a:gd name="connsiteY0" fmla="*/ 0 h 534545"/>
                  <a:gd name="connsiteX1" fmla="*/ 292100 w 428146"/>
                  <a:gd name="connsiteY1" fmla="*/ 19050 h 534545"/>
                  <a:gd name="connsiteX2" fmla="*/ 384175 w 428146"/>
                  <a:gd name="connsiteY2" fmla="*/ 104775 h 534545"/>
                  <a:gd name="connsiteX3" fmla="*/ 422275 w 428146"/>
                  <a:gd name="connsiteY3" fmla="*/ 215900 h 534545"/>
                  <a:gd name="connsiteX4" fmla="*/ 425450 w 428146"/>
                  <a:gd name="connsiteY4" fmla="*/ 327025 h 534545"/>
                  <a:gd name="connsiteX5" fmla="*/ 396875 w 428146"/>
                  <a:gd name="connsiteY5" fmla="*/ 428625 h 534545"/>
                  <a:gd name="connsiteX6" fmla="*/ 327025 w 428146"/>
                  <a:gd name="connsiteY6" fmla="*/ 501650 h 534545"/>
                  <a:gd name="connsiteX7" fmla="*/ 231775 w 428146"/>
                  <a:gd name="connsiteY7" fmla="*/ 533400 h 534545"/>
                  <a:gd name="connsiteX8" fmla="*/ 127000 w 428146"/>
                  <a:gd name="connsiteY8" fmla="*/ 520700 h 534545"/>
                  <a:gd name="connsiteX9" fmla="*/ 44450 w 428146"/>
                  <a:gd name="connsiteY9" fmla="*/ 457200 h 534545"/>
                  <a:gd name="connsiteX10" fmla="*/ 9525 w 428146"/>
                  <a:gd name="connsiteY10" fmla="*/ 358775 h 534545"/>
                  <a:gd name="connsiteX11" fmla="*/ 0 w 428146"/>
                  <a:gd name="connsiteY11" fmla="*/ 257175 h 534545"/>
                  <a:gd name="connsiteX12" fmla="*/ 15875 w 428146"/>
                  <a:gd name="connsiteY12" fmla="*/ 161925 h 534545"/>
                  <a:gd name="connsiteX13" fmla="*/ 57150 w 428146"/>
                  <a:gd name="connsiteY13" fmla="*/ 73025 h 534545"/>
                  <a:gd name="connsiteX14" fmla="*/ 114300 w 428146"/>
                  <a:gd name="connsiteY14" fmla="*/ 19050 h 534545"/>
                  <a:gd name="connsiteX15" fmla="*/ 206375 w 428146"/>
                  <a:gd name="connsiteY15" fmla="*/ 0 h 534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28146" h="534545">
                    <a:moveTo>
                      <a:pt x="206375" y="0"/>
                    </a:moveTo>
                    <a:cubicBezTo>
                      <a:pt x="236008" y="0"/>
                      <a:pt x="262467" y="1588"/>
                      <a:pt x="292100" y="19050"/>
                    </a:cubicBezTo>
                    <a:cubicBezTo>
                      <a:pt x="321733" y="36512"/>
                      <a:pt x="362479" y="71967"/>
                      <a:pt x="384175" y="104775"/>
                    </a:cubicBezTo>
                    <a:cubicBezTo>
                      <a:pt x="405871" y="137583"/>
                      <a:pt x="415396" y="178858"/>
                      <a:pt x="422275" y="215900"/>
                    </a:cubicBezTo>
                    <a:cubicBezTo>
                      <a:pt x="429154" y="252942"/>
                      <a:pt x="429683" y="291571"/>
                      <a:pt x="425450" y="327025"/>
                    </a:cubicBezTo>
                    <a:cubicBezTo>
                      <a:pt x="421217" y="362479"/>
                      <a:pt x="413279" y="399521"/>
                      <a:pt x="396875" y="428625"/>
                    </a:cubicBezTo>
                    <a:cubicBezTo>
                      <a:pt x="380471" y="457729"/>
                      <a:pt x="354542" y="484188"/>
                      <a:pt x="327025" y="501650"/>
                    </a:cubicBezTo>
                    <a:cubicBezTo>
                      <a:pt x="299508" y="519113"/>
                      <a:pt x="265112" y="530225"/>
                      <a:pt x="231775" y="533400"/>
                    </a:cubicBezTo>
                    <a:cubicBezTo>
                      <a:pt x="198438" y="536575"/>
                      <a:pt x="158221" y="533400"/>
                      <a:pt x="127000" y="520700"/>
                    </a:cubicBezTo>
                    <a:cubicBezTo>
                      <a:pt x="95779" y="508000"/>
                      <a:pt x="64029" y="484187"/>
                      <a:pt x="44450" y="457200"/>
                    </a:cubicBezTo>
                    <a:cubicBezTo>
                      <a:pt x="24871" y="430213"/>
                      <a:pt x="16933" y="392112"/>
                      <a:pt x="9525" y="358775"/>
                    </a:cubicBezTo>
                    <a:cubicBezTo>
                      <a:pt x="2117" y="325438"/>
                      <a:pt x="-1058" y="289983"/>
                      <a:pt x="0" y="257175"/>
                    </a:cubicBezTo>
                    <a:cubicBezTo>
                      <a:pt x="1058" y="224367"/>
                      <a:pt x="6350" y="192617"/>
                      <a:pt x="15875" y="161925"/>
                    </a:cubicBezTo>
                    <a:cubicBezTo>
                      <a:pt x="25400" y="131233"/>
                      <a:pt x="39687" y="97367"/>
                      <a:pt x="57150" y="73025"/>
                    </a:cubicBezTo>
                    <a:cubicBezTo>
                      <a:pt x="74613" y="48683"/>
                      <a:pt x="89429" y="31221"/>
                      <a:pt x="114300" y="19050"/>
                    </a:cubicBezTo>
                    <a:cubicBezTo>
                      <a:pt x="139171" y="6879"/>
                      <a:pt x="176742" y="0"/>
                      <a:pt x="2063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3" name="TextBox 202"/>
            <p:cNvSpPr txBox="1"/>
            <p:nvPr/>
          </p:nvSpPr>
          <p:spPr>
            <a:xfrm>
              <a:off x="3112221" y="123857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rgbClr val="FF0000"/>
                  </a:solidFill>
                </a:rPr>
                <a:t>下</a:t>
              </a:r>
            </a:p>
          </p:txBody>
        </p:sp>
      </p:grpSp>
      <p:grpSp>
        <p:nvGrpSpPr>
          <p:cNvPr id="209" name="组合 208"/>
          <p:cNvGrpSpPr/>
          <p:nvPr/>
        </p:nvGrpSpPr>
        <p:grpSpPr>
          <a:xfrm rot="735938">
            <a:off x="4155626" y="3693698"/>
            <a:ext cx="890750" cy="972414"/>
            <a:chOff x="2989221" y="-202226"/>
            <a:chExt cx="890750" cy="972414"/>
          </a:xfrm>
        </p:grpSpPr>
        <p:grpSp>
          <p:nvGrpSpPr>
            <p:cNvPr id="210" name="组合 209"/>
            <p:cNvGrpSpPr/>
            <p:nvPr/>
          </p:nvGrpSpPr>
          <p:grpSpPr>
            <a:xfrm>
              <a:off x="2989221" y="-202226"/>
              <a:ext cx="890750" cy="964996"/>
              <a:chOff x="2337341" y="-944550"/>
              <a:chExt cx="1767675" cy="1915015"/>
            </a:xfrm>
          </p:grpSpPr>
          <p:sp>
            <p:nvSpPr>
              <p:cNvPr id="212" name="任意多边形 211"/>
              <p:cNvSpPr/>
              <p:nvPr/>
            </p:nvSpPr>
            <p:spPr>
              <a:xfrm>
                <a:off x="2445390" y="-188017"/>
                <a:ext cx="1523165" cy="1158482"/>
              </a:xfrm>
              <a:custGeom>
                <a:avLst/>
                <a:gdLst>
                  <a:gd name="connsiteX0" fmla="*/ 763717 w 1510477"/>
                  <a:gd name="connsiteY0" fmla="*/ 2180 h 1168643"/>
                  <a:gd name="connsiteX1" fmla="*/ 954217 w 1510477"/>
                  <a:gd name="connsiteY1" fmla="*/ 93620 h 1168643"/>
                  <a:gd name="connsiteX2" fmla="*/ 1076137 w 1510477"/>
                  <a:gd name="connsiteY2" fmla="*/ 268880 h 1168643"/>
                  <a:gd name="connsiteX3" fmla="*/ 1198057 w 1510477"/>
                  <a:gd name="connsiteY3" fmla="*/ 398420 h 1168643"/>
                  <a:gd name="connsiteX4" fmla="*/ 1358077 w 1510477"/>
                  <a:gd name="connsiteY4" fmla="*/ 543200 h 1168643"/>
                  <a:gd name="connsiteX5" fmla="*/ 1449517 w 1510477"/>
                  <a:gd name="connsiteY5" fmla="*/ 619400 h 1168643"/>
                  <a:gd name="connsiteX6" fmla="*/ 1510477 w 1510477"/>
                  <a:gd name="connsiteY6" fmla="*/ 756560 h 1168643"/>
                  <a:gd name="connsiteX7" fmla="*/ 1510477 w 1510477"/>
                  <a:gd name="connsiteY7" fmla="*/ 878480 h 1168643"/>
                  <a:gd name="connsiteX8" fmla="*/ 1449517 w 1510477"/>
                  <a:gd name="connsiteY8" fmla="*/ 1046120 h 1168643"/>
                  <a:gd name="connsiteX9" fmla="*/ 1319977 w 1510477"/>
                  <a:gd name="connsiteY9" fmla="*/ 1145180 h 1168643"/>
                  <a:gd name="connsiteX10" fmla="*/ 1144717 w 1510477"/>
                  <a:gd name="connsiteY10" fmla="*/ 1168040 h 1168643"/>
                  <a:gd name="connsiteX11" fmla="*/ 999937 w 1510477"/>
                  <a:gd name="connsiteY11" fmla="*/ 1129940 h 1168643"/>
                  <a:gd name="connsiteX12" fmla="*/ 847537 w 1510477"/>
                  <a:gd name="connsiteY12" fmla="*/ 1084220 h 1168643"/>
                  <a:gd name="connsiteX13" fmla="*/ 733237 w 1510477"/>
                  <a:gd name="connsiteY13" fmla="*/ 1084220 h 1168643"/>
                  <a:gd name="connsiteX14" fmla="*/ 641797 w 1510477"/>
                  <a:gd name="connsiteY14" fmla="*/ 1114700 h 1168643"/>
                  <a:gd name="connsiteX15" fmla="*/ 512257 w 1510477"/>
                  <a:gd name="connsiteY15" fmla="*/ 1137560 h 1168643"/>
                  <a:gd name="connsiteX16" fmla="*/ 405577 w 1510477"/>
                  <a:gd name="connsiteY16" fmla="*/ 1160420 h 1168643"/>
                  <a:gd name="connsiteX17" fmla="*/ 260797 w 1510477"/>
                  <a:gd name="connsiteY17" fmla="*/ 1152800 h 1168643"/>
                  <a:gd name="connsiteX18" fmla="*/ 108397 w 1510477"/>
                  <a:gd name="connsiteY18" fmla="*/ 1061360 h 1168643"/>
                  <a:gd name="connsiteX19" fmla="*/ 9337 w 1510477"/>
                  <a:gd name="connsiteY19" fmla="*/ 893720 h 1168643"/>
                  <a:gd name="connsiteX20" fmla="*/ 9337 w 1510477"/>
                  <a:gd name="connsiteY20" fmla="*/ 756560 h 1168643"/>
                  <a:gd name="connsiteX21" fmla="*/ 55057 w 1510477"/>
                  <a:gd name="connsiteY21" fmla="*/ 619400 h 1168643"/>
                  <a:gd name="connsiteX22" fmla="*/ 131257 w 1510477"/>
                  <a:gd name="connsiteY22" fmla="*/ 550820 h 1168643"/>
                  <a:gd name="connsiteX23" fmla="*/ 215077 w 1510477"/>
                  <a:gd name="connsiteY23" fmla="*/ 482240 h 1168643"/>
                  <a:gd name="connsiteX24" fmla="*/ 359857 w 1510477"/>
                  <a:gd name="connsiteY24" fmla="*/ 375560 h 1168643"/>
                  <a:gd name="connsiteX25" fmla="*/ 458917 w 1510477"/>
                  <a:gd name="connsiteY25" fmla="*/ 253640 h 1168643"/>
                  <a:gd name="connsiteX26" fmla="*/ 527497 w 1510477"/>
                  <a:gd name="connsiteY26" fmla="*/ 169820 h 1168643"/>
                  <a:gd name="connsiteX27" fmla="*/ 588457 w 1510477"/>
                  <a:gd name="connsiteY27" fmla="*/ 86000 h 1168643"/>
                  <a:gd name="connsiteX28" fmla="*/ 664657 w 1510477"/>
                  <a:gd name="connsiteY28" fmla="*/ 32660 h 1168643"/>
                  <a:gd name="connsiteX29" fmla="*/ 763717 w 1510477"/>
                  <a:gd name="connsiteY29" fmla="*/ 2180 h 1168643"/>
                  <a:gd name="connsiteX0" fmla="*/ 804992 w 1510477"/>
                  <a:gd name="connsiteY0" fmla="*/ 2254 h 1168717"/>
                  <a:gd name="connsiteX1" fmla="*/ 954217 w 1510477"/>
                  <a:gd name="connsiteY1" fmla="*/ 93694 h 1168717"/>
                  <a:gd name="connsiteX2" fmla="*/ 1076137 w 1510477"/>
                  <a:gd name="connsiteY2" fmla="*/ 268954 h 1168717"/>
                  <a:gd name="connsiteX3" fmla="*/ 1198057 w 1510477"/>
                  <a:gd name="connsiteY3" fmla="*/ 398494 h 1168717"/>
                  <a:gd name="connsiteX4" fmla="*/ 1358077 w 1510477"/>
                  <a:gd name="connsiteY4" fmla="*/ 543274 h 1168717"/>
                  <a:gd name="connsiteX5" fmla="*/ 1449517 w 1510477"/>
                  <a:gd name="connsiteY5" fmla="*/ 619474 h 1168717"/>
                  <a:gd name="connsiteX6" fmla="*/ 1510477 w 1510477"/>
                  <a:gd name="connsiteY6" fmla="*/ 756634 h 1168717"/>
                  <a:gd name="connsiteX7" fmla="*/ 1510477 w 1510477"/>
                  <a:gd name="connsiteY7" fmla="*/ 878554 h 1168717"/>
                  <a:gd name="connsiteX8" fmla="*/ 1449517 w 1510477"/>
                  <a:gd name="connsiteY8" fmla="*/ 1046194 h 1168717"/>
                  <a:gd name="connsiteX9" fmla="*/ 1319977 w 1510477"/>
                  <a:gd name="connsiteY9" fmla="*/ 1145254 h 1168717"/>
                  <a:gd name="connsiteX10" fmla="*/ 1144717 w 1510477"/>
                  <a:gd name="connsiteY10" fmla="*/ 1168114 h 1168717"/>
                  <a:gd name="connsiteX11" fmla="*/ 999937 w 1510477"/>
                  <a:gd name="connsiteY11" fmla="*/ 1130014 h 1168717"/>
                  <a:gd name="connsiteX12" fmla="*/ 847537 w 1510477"/>
                  <a:gd name="connsiteY12" fmla="*/ 1084294 h 1168717"/>
                  <a:gd name="connsiteX13" fmla="*/ 733237 w 1510477"/>
                  <a:gd name="connsiteY13" fmla="*/ 1084294 h 1168717"/>
                  <a:gd name="connsiteX14" fmla="*/ 641797 w 1510477"/>
                  <a:gd name="connsiteY14" fmla="*/ 1114774 h 1168717"/>
                  <a:gd name="connsiteX15" fmla="*/ 512257 w 1510477"/>
                  <a:gd name="connsiteY15" fmla="*/ 1137634 h 1168717"/>
                  <a:gd name="connsiteX16" fmla="*/ 405577 w 1510477"/>
                  <a:gd name="connsiteY16" fmla="*/ 1160494 h 1168717"/>
                  <a:gd name="connsiteX17" fmla="*/ 260797 w 1510477"/>
                  <a:gd name="connsiteY17" fmla="*/ 1152874 h 1168717"/>
                  <a:gd name="connsiteX18" fmla="*/ 108397 w 1510477"/>
                  <a:gd name="connsiteY18" fmla="*/ 1061434 h 1168717"/>
                  <a:gd name="connsiteX19" fmla="*/ 9337 w 1510477"/>
                  <a:gd name="connsiteY19" fmla="*/ 893794 h 1168717"/>
                  <a:gd name="connsiteX20" fmla="*/ 9337 w 1510477"/>
                  <a:gd name="connsiteY20" fmla="*/ 756634 h 1168717"/>
                  <a:gd name="connsiteX21" fmla="*/ 55057 w 1510477"/>
                  <a:gd name="connsiteY21" fmla="*/ 619474 h 1168717"/>
                  <a:gd name="connsiteX22" fmla="*/ 131257 w 1510477"/>
                  <a:gd name="connsiteY22" fmla="*/ 550894 h 1168717"/>
                  <a:gd name="connsiteX23" fmla="*/ 215077 w 1510477"/>
                  <a:gd name="connsiteY23" fmla="*/ 482314 h 1168717"/>
                  <a:gd name="connsiteX24" fmla="*/ 359857 w 1510477"/>
                  <a:gd name="connsiteY24" fmla="*/ 375634 h 1168717"/>
                  <a:gd name="connsiteX25" fmla="*/ 458917 w 1510477"/>
                  <a:gd name="connsiteY25" fmla="*/ 253714 h 1168717"/>
                  <a:gd name="connsiteX26" fmla="*/ 527497 w 1510477"/>
                  <a:gd name="connsiteY26" fmla="*/ 169894 h 1168717"/>
                  <a:gd name="connsiteX27" fmla="*/ 588457 w 1510477"/>
                  <a:gd name="connsiteY27" fmla="*/ 86074 h 1168717"/>
                  <a:gd name="connsiteX28" fmla="*/ 664657 w 1510477"/>
                  <a:gd name="connsiteY28" fmla="*/ 32734 h 1168717"/>
                  <a:gd name="connsiteX29" fmla="*/ 804992 w 1510477"/>
                  <a:gd name="connsiteY29" fmla="*/ 2254 h 1168717"/>
                  <a:gd name="connsiteX0" fmla="*/ 804992 w 1510477"/>
                  <a:gd name="connsiteY0" fmla="*/ 3140 h 1169603"/>
                  <a:gd name="connsiteX1" fmla="*/ 954217 w 1510477"/>
                  <a:gd name="connsiteY1" fmla="*/ 94580 h 1169603"/>
                  <a:gd name="connsiteX2" fmla="*/ 1076137 w 1510477"/>
                  <a:gd name="connsiteY2" fmla="*/ 269840 h 1169603"/>
                  <a:gd name="connsiteX3" fmla="*/ 1198057 w 1510477"/>
                  <a:gd name="connsiteY3" fmla="*/ 399380 h 1169603"/>
                  <a:gd name="connsiteX4" fmla="*/ 1358077 w 1510477"/>
                  <a:gd name="connsiteY4" fmla="*/ 544160 h 1169603"/>
                  <a:gd name="connsiteX5" fmla="*/ 1449517 w 1510477"/>
                  <a:gd name="connsiteY5" fmla="*/ 620360 h 1169603"/>
                  <a:gd name="connsiteX6" fmla="*/ 1510477 w 1510477"/>
                  <a:gd name="connsiteY6" fmla="*/ 757520 h 1169603"/>
                  <a:gd name="connsiteX7" fmla="*/ 1510477 w 1510477"/>
                  <a:gd name="connsiteY7" fmla="*/ 879440 h 1169603"/>
                  <a:gd name="connsiteX8" fmla="*/ 1449517 w 1510477"/>
                  <a:gd name="connsiteY8" fmla="*/ 1047080 h 1169603"/>
                  <a:gd name="connsiteX9" fmla="*/ 1319977 w 1510477"/>
                  <a:gd name="connsiteY9" fmla="*/ 1146140 h 1169603"/>
                  <a:gd name="connsiteX10" fmla="*/ 1144717 w 1510477"/>
                  <a:gd name="connsiteY10" fmla="*/ 1169000 h 1169603"/>
                  <a:gd name="connsiteX11" fmla="*/ 999937 w 1510477"/>
                  <a:gd name="connsiteY11" fmla="*/ 1130900 h 1169603"/>
                  <a:gd name="connsiteX12" fmla="*/ 847537 w 1510477"/>
                  <a:gd name="connsiteY12" fmla="*/ 1085180 h 1169603"/>
                  <a:gd name="connsiteX13" fmla="*/ 733237 w 1510477"/>
                  <a:gd name="connsiteY13" fmla="*/ 1085180 h 1169603"/>
                  <a:gd name="connsiteX14" fmla="*/ 641797 w 1510477"/>
                  <a:gd name="connsiteY14" fmla="*/ 1115660 h 1169603"/>
                  <a:gd name="connsiteX15" fmla="*/ 512257 w 1510477"/>
                  <a:gd name="connsiteY15" fmla="*/ 1138520 h 1169603"/>
                  <a:gd name="connsiteX16" fmla="*/ 405577 w 1510477"/>
                  <a:gd name="connsiteY16" fmla="*/ 1161380 h 1169603"/>
                  <a:gd name="connsiteX17" fmla="*/ 260797 w 1510477"/>
                  <a:gd name="connsiteY17" fmla="*/ 1153760 h 1169603"/>
                  <a:gd name="connsiteX18" fmla="*/ 108397 w 1510477"/>
                  <a:gd name="connsiteY18" fmla="*/ 1062320 h 1169603"/>
                  <a:gd name="connsiteX19" fmla="*/ 9337 w 1510477"/>
                  <a:gd name="connsiteY19" fmla="*/ 894680 h 1169603"/>
                  <a:gd name="connsiteX20" fmla="*/ 9337 w 1510477"/>
                  <a:gd name="connsiteY20" fmla="*/ 757520 h 1169603"/>
                  <a:gd name="connsiteX21" fmla="*/ 55057 w 1510477"/>
                  <a:gd name="connsiteY21" fmla="*/ 620360 h 1169603"/>
                  <a:gd name="connsiteX22" fmla="*/ 131257 w 1510477"/>
                  <a:gd name="connsiteY22" fmla="*/ 551780 h 1169603"/>
                  <a:gd name="connsiteX23" fmla="*/ 215077 w 1510477"/>
                  <a:gd name="connsiteY23" fmla="*/ 483200 h 1169603"/>
                  <a:gd name="connsiteX24" fmla="*/ 359857 w 1510477"/>
                  <a:gd name="connsiteY24" fmla="*/ 376520 h 1169603"/>
                  <a:gd name="connsiteX25" fmla="*/ 458917 w 1510477"/>
                  <a:gd name="connsiteY25" fmla="*/ 254600 h 1169603"/>
                  <a:gd name="connsiteX26" fmla="*/ 527497 w 1510477"/>
                  <a:gd name="connsiteY26" fmla="*/ 170780 h 1169603"/>
                  <a:gd name="connsiteX27" fmla="*/ 588457 w 1510477"/>
                  <a:gd name="connsiteY27" fmla="*/ 86960 h 1169603"/>
                  <a:gd name="connsiteX28" fmla="*/ 677357 w 1510477"/>
                  <a:gd name="connsiteY28" fmla="*/ 27270 h 1169603"/>
                  <a:gd name="connsiteX29" fmla="*/ 804992 w 1510477"/>
                  <a:gd name="connsiteY29" fmla="*/ 3140 h 1169603"/>
                  <a:gd name="connsiteX0" fmla="*/ 817692 w 1510477"/>
                  <a:gd name="connsiteY0" fmla="*/ 4719 h 1158482"/>
                  <a:gd name="connsiteX1" fmla="*/ 954217 w 1510477"/>
                  <a:gd name="connsiteY1" fmla="*/ 83459 h 1158482"/>
                  <a:gd name="connsiteX2" fmla="*/ 1076137 w 1510477"/>
                  <a:gd name="connsiteY2" fmla="*/ 258719 h 1158482"/>
                  <a:gd name="connsiteX3" fmla="*/ 1198057 w 1510477"/>
                  <a:gd name="connsiteY3" fmla="*/ 388259 h 1158482"/>
                  <a:gd name="connsiteX4" fmla="*/ 1358077 w 1510477"/>
                  <a:gd name="connsiteY4" fmla="*/ 533039 h 1158482"/>
                  <a:gd name="connsiteX5" fmla="*/ 1449517 w 1510477"/>
                  <a:gd name="connsiteY5" fmla="*/ 609239 h 1158482"/>
                  <a:gd name="connsiteX6" fmla="*/ 1510477 w 1510477"/>
                  <a:gd name="connsiteY6" fmla="*/ 746399 h 1158482"/>
                  <a:gd name="connsiteX7" fmla="*/ 1510477 w 1510477"/>
                  <a:gd name="connsiteY7" fmla="*/ 868319 h 1158482"/>
                  <a:gd name="connsiteX8" fmla="*/ 1449517 w 1510477"/>
                  <a:gd name="connsiteY8" fmla="*/ 1035959 h 1158482"/>
                  <a:gd name="connsiteX9" fmla="*/ 1319977 w 1510477"/>
                  <a:gd name="connsiteY9" fmla="*/ 1135019 h 1158482"/>
                  <a:gd name="connsiteX10" fmla="*/ 1144717 w 1510477"/>
                  <a:gd name="connsiteY10" fmla="*/ 1157879 h 1158482"/>
                  <a:gd name="connsiteX11" fmla="*/ 999937 w 1510477"/>
                  <a:gd name="connsiteY11" fmla="*/ 1119779 h 1158482"/>
                  <a:gd name="connsiteX12" fmla="*/ 847537 w 1510477"/>
                  <a:gd name="connsiteY12" fmla="*/ 1074059 h 1158482"/>
                  <a:gd name="connsiteX13" fmla="*/ 733237 w 1510477"/>
                  <a:gd name="connsiteY13" fmla="*/ 1074059 h 1158482"/>
                  <a:gd name="connsiteX14" fmla="*/ 641797 w 1510477"/>
                  <a:gd name="connsiteY14" fmla="*/ 1104539 h 1158482"/>
                  <a:gd name="connsiteX15" fmla="*/ 512257 w 1510477"/>
                  <a:gd name="connsiteY15" fmla="*/ 1127399 h 1158482"/>
                  <a:gd name="connsiteX16" fmla="*/ 405577 w 1510477"/>
                  <a:gd name="connsiteY16" fmla="*/ 1150259 h 1158482"/>
                  <a:gd name="connsiteX17" fmla="*/ 260797 w 1510477"/>
                  <a:gd name="connsiteY17" fmla="*/ 1142639 h 1158482"/>
                  <a:gd name="connsiteX18" fmla="*/ 108397 w 1510477"/>
                  <a:gd name="connsiteY18" fmla="*/ 1051199 h 1158482"/>
                  <a:gd name="connsiteX19" fmla="*/ 9337 w 1510477"/>
                  <a:gd name="connsiteY19" fmla="*/ 883559 h 1158482"/>
                  <a:gd name="connsiteX20" fmla="*/ 9337 w 1510477"/>
                  <a:gd name="connsiteY20" fmla="*/ 746399 h 1158482"/>
                  <a:gd name="connsiteX21" fmla="*/ 55057 w 1510477"/>
                  <a:gd name="connsiteY21" fmla="*/ 609239 h 1158482"/>
                  <a:gd name="connsiteX22" fmla="*/ 131257 w 1510477"/>
                  <a:gd name="connsiteY22" fmla="*/ 540659 h 1158482"/>
                  <a:gd name="connsiteX23" fmla="*/ 215077 w 1510477"/>
                  <a:gd name="connsiteY23" fmla="*/ 472079 h 1158482"/>
                  <a:gd name="connsiteX24" fmla="*/ 359857 w 1510477"/>
                  <a:gd name="connsiteY24" fmla="*/ 365399 h 1158482"/>
                  <a:gd name="connsiteX25" fmla="*/ 458917 w 1510477"/>
                  <a:gd name="connsiteY25" fmla="*/ 243479 h 1158482"/>
                  <a:gd name="connsiteX26" fmla="*/ 527497 w 1510477"/>
                  <a:gd name="connsiteY26" fmla="*/ 159659 h 1158482"/>
                  <a:gd name="connsiteX27" fmla="*/ 588457 w 1510477"/>
                  <a:gd name="connsiteY27" fmla="*/ 75839 h 1158482"/>
                  <a:gd name="connsiteX28" fmla="*/ 677357 w 1510477"/>
                  <a:gd name="connsiteY28" fmla="*/ 16149 h 1158482"/>
                  <a:gd name="connsiteX29" fmla="*/ 817692 w 1510477"/>
                  <a:gd name="connsiteY29" fmla="*/ 4719 h 1158482"/>
                  <a:gd name="connsiteX0" fmla="*/ 817692 w 1510477"/>
                  <a:gd name="connsiteY0" fmla="*/ 4719 h 1158482"/>
                  <a:gd name="connsiteX1" fmla="*/ 954217 w 1510477"/>
                  <a:gd name="connsiteY1" fmla="*/ 83459 h 1158482"/>
                  <a:gd name="connsiteX2" fmla="*/ 1076137 w 1510477"/>
                  <a:gd name="connsiteY2" fmla="*/ 258719 h 1158482"/>
                  <a:gd name="connsiteX3" fmla="*/ 1198057 w 1510477"/>
                  <a:gd name="connsiteY3" fmla="*/ 388259 h 1158482"/>
                  <a:gd name="connsiteX4" fmla="*/ 1358077 w 1510477"/>
                  <a:gd name="connsiteY4" fmla="*/ 533039 h 1158482"/>
                  <a:gd name="connsiteX5" fmla="*/ 1449517 w 1510477"/>
                  <a:gd name="connsiteY5" fmla="*/ 609239 h 1158482"/>
                  <a:gd name="connsiteX6" fmla="*/ 1510477 w 1510477"/>
                  <a:gd name="connsiteY6" fmla="*/ 746399 h 1158482"/>
                  <a:gd name="connsiteX7" fmla="*/ 1510477 w 1510477"/>
                  <a:gd name="connsiteY7" fmla="*/ 868319 h 1158482"/>
                  <a:gd name="connsiteX8" fmla="*/ 1449517 w 1510477"/>
                  <a:gd name="connsiteY8" fmla="*/ 1035959 h 1158482"/>
                  <a:gd name="connsiteX9" fmla="*/ 1319977 w 1510477"/>
                  <a:gd name="connsiteY9" fmla="*/ 1135019 h 1158482"/>
                  <a:gd name="connsiteX10" fmla="*/ 1144717 w 1510477"/>
                  <a:gd name="connsiteY10" fmla="*/ 1157879 h 1158482"/>
                  <a:gd name="connsiteX11" fmla="*/ 999937 w 1510477"/>
                  <a:gd name="connsiteY11" fmla="*/ 1119779 h 1158482"/>
                  <a:gd name="connsiteX12" fmla="*/ 847537 w 1510477"/>
                  <a:gd name="connsiteY12" fmla="*/ 1074059 h 1158482"/>
                  <a:gd name="connsiteX13" fmla="*/ 733237 w 1510477"/>
                  <a:gd name="connsiteY13" fmla="*/ 1074059 h 1158482"/>
                  <a:gd name="connsiteX14" fmla="*/ 641797 w 1510477"/>
                  <a:gd name="connsiteY14" fmla="*/ 1104539 h 1158482"/>
                  <a:gd name="connsiteX15" fmla="*/ 512257 w 1510477"/>
                  <a:gd name="connsiteY15" fmla="*/ 1127399 h 1158482"/>
                  <a:gd name="connsiteX16" fmla="*/ 405577 w 1510477"/>
                  <a:gd name="connsiteY16" fmla="*/ 1150259 h 1158482"/>
                  <a:gd name="connsiteX17" fmla="*/ 260797 w 1510477"/>
                  <a:gd name="connsiteY17" fmla="*/ 1142639 h 1158482"/>
                  <a:gd name="connsiteX18" fmla="*/ 108397 w 1510477"/>
                  <a:gd name="connsiteY18" fmla="*/ 1051199 h 1158482"/>
                  <a:gd name="connsiteX19" fmla="*/ 9337 w 1510477"/>
                  <a:gd name="connsiteY19" fmla="*/ 883559 h 1158482"/>
                  <a:gd name="connsiteX20" fmla="*/ 9337 w 1510477"/>
                  <a:gd name="connsiteY20" fmla="*/ 746399 h 1158482"/>
                  <a:gd name="connsiteX21" fmla="*/ 55057 w 1510477"/>
                  <a:gd name="connsiteY21" fmla="*/ 609239 h 1158482"/>
                  <a:gd name="connsiteX22" fmla="*/ 131257 w 1510477"/>
                  <a:gd name="connsiteY22" fmla="*/ 540659 h 1158482"/>
                  <a:gd name="connsiteX23" fmla="*/ 227777 w 1510477"/>
                  <a:gd name="connsiteY23" fmla="*/ 468904 h 1158482"/>
                  <a:gd name="connsiteX24" fmla="*/ 359857 w 1510477"/>
                  <a:gd name="connsiteY24" fmla="*/ 365399 h 1158482"/>
                  <a:gd name="connsiteX25" fmla="*/ 458917 w 1510477"/>
                  <a:gd name="connsiteY25" fmla="*/ 243479 h 1158482"/>
                  <a:gd name="connsiteX26" fmla="*/ 527497 w 1510477"/>
                  <a:gd name="connsiteY26" fmla="*/ 159659 h 1158482"/>
                  <a:gd name="connsiteX27" fmla="*/ 588457 w 1510477"/>
                  <a:gd name="connsiteY27" fmla="*/ 75839 h 1158482"/>
                  <a:gd name="connsiteX28" fmla="*/ 677357 w 1510477"/>
                  <a:gd name="connsiteY28" fmla="*/ 16149 h 1158482"/>
                  <a:gd name="connsiteX29" fmla="*/ 817692 w 1510477"/>
                  <a:gd name="connsiteY29" fmla="*/ 4719 h 1158482"/>
                  <a:gd name="connsiteX0" fmla="*/ 817075 w 1509860"/>
                  <a:gd name="connsiteY0" fmla="*/ 4719 h 1158482"/>
                  <a:gd name="connsiteX1" fmla="*/ 953600 w 1509860"/>
                  <a:gd name="connsiteY1" fmla="*/ 83459 h 1158482"/>
                  <a:gd name="connsiteX2" fmla="*/ 1075520 w 1509860"/>
                  <a:gd name="connsiteY2" fmla="*/ 258719 h 1158482"/>
                  <a:gd name="connsiteX3" fmla="*/ 1197440 w 1509860"/>
                  <a:gd name="connsiteY3" fmla="*/ 388259 h 1158482"/>
                  <a:gd name="connsiteX4" fmla="*/ 1357460 w 1509860"/>
                  <a:gd name="connsiteY4" fmla="*/ 533039 h 1158482"/>
                  <a:gd name="connsiteX5" fmla="*/ 1448900 w 1509860"/>
                  <a:gd name="connsiteY5" fmla="*/ 609239 h 1158482"/>
                  <a:gd name="connsiteX6" fmla="*/ 1509860 w 1509860"/>
                  <a:gd name="connsiteY6" fmla="*/ 746399 h 1158482"/>
                  <a:gd name="connsiteX7" fmla="*/ 1509860 w 1509860"/>
                  <a:gd name="connsiteY7" fmla="*/ 868319 h 1158482"/>
                  <a:gd name="connsiteX8" fmla="*/ 1448900 w 1509860"/>
                  <a:gd name="connsiteY8" fmla="*/ 1035959 h 1158482"/>
                  <a:gd name="connsiteX9" fmla="*/ 1319360 w 1509860"/>
                  <a:gd name="connsiteY9" fmla="*/ 1135019 h 1158482"/>
                  <a:gd name="connsiteX10" fmla="*/ 1144100 w 1509860"/>
                  <a:gd name="connsiteY10" fmla="*/ 1157879 h 1158482"/>
                  <a:gd name="connsiteX11" fmla="*/ 999320 w 1509860"/>
                  <a:gd name="connsiteY11" fmla="*/ 1119779 h 1158482"/>
                  <a:gd name="connsiteX12" fmla="*/ 846920 w 1509860"/>
                  <a:gd name="connsiteY12" fmla="*/ 1074059 h 1158482"/>
                  <a:gd name="connsiteX13" fmla="*/ 732620 w 1509860"/>
                  <a:gd name="connsiteY13" fmla="*/ 1074059 h 1158482"/>
                  <a:gd name="connsiteX14" fmla="*/ 641180 w 1509860"/>
                  <a:gd name="connsiteY14" fmla="*/ 1104539 h 1158482"/>
                  <a:gd name="connsiteX15" fmla="*/ 511640 w 1509860"/>
                  <a:gd name="connsiteY15" fmla="*/ 1127399 h 1158482"/>
                  <a:gd name="connsiteX16" fmla="*/ 404960 w 1509860"/>
                  <a:gd name="connsiteY16" fmla="*/ 1150259 h 1158482"/>
                  <a:gd name="connsiteX17" fmla="*/ 260180 w 1509860"/>
                  <a:gd name="connsiteY17" fmla="*/ 1142639 h 1158482"/>
                  <a:gd name="connsiteX18" fmla="*/ 107780 w 1509860"/>
                  <a:gd name="connsiteY18" fmla="*/ 1051199 h 1158482"/>
                  <a:gd name="connsiteX19" fmla="*/ 8720 w 1509860"/>
                  <a:gd name="connsiteY19" fmla="*/ 883559 h 1158482"/>
                  <a:gd name="connsiteX20" fmla="*/ 8720 w 1509860"/>
                  <a:gd name="connsiteY20" fmla="*/ 746399 h 1158482"/>
                  <a:gd name="connsiteX21" fmla="*/ 41740 w 1509860"/>
                  <a:gd name="connsiteY21" fmla="*/ 621939 h 1158482"/>
                  <a:gd name="connsiteX22" fmla="*/ 130640 w 1509860"/>
                  <a:gd name="connsiteY22" fmla="*/ 540659 h 1158482"/>
                  <a:gd name="connsiteX23" fmla="*/ 227160 w 1509860"/>
                  <a:gd name="connsiteY23" fmla="*/ 468904 h 1158482"/>
                  <a:gd name="connsiteX24" fmla="*/ 359240 w 1509860"/>
                  <a:gd name="connsiteY24" fmla="*/ 365399 h 1158482"/>
                  <a:gd name="connsiteX25" fmla="*/ 458300 w 1509860"/>
                  <a:gd name="connsiteY25" fmla="*/ 243479 h 1158482"/>
                  <a:gd name="connsiteX26" fmla="*/ 526880 w 1509860"/>
                  <a:gd name="connsiteY26" fmla="*/ 159659 h 1158482"/>
                  <a:gd name="connsiteX27" fmla="*/ 587840 w 1509860"/>
                  <a:gd name="connsiteY27" fmla="*/ 75839 h 1158482"/>
                  <a:gd name="connsiteX28" fmla="*/ 676740 w 1509860"/>
                  <a:gd name="connsiteY28" fmla="*/ 16149 h 1158482"/>
                  <a:gd name="connsiteX29" fmla="*/ 817075 w 1509860"/>
                  <a:gd name="connsiteY29" fmla="*/ 4719 h 1158482"/>
                  <a:gd name="connsiteX0" fmla="*/ 824371 w 1517156"/>
                  <a:gd name="connsiteY0" fmla="*/ 4719 h 1158482"/>
                  <a:gd name="connsiteX1" fmla="*/ 960896 w 1517156"/>
                  <a:gd name="connsiteY1" fmla="*/ 83459 h 1158482"/>
                  <a:gd name="connsiteX2" fmla="*/ 1082816 w 1517156"/>
                  <a:gd name="connsiteY2" fmla="*/ 258719 h 1158482"/>
                  <a:gd name="connsiteX3" fmla="*/ 1204736 w 1517156"/>
                  <a:gd name="connsiteY3" fmla="*/ 388259 h 1158482"/>
                  <a:gd name="connsiteX4" fmla="*/ 1364756 w 1517156"/>
                  <a:gd name="connsiteY4" fmla="*/ 533039 h 1158482"/>
                  <a:gd name="connsiteX5" fmla="*/ 1456196 w 1517156"/>
                  <a:gd name="connsiteY5" fmla="*/ 609239 h 1158482"/>
                  <a:gd name="connsiteX6" fmla="*/ 1517156 w 1517156"/>
                  <a:gd name="connsiteY6" fmla="*/ 746399 h 1158482"/>
                  <a:gd name="connsiteX7" fmla="*/ 1517156 w 1517156"/>
                  <a:gd name="connsiteY7" fmla="*/ 868319 h 1158482"/>
                  <a:gd name="connsiteX8" fmla="*/ 1456196 w 1517156"/>
                  <a:gd name="connsiteY8" fmla="*/ 1035959 h 1158482"/>
                  <a:gd name="connsiteX9" fmla="*/ 1326656 w 1517156"/>
                  <a:gd name="connsiteY9" fmla="*/ 1135019 h 1158482"/>
                  <a:gd name="connsiteX10" fmla="*/ 1151396 w 1517156"/>
                  <a:gd name="connsiteY10" fmla="*/ 1157879 h 1158482"/>
                  <a:gd name="connsiteX11" fmla="*/ 1006616 w 1517156"/>
                  <a:gd name="connsiteY11" fmla="*/ 1119779 h 1158482"/>
                  <a:gd name="connsiteX12" fmla="*/ 854216 w 1517156"/>
                  <a:gd name="connsiteY12" fmla="*/ 1074059 h 1158482"/>
                  <a:gd name="connsiteX13" fmla="*/ 739916 w 1517156"/>
                  <a:gd name="connsiteY13" fmla="*/ 1074059 h 1158482"/>
                  <a:gd name="connsiteX14" fmla="*/ 648476 w 1517156"/>
                  <a:gd name="connsiteY14" fmla="*/ 1104539 h 1158482"/>
                  <a:gd name="connsiteX15" fmla="*/ 518936 w 1517156"/>
                  <a:gd name="connsiteY15" fmla="*/ 1127399 h 1158482"/>
                  <a:gd name="connsiteX16" fmla="*/ 412256 w 1517156"/>
                  <a:gd name="connsiteY16" fmla="*/ 1150259 h 1158482"/>
                  <a:gd name="connsiteX17" fmla="*/ 267476 w 1517156"/>
                  <a:gd name="connsiteY17" fmla="*/ 1142639 h 1158482"/>
                  <a:gd name="connsiteX18" fmla="*/ 115076 w 1517156"/>
                  <a:gd name="connsiteY18" fmla="*/ 1051199 h 1158482"/>
                  <a:gd name="connsiteX19" fmla="*/ 16016 w 1517156"/>
                  <a:gd name="connsiteY19" fmla="*/ 883559 h 1158482"/>
                  <a:gd name="connsiteX20" fmla="*/ 3316 w 1517156"/>
                  <a:gd name="connsiteY20" fmla="*/ 752749 h 1158482"/>
                  <a:gd name="connsiteX21" fmla="*/ 49036 w 1517156"/>
                  <a:gd name="connsiteY21" fmla="*/ 621939 h 1158482"/>
                  <a:gd name="connsiteX22" fmla="*/ 137936 w 1517156"/>
                  <a:gd name="connsiteY22" fmla="*/ 540659 h 1158482"/>
                  <a:gd name="connsiteX23" fmla="*/ 234456 w 1517156"/>
                  <a:gd name="connsiteY23" fmla="*/ 468904 h 1158482"/>
                  <a:gd name="connsiteX24" fmla="*/ 366536 w 1517156"/>
                  <a:gd name="connsiteY24" fmla="*/ 365399 h 1158482"/>
                  <a:gd name="connsiteX25" fmla="*/ 465596 w 1517156"/>
                  <a:gd name="connsiteY25" fmla="*/ 243479 h 1158482"/>
                  <a:gd name="connsiteX26" fmla="*/ 534176 w 1517156"/>
                  <a:gd name="connsiteY26" fmla="*/ 159659 h 1158482"/>
                  <a:gd name="connsiteX27" fmla="*/ 595136 w 1517156"/>
                  <a:gd name="connsiteY27" fmla="*/ 75839 h 1158482"/>
                  <a:gd name="connsiteX28" fmla="*/ 684036 w 1517156"/>
                  <a:gd name="connsiteY28" fmla="*/ 16149 h 1158482"/>
                  <a:gd name="connsiteX29" fmla="*/ 824371 w 1517156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47448 w 1516128"/>
                  <a:gd name="connsiteY14" fmla="*/ 1104539 h 1158482"/>
                  <a:gd name="connsiteX15" fmla="*/ 517908 w 1516128"/>
                  <a:gd name="connsiteY15" fmla="*/ 112739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47448 w 1516128"/>
                  <a:gd name="connsiteY14" fmla="*/ 11045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28398 w 1516128"/>
                  <a:gd name="connsiteY14" fmla="*/ 1101364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28398 w 1516128"/>
                  <a:gd name="connsiteY14" fmla="*/ 1101364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44273 w 1516128"/>
                  <a:gd name="connsiteY14" fmla="*/ 10918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8736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44273 w 1516128"/>
                  <a:gd name="connsiteY14" fmla="*/ 10918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23165"/>
                  <a:gd name="connsiteY0" fmla="*/ 4719 h 1158482"/>
                  <a:gd name="connsiteX1" fmla="*/ 959868 w 1523165"/>
                  <a:gd name="connsiteY1" fmla="*/ 83459 h 1158482"/>
                  <a:gd name="connsiteX2" fmla="*/ 1081788 w 1523165"/>
                  <a:gd name="connsiteY2" fmla="*/ 258719 h 1158482"/>
                  <a:gd name="connsiteX3" fmla="*/ 1203708 w 1523165"/>
                  <a:gd name="connsiteY3" fmla="*/ 388259 h 1158482"/>
                  <a:gd name="connsiteX4" fmla="*/ 1363728 w 1523165"/>
                  <a:gd name="connsiteY4" fmla="*/ 533039 h 1158482"/>
                  <a:gd name="connsiteX5" fmla="*/ 1464693 w 1523165"/>
                  <a:gd name="connsiteY5" fmla="*/ 618764 h 1158482"/>
                  <a:gd name="connsiteX6" fmla="*/ 1516128 w 1523165"/>
                  <a:gd name="connsiteY6" fmla="*/ 746399 h 1158482"/>
                  <a:gd name="connsiteX7" fmla="*/ 1516128 w 1523165"/>
                  <a:gd name="connsiteY7" fmla="*/ 887369 h 1158482"/>
                  <a:gd name="connsiteX8" fmla="*/ 1455168 w 1523165"/>
                  <a:gd name="connsiteY8" fmla="*/ 1035959 h 1158482"/>
                  <a:gd name="connsiteX9" fmla="*/ 1325628 w 1523165"/>
                  <a:gd name="connsiteY9" fmla="*/ 1135019 h 1158482"/>
                  <a:gd name="connsiteX10" fmla="*/ 1150368 w 1523165"/>
                  <a:gd name="connsiteY10" fmla="*/ 1157879 h 1158482"/>
                  <a:gd name="connsiteX11" fmla="*/ 1005588 w 1523165"/>
                  <a:gd name="connsiteY11" fmla="*/ 1119779 h 1158482"/>
                  <a:gd name="connsiteX12" fmla="*/ 853188 w 1523165"/>
                  <a:gd name="connsiteY12" fmla="*/ 1074059 h 1158482"/>
                  <a:gd name="connsiteX13" fmla="*/ 754763 w 1523165"/>
                  <a:gd name="connsiteY13" fmla="*/ 1070884 h 1158482"/>
                  <a:gd name="connsiteX14" fmla="*/ 644273 w 1523165"/>
                  <a:gd name="connsiteY14" fmla="*/ 1091839 h 1158482"/>
                  <a:gd name="connsiteX15" fmla="*/ 540133 w 1523165"/>
                  <a:gd name="connsiteY15" fmla="*/ 1121049 h 1158482"/>
                  <a:gd name="connsiteX16" fmla="*/ 411228 w 1523165"/>
                  <a:gd name="connsiteY16" fmla="*/ 1150259 h 1158482"/>
                  <a:gd name="connsiteX17" fmla="*/ 266448 w 1523165"/>
                  <a:gd name="connsiteY17" fmla="*/ 1142639 h 1158482"/>
                  <a:gd name="connsiteX18" fmla="*/ 114048 w 1523165"/>
                  <a:gd name="connsiteY18" fmla="*/ 1051199 h 1158482"/>
                  <a:gd name="connsiteX19" fmla="*/ 18163 w 1523165"/>
                  <a:gd name="connsiteY19" fmla="*/ 902609 h 1158482"/>
                  <a:gd name="connsiteX20" fmla="*/ 2288 w 1523165"/>
                  <a:gd name="connsiteY20" fmla="*/ 752749 h 1158482"/>
                  <a:gd name="connsiteX21" fmla="*/ 48008 w 1523165"/>
                  <a:gd name="connsiteY21" fmla="*/ 621939 h 1158482"/>
                  <a:gd name="connsiteX22" fmla="*/ 136908 w 1523165"/>
                  <a:gd name="connsiteY22" fmla="*/ 540659 h 1158482"/>
                  <a:gd name="connsiteX23" fmla="*/ 233428 w 1523165"/>
                  <a:gd name="connsiteY23" fmla="*/ 468904 h 1158482"/>
                  <a:gd name="connsiteX24" fmla="*/ 365508 w 1523165"/>
                  <a:gd name="connsiteY24" fmla="*/ 365399 h 1158482"/>
                  <a:gd name="connsiteX25" fmla="*/ 464568 w 1523165"/>
                  <a:gd name="connsiteY25" fmla="*/ 243479 h 1158482"/>
                  <a:gd name="connsiteX26" fmla="*/ 533148 w 1523165"/>
                  <a:gd name="connsiteY26" fmla="*/ 159659 h 1158482"/>
                  <a:gd name="connsiteX27" fmla="*/ 594108 w 1523165"/>
                  <a:gd name="connsiteY27" fmla="*/ 75839 h 1158482"/>
                  <a:gd name="connsiteX28" fmla="*/ 683008 w 1523165"/>
                  <a:gd name="connsiteY28" fmla="*/ 16149 h 1158482"/>
                  <a:gd name="connsiteX29" fmla="*/ 823343 w 1523165"/>
                  <a:gd name="connsiteY29" fmla="*/ 4719 h 1158482"/>
                  <a:gd name="connsiteX0" fmla="*/ 823343 w 1523165"/>
                  <a:gd name="connsiteY0" fmla="*/ 4719 h 1158482"/>
                  <a:gd name="connsiteX1" fmla="*/ 959868 w 1523165"/>
                  <a:gd name="connsiteY1" fmla="*/ 83459 h 1158482"/>
                  <a:gd name="connsiteX2" fmla="*/ 1081788 w 1523165"/>
                  <a:gd name="connsiteY2" fmla="*/ 258719 h 1158482"/>
                  <a:gd name="connsiteX3" fmla="*/ 1203708 w 1523165"/>
                  <a:gd name="connsiteY3" fmla="*/ 388259 h 1158482"/>
                  <a:gd name="connsiteX4" fmla="*/ 1363728 w 1523165"/>
                  <a:gd name="connsiteY4" fmla="*/ 533039 h 1158482"/>
                  <a:gd name="connsiteX5" fmla="*/ 1464693 w 1523165"/>
                  <a:gd name="connsiteY5" fmla="*/ 618764 h 1158482"/>
                  <a:gd name="connsiteX6" fmla="*/ 1516128 w 1523165"/>
                  <a:gd name="connsiteY6" fmla="*/ 746399 h 1158482"/>
                  <a:gd name="connsiteX7" fmla="*/ 1516128 w 1523165"/>
                  <a:gd name="connsiteY7" fmla="*/ 887369 h 1158482"/>
                  <a:gd name="connsiteX8" fmla="*/ 1455168 w 1523165"/>
                  <a:gd name="connsiteY8" fmla="*/ 1035959 h 1158482"/>
                  <a:gd name="connsiteX9" fmla="*/ 1325628 w 1523165"/>
                  <a:gd name="connsiteY9" fmla="*/ 1135019 h 1158482"/>
                  <a:gd name="connsiteX10" fmla="*/ 1150368 w 1523165"/>
                  <a:gd name="connsiteY10" fmla="*/ 1157879 h 1158482"/>
                  <a:gd name="connsiteX11" fmla="*/ 1005588 w 1523165"/>
                  <a:gd name="connsiteY11" fmla="*/ 1119779 h 1158482"/>
                  <a:gd name="connsiteX12" fmla="*/ 853188 w 1523165"/>
                  <a:gd name="connsiteY12" fmla="*/ 1074059 h 1158482"/>
                  <a:gd name="connsiteX13" fmla="*/ 754763 w 1523165"/>
                  <a:gd name="connsiteY13" fmla="*/ 1070884 h 1158482"/>
                  <a:gd name="connsiteX14" fmla="*/ 644273 w 1523165"/>
                  <a:gd name="connsiteY14" fmla="*/ 1091839 h 1158482"/>
                  <a:gd name="connsiteX15" fmla="*/ 540133 w 1523165"/>
                  <a:gd name="connsiteY15" fmla="*/ 1121049 h 1158482"/>
                  <a:gd name="connsiteX16" fmla="*/ 411228 w 1523165"/>
                  <a:gd name="connsiteY16" fmla="*/ 1150259 h 1158482"/>
                  <a:gd name="connsiteX17" fmla="*/ 266448 w 1523165"/>
                  <a:gd name="connsiteY17" fmla="*/ 1142639 h 1158482"/>
                  <a:gd name="connsiteX18" fmla="*/ 114048 w 1523165"/>
                  <a:gd name="connsiteY18" fmla="*/ 1051199 h 1158482"/>
                  <a:gd name="connsiteX19" fmla="*/ 18163 w 1523165"/>
                  <a:gd name="connsiteY19" fmla="*/ 902609 h 1158482"/>
                  <a:gd name="connsiteX20" fmla="*/ 2288 w 1523165"/>
                  <a:gd name="connsiteY20" fmla="*/ 752749 h 1158482"/>
                  <a:gd name="connsiteX21" fmla="*/ 48008 w 1523165"/>
                  <a:gd name="connsiteY21" fmla="*/ 621939 h 1158482"/>
                  <a:gd name="connsiteX22" fmla="*/ 136908 w 1523165"/>
                  <a:gd name="connsiteY22" fmla="*/ 540659 h 1158482"/>
                  <a:gd name="connsiteX23" fmla="*/ 233428 w 1523165"/>
                  <a:gd name="connsiteY23" fmla="*/ 468904 h 1158482"/>
                  <a:gd name="connsiteX24" fmla="*/ 365508 w 1523165"/>
                  <a:gd name="connsiteY24" fmla="*/ 365399 h 1158482"/>
                  <a:gd name="connsiteX25" fmla="*/ 464568 w 1523165"/>
                  <a:gd name="connsiteY25" fmla="*/ 253004 h 1158482"/>
                  <a:gd name="connsiteX26" fmla="*/ 533148 w 1523165"/>
                  <a:gd name="connsiteY26" fmla="*/ 159659 h 1158482"/>
                  <a:gd name="connsiteX27" fmla="*/ 594108 w 1523165"/>
                  <a:gd name="connsiteY27" fmla="*/ 75839 h 1158482"/>
                  <a:gd name="connsiteX28" fmla="*/ 683008 w 1523165"/>
                  <a:gd name="connsiteY28" fmla="*/ 16149 h 1158482"/>
                  <a:gd name="connsiteX29" fmla="*/ 823343 w 1523165"/>
                  <a:gd name="connsiteY29" fmla="*/ 4719 h 115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523165" h="1158482">
                    <a:moveTo>
                      <a:pt x="823343" y="4719"/>
                    </a:moveTo>
                    <a:cubicBezTo>
                      <a:pt x="869486" y="15937"/>
                      <a:pt x="916794" y="41126"/>
                      <a:pt x="959868" y="83459"/>
                    </a:cubicBezTo>
                    <a:cubicBezTo>
                      <a:pt x="1002942" y="125792"/>
                      <a:pt x="1041148" y="207919"/>
                      <a:pt x="1081788" y="258719"/>
                    </a:cubicBezTo>
                    <a:cubicBezTo>
                      <a:pt x="1122428" y="309519"/>
                      <a:pt x="1156718" y="342539"/>
                      <a:pt x="1203708" y="388259"/>
                    </a:cubicBezTo>
                    <a:cubicBezTo>
                      <a:pt x="1250698" y="433979"/>
                      <a:pt x="1320231" y="494622"/>
                      <a:pt x="1363728" y="533039"/>
                    </a:cubicBezTo>
                    <a:cubicBezTo>
                      <a:pt x="1407225" y="571456"/>
                      <a:pt x="1439293" y="583204"/>
                      <a:pt x="1464693" y="618764"/>
                    </a:cubicBezTo>
                    <a:cubicBezTo>
                      <a:pt x="1490093" y="654324"/>
                      <a:pt x="1507556" y="701632"/>
                      <a:pt x="1516128" y="746399"/>
                    </a:cubicBezTo>
                    <a:cubicBezTo>
                      <a:pt x="1524701" y="791167"/>
                      <a:pt x="1526288" y="839109"/>
                      <a:pt x="1516128" y="887369"/>
                    </a:cubicBezTo>
                    <a:cubicBezTo>
                      <a:pt x="1505968" y="935629"/>
                      <a:pt x="1486918" y="994684"/>
                      <a:pt x="1455168" y="1035959"/>
                    </a:cubicBezTo>
                    <a:cubicBezTo>
                      <a:pt x="1423418" y="1077234"/>
                      <a:pt x="1376428" y="1114699"/>
                      <a:pt x="1325628" y="1135019"/>
                    </a:cubicBezTo>
                    <a:cubicBezTo>
                      <a:pt x="1274828" y="1155339"/>
                      <a:pt x="1203708" y="1160419"/>
                      <a:pt x="1150368" y="1157879"/>
                    </a:cubicBezTo>
                    <a:cubicBezTo>
                      <a:pt x="1097028" y="1155339"/>
                      <a:pt x="1055118" y="1133749"/>
                      <a:pt x="1005588" y="1119779"/>
                    </a:cubicBezTo>
                    <a:cubicBezTo>
                      <a:pt x="956058" y="1105809"/>
                      <a:pt x="894992" y="1082208"/>
                      <a:pt x="853188" y="1074059"/>
                    </a:cubicBezTo>
                    <a:cubicBezTo>
                      <a:pt x="811384" y="1065910"/>
                      <a:pt x="789582" y="1067921"/>
                      <a:pt x="754763" y="1070884"/>
                    </a:cubicBezTo>
                    <a:cubicBezTo>
                      <a:pt x="719944" y="1073847"/>
                      <a:pt x="680045" y="1083478"/>
                      <a:pt x="644273" y="1091839"/>
                    </a:cubicBezTo>
                    <a:cubicBezTo>
                      <a:pt x="608501" y="1100200"/>
                      <a:pt x="578974" y="1111312"/>
                      <a:pt x="540133" y="1121049"/>
                    </a:cubicBezTo>
                    <a:cubicBezTo>
                      <a:pt x="501292" y="1130786"/>
                      <a:pt x="456842" y="1146661"/>
                      <a:pt x="411228" y="1150259"/>
                    </a:cubicBezTo>
                    <a:cubicBezTo>
                      <a:pt x="365614" y="1153857"/>
                      <a:pt x="315978" y="1159149"/>
                      <a:pt x="266448" y="1142639"/>
                    </a:cubicBezTo>
                    <a:cubicBezTo>
                      <a:pt x="216918" y="1126129"/>
                      <a:pt x="155429" y="1091204"/>
                      <a:pt x="114048" y="1051199"/>
                    </a:cubicBezTo>
                    <a:cubicBezTo>
                      <a:pt x="72667" y="1011194"/>
                      <a:pt x="36790" y="952351"/>
                      <a:pt x="18163" y="902609"/>
                    </a:cubicBezTo>
                    <a:cubicBezTo>
                      <a:pt x="-464" y="852867"/>
                      <a:pt x="-2686" y="799527"/>
                      <a:pt x="2288" y="752749"/>
                    </a:cubicBezTo>
                    <a:cubicBezTo>
                      <a:pt x="7262" y="705971"/>
                      <a:pt x="25571" y="657287"/>
                      <a:pt x="48008" y="621939"/>
                    </a:cubicBezTo>
                    <a:cubicBezTo>
                      <a:pt x="70445" y="586591"/>
                      <a:pt x="106005" y="566165"/>
                      <a:pt x="136908" y="540659"/>
                    </a:cubicBezTo>
                    <a:cubicBezTo>
                      <a:pt x="167811" y="515153"/>
                      <a:pt x="195328" y="498114"/>
                      <a:pt x="233428" y="468904"/>
                    </a:cubicBezTo>
                    <a:cubicBezTo>
                      <a:pt x="271528" y="439694"/>
                      <a:pt x="326985" y="401382"/>
                      <a:pt x="365508" y="365399"/>
                    </a:cubicBezTo>
                    <a:cubicBezTo>
                      <a:pt x="404031" y="329416"/>
                      <a:pt x="464568" y="253004"/>
                      <a:pt x="464568" y="253004"/>
                    </a:cubicBezTo>
                    <a:cubicBezTo>
                      <a:pt x="492508" y="218714"/>
                      <a:pt x="511558" y="189186"/>
                      <a:pt x="533148" y="159659"/>
                    </a:cubicBezTo>
                    <a:cubicBezTo>
                      <a:pt x="554738" y="130132"/>
                      <a:pt x="571248" y="98699"/>
                      <a:pt x="594108" y="75839"/>
                    </a:cubicBezTo>
                    <a:cubicBezTo>
                      <a:pt x="616968" y="52979"/>
                      <a:pt x="644802" y="28002"/>
                      <a:pt x="683008" y="16149"/>
                    </a:cubicBezTo>
                    <a:cubicBezTo>
                      <a:pt x="721214" y="4296"/>
                      <a:pt x="777200" y="-6499"/>
                      <a:pt x="823343" y="47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3" name="任意多边形 212"/>
              <p:cNvSpPr/>
              <p:nvPr/>
            </p:nvSpPr>
            <p:spPr>
              <a:xfrm>
                <a:off x="2337341" y="-521817"/>
                <a:ext cx="435388" cy="572008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35388" h="572008">
                    <a:moveTo>
                      <a:pt x="213842" y="64"/>
                    </a:moveTo>
                    <a:cubicBezTo>
                      <a:pt x="240300" y="1122"/>
                      <a:pt x="269934" y="12235"/>
                      <a:pt x="299567" y="31814"/>
                    </a:cubicBezTo>
                    <a:cubicBezTo>
                      <a:pt x="329200" y="51393"/>
                      <a:pt x="369946" y="84731"/>
                      <a:pt x="391642" y="117539"/>
                    </a:cubicBezTo>
                    <a:cubicBezTo>
                      <a:pt x="413338" y="150347"/>
                      <a:pt x="422863" y="191622"/>
                      <a:pt x="429742" y="228664"/>
                    </a:cubicBezTo>
                    <a:cubicBezTo>
                      <a:pt x="436621" y="265706"/>
                      <a:pt x="436621" y="301689"/>
                      <a:pt x="432917" y="339789"/>
                    </a:cubicBezTo>
                    <a:cubicBezTo>
                      <a:pt x="429213" y="377889"/>
                      <a:pt x="424450" y="424456"/>
                      <a:pt x="407517" y="457264"/>
                    </a:cubicBezTo>
                    <a:cubicBezTo>
                      <a:pt x="390584" y="490072"/>
                      <a:pt x="359892" y="517589"/>
                      <a:pt x="331317" y="536639"/>
                    </a:cubicBezTo>
                    <a:cubicBezTo>
                      <a:pt x="302742" y="555689"/>
                      <a:pt x="268875" y="568918"/>
                      <a:pt x="236067" y="571564"/>
                    </a:cubicBezTo>
                    <a:cubicBezTo>
                      <a:pt x="203259" y="574210"/>
                      <a:pt x="163571" y="564685"/>
                      <a:pt x="134467" y="552514"/>
                    </a:cubicBezTo>
                    <a:cubicBezTo>
                      <a:pt x="105363" y="540343"/>
                      <a:pt x="82609" y="526585"/>
                      <a:pt x="61442" y="498539"/>
                    </a:cubicBezTo>
                    <a:cubicBezTo>
                      <a:pt x="40275" y="470493"/>
                      <a:pt x="17521" y="422868"/>
                      <a:pt x="7467" y="384239"/>
                    </a:cubicBezTo>
                    <a:cubicBezTo>
                      <a:pt x="-2587" y="345610"/>
                      <a:pt x="59" y="301689"/>
                      <a:pt x="1117" y="266764"/>
                    </a:cubicBezTo>
                    <a:cubicBezTo>
                      <a:pt x="2175" y="231839"/>
                      <a:pt x="3234" y="204852"/>
                      <a:pt x="13817" y="174689"/>
                    </a:cubicBezTo>
                    <a:cubicBezTo>
                      <a:pt x="24400" y="144527"/>
                      <a:pt x="47154" y="110131"/>
                      <a:pt x="64617" y="85789"/>
                    </a:cubicBezTo>
                    <a:cubicBezTo>
                      <a:pt x="82080" y="61447"/>
                      <a:pt x="115946" y="39752"/>
                      <a:pt x="140817" y="25464"/>
                    </a:cubicBezTo>
                    <a:cubicBezTo>
                      <a:pt x="165688" y="11177"/>
                      <a:pt x="187384" y="-994"/>
                      <a:pt x="213842" y="6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4" name="任意多边形 213"/>
              <p:cNvSpPr/>
              <p:nvPr/>
            </p:nvSpPr>
            <p:spPr>
              <a:xfrm>
                <a:off x="2785554" y="-944550"/>
                <a:ext cx="412377" cy="574814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4762 w 436308"/>
                  <a:gd name="connsiteY0" fmla="*/ 64 h 572008"/>
                  <a:gd name="connsiteX1" fmla="*/ 300487 w 436308"/>
                  <a:gd name="connsiteY1" fmla="*/ 31814 h 572008"/>
                  <a:gd name="connsiteX2" fmla="*/ 392562 w 436308"/>
                  <a:gd name="connsiteY2" fmla="*/ 117539 h 572008"/>
                  <a:gd name="connsiteX3" fmla="*/ 430662 w 436308"/>
                  <a:gd name="connsiteY3" fmla="*/ 228664 h 572008"/>
                  <a:gd name="connsiteX4" fmla="*/ 433837 w 436308"/>
                  <a:gd name="connsiteY4" fmla="*/ 339789 h 572008"/>
                  <a:gd name="connsiteX5" fmla="*/ 408437 w 436308"/>
                  <a:gd name="connsiteY5" fmla="*/ 457264 h 572008"/>
                  <a:gd name="connsiteX6" fmla="*/ 332237 w 436308"/>
                  <a:gd name="connsiteY6" fmla="*/ 536639 h 572008"/>
                  <a:gd name="connsiteX7" fmla="*/ 236987 w 436308"/>
                  <a:gd name="connsiteY7" fmla="*/ 571564 h 572008"/>
                  <a:gd name="connsiteX8" fmla="*/ 135387 w 436308"/>
                  <a:gd name="connsiteY8" fmla="*/ 552514 h 572008"/>
                  <a:gd name="connsiteX9" fmla="*/ 62362 w 436308"/>
                  <a:gd name="connsiteY9" fmla="*/ 498539 h 572008"/>
                  <a:gd name="connsiteX10" fmla="*/ 8387 w 436308"/>
                  <a:gd name="connsiteY10" fmla="*/ 384239 h 572008"/>
                  <a:gd name="connsiteX11" fmla="*/ 2037 w 436308"/>
                  <a:gd name="connsiteY11" fmla="*/ 266764 h 572008"/>
                  <a:gd name="connsiteX12" fmla="*/ 27437 w 436308"/>
                  <a:gd name="connsiteY12" fmla="*/ 174689 h 572008"/>
                  <a:gd name="connsiteX13" fmla="*/ 65537 w 436308"/>
                  <a:gd name="connsiteY13" fmla="*/ 85789 h 572008"/>
                  <a:gd name="connsiteX14" fmla="*/ 141737 w 436308"/>
                  <a:gd name="connsiteY14" fmla="*/ 25464 h 572008"/>
                  <a:gd name="connsiteX15" fmla="*/ 214762 w 436308"/>
                  <a:gd name="connsiteY15" fmla="*/ 64 h 572008"/>
                  <a:gd name="connsiteX0" fmla="*/ 208537 w 430083"/>
                  <a:gd name="connsiteY0" fmla="*/ 64 h 572008"/>
                  <a:gd name="connsiteX1" fmla="*/ 294262 w 430083"/>
                  <a:gd name="connsiteY1" fmla="*/ 31814 h 572008"/>
                  <a:gd name="connsiteX2" fmla="*/ 386337 w 430083"/>
                  <a:gd name="connsiteY2" fmla="*/ 117539 h 572008"/>
                  <a:gd name="connsiteX3" fmla="*/ 424437 w 430083"/>
                  <a:gd name="connsiteY3" fmla="*/ 228664 h 572008"/>
                  <a:gd name="connsiteX4" fmla="*/ 427612 w 430083"/>
                  <a:gd name="connsiteY4" fmla="*/ 339789 h 572008"/>
                  <a:gd name="connsiteX5" fmla="*/ 402212 w 430083"/>
                  <a:gd name="connsiteY5" fmla="*/ 457264 h 572008"/>
                  <a:gd name="connsiteX6" fmla="*/ 326012 w 430083"/>
                  <a:gd name="connsiteY6" fmla="*/ 536639 h 572008"/>
                  <a:gd name="connsiteX7" fmla="*/ 230762 w 430083"/>
                  <a:gd name="connsiteY7" fmla="*/ 571564 h 572008"/>
                  <a:gd name="connsiteX8" fmla="*/ 129162 w 430083"/>
                  <a:gd name="connsiteY8" fmla="*/ 552514 h 572008"/>
                  <a:gd name="connsiteX9" fmla="*/ 56137 w 430083"/>
                  <a:gd name="connsiteY9" fmla="*/ 498539 h 572008"/>
                  <a:gd name="connsiteX10" fmla="*/ 2162 w 430083"/>
                  <a:gd name="connsiteY10" fmla="*/ 384239 h 572008"/>
                  <a:gd name="connsiteX11" fmla="*/ 11687 w 430083"/>
                  <a:gd name="connsiteY11" fmla="*/ 266764 h 572008"/>
                  <a:gd name="connsiteX12" fmla="*/ 21212 w 430083"/>
                  <a:gd name="connsiteY12" fmla="*/ 174689 h 572008"/>
                  <a:gd name="connsiteX13" fmla="*/ 59312 w 430083"/>
                  <a:gd name="connsiteY13" fmla="*/ 85789 h 572008"/>
                  <a:gd name="connsiteX14" fmla="*/ 135512 w 430083"/>
                  <a:gd name="connsiteY14" fmla="*/ 25464 h 572008"/>
                  <a:gd name="connsiteX15" fmla="*/ 208537 w 430083"/>
                  <a:gd name="connsiteY15" fmla="*/ 64 h 572008"/>
                  <a:gd name="connsiteX0" fmla="*/ 197124 w 418670"/>
                  <a:gd name="connsiteY0" fmla="*/ 64 h 572008"/>
                  <a:gd name="connsiteX1" fmla="*/ 282849 w 418670"/>
                  <a:gd name="connsiteY1" fmla="*/ 31814 h 572008"/>
                  <a:gd name="connsiteX2" fmla="*/ 374924 w 418670"/>
                  <a:gd name="connsiteY2" fmla="*/ 117539 h 572008"/>
                  <a:gd name="connsiteX3" fmla="*/ 413024 w 418670"/>
                  <a:gd name="connsiteY3" fmla="*/ 228664 h 572008"/>
                  <a:gd name="connsiteX4" fmla="*/ 416199 w 418670"/>
                  <a:gd name="connsiteY4" fmla="*/ 339789 h 572008"/>
                  <a:gd name="connsiteX5" fmla="*/ 390799 w 418670"/>
                  <a:gd name="connsiteY5" fmla="*/ 457264 h 572008"/>
                  <a:gd name="connsiteX6" fmla="*/ 314599 w 418670"/>
                  <a:gd name="connsiteY6" fmla="*/ 536639 h 572008"/>
                  <a:gd name="connsiteX7" fmla="*/ 219349 w 418670"/>
                  <a:gd name="connsiteY7" fmla="*/ 571564 h 572008"/>
                  <a:gd name="connsiteX8" fmla="*/ 117749 w 418670"/>
                  <a:gd name="connsiteY8" fmla="*/ 552514 h 572008"/>
                  <a:gd name="connsiteX9" fmla="*/ 44724 w 418670"/>
                  <a:gd name="connsiteY9" fmla="*/ 498539 h 572008"/>
                  <a:gd name="connsiteX10" fmla="*/ 6624 w 418670"/>
                  <a:gd name="connsiteY10" fmla="*/ 384239 h 572008"/>
                  <a:gd name="connsiteX11" fmla="*/ 274 w 418670"/>
                  <a:gd name="connsiteY11" fmla="*/ 266764 h 572008"/>
                  <a:gd name="connsiteX12" fmla="*/ 9799 w 418670"/>
                  <a:gd name="connsiteY12" fmla="*/ 174689 h 572008"/>
                  <a:gd name="connsiteX13" fmla="*/ 47899 w 418670"/>
                  <a:gd name="connsiteY13" fmla="*/ 85789 h 572008"/>
                  <a:gd name="connsiteX14" fmla="*/ 124099 w 418670"/>
                  <a:gd name="connsiteY14" fmla="*/ 25464 h 572008"/>
                  <a:gd name="connsiteX15" fmla="*/ 197124 w 418670"/>
                  <a:gd name="connsiteY15" fmla="*/ 64 h 572008"/>
                  <a:gd name="connsiteX0" fmla="*/ 197905 w 419451"/>
                  <a:gd name="connsiteY0" fmla="*/ 64 h 572047"/>
                  <a:gd name="connsiteX1" fmla="*/ 283630 w 419451"/>
                  <a:gd name="connsiteY1" fmla="*/ 31814 h 572047"/>
                  <a:gd name="connsiteX2" fmla="*/ 375705 w 419451"/>
                  <a:gd name="connsiteY2" fmla="*/ 117539 h 572047"/>
                  <a:gd name="connsiteX3" fmla="*/ 413805 w 419451"/>
                  <a:gd name="connsiteY3" fmla="*/ 228664 h 572047"/>
                  <a:gd name="connsiteX4" fmla="*/ 416980 w 419451"/>
                  <a:gd name="connsiteY4" fmla="*/ 339789 h 572047"/>
                  <a:gd name="connsiteX5" fmla="*/ 391580 w 419451"/>
                  <a:gd name="connsiteY5" fmla="*/ 457264 h 572047"/>
                  <a:gd name="connsiteX6" fmla="*/ 315380 w 419451"/>
                  <a:gd name="connsiteY6" fmla="*/ 536639 h 572047"/>
                  <a:gd name="connsiteX7" fmla="*/ 220130 w 419451"/>
                  <a:gd name="connsiteY7" fmla="*/ 571564 h 572047"/>
                  <a:gd name="connsiteX8" fmla="*/ 118530 w 419451"/>
                  <a:gd name="connsiteY8" fmla="*/ 552514 h 572047"/>
                  <a:gd name="connsiteX9" fmla="*/ 64555 w 419451"/>
                  <a:gd name="connsiteY9" fmla="*/ 492189 h 572047"/>
                  <a:gd name="connsiteX10" fmla="*/ 7405 w 419451"/>
                  <a:gd name="connsiteY10" fmla="*/ 384239 h 572047"/>
                  <a:gd name="connsiteX11" fmla="*/ 1055 w 419451"/>
                  <a:gd name="connsiteY11" fmla="*/ 266764 h 572047"/>
                  <a:gd name="connsiteX12" fmla="*/ 10580 w 419451"/>
                  <a:gd name="connsiteY12" fmla="*/ 174689 h 572047"/>
                  <a:gd name="connsiteX13" fmla="*/ 48680 w 419451"/>
                  <a:gd name="connsiteY13" fmla="*/ 85789 h 572047"/>
                  <a:gd name="connsiteX14" fmla="*/ 124880 w 419451"/>
                  <a:gd name="connsiteY14" fmla="*/ 25464 h 572047"/>
                  <a:gd name="connsiteX15" fmla="*/ 197905 w 419451"/>
                  <a:gd name="connsiteY15" fmla="*/ 64 h 572047"/>
                  <a:gd name="connsiteX0" fmla="*/ 197073 w 418619"/>
                  <a:gd name="connsiteY0" fmla="*/ 64 h 572047"/>
                  <a:gd name="connsiteX1" fmla="*/ 282798 w 418619"/>
                  <a:gd name="connsiteY1" fmla="*/ 31814 h 572047"/>
                  <a:gd name="connsiteX2" fmla="*/ 374873 w 418619"/>
                  <a:gd name="connsiteY2" fmla="*/ 117539 h 572047"/>
                  <a:gd name="connsiteX3" fmla="*/ 412973 w 418619"/>
                  <a:gd name="connsiteY3" fmla="*/ 228664 h 572047"/>
                  <a:gd name="connsiteX4" fmla="*/ 416148 w 418619"/>
                  <a:gd name="connsiteY4" fmla="*/ 339789 h 572047"/>
                  <a:gd name="connsiteX5" fmla="*/ 390748 w 418619"/>
                  <a:gd name="connsiteY5" fmla="*/ 457264 h 572047"/>
                  <a:gd name="connsiteX6" fmla="*/ 314548 w 418619"/>
                  <a:gd name="connsiteY6" fmla="*/ 536639 h 572047"/>
                  <a:gd name="connsiteX7" fmla="*/ 219298 w 418619"/>
                  <a:gd name="connsiteY7" fmla="*/ 571564 h 572047"/>
                  <a:gd name="connsiteX8" fmla="*/ 117698 w 418619"/>
                  <a:gd name="connsiteY8" fmla="*/ 552514 h 572047"/>
                  <a:gd name="connsiteX9" fmla="*/ 63723 w 418619"/>
                  <a:gd name="connsiteY9" fmla="*/ 492189 h 572047"/>
                  <a:gd name="connsiteX10" fmla="*/ 16098 w 418619"/>
                  <a:gd name="connsiteY10" fmla="*/ 384239 h 572047"/>
                  <a:gd name="connsiteX11" fmla="*/ 223 w 418619"/>
                  <a:gd name="connsiteY11" fmla="*/ 266764 h 572047"/>
                  <a:gd name="connsiteX12" fmla="*/ 9748 w 418619"/>
                  <a:gd name="connsiteY12" fmla="*/ 174689 h 572047"/>
                  <a:gd name="connsiteX13" fmla="*/ 47848 w 418619"/>
                  <a:gd name="connsiteY13" fmla="*/ 85789 h 572047"/>
                  <a:gd name="connsiteX14" fmla="*/ 124048 w 418619"/>
                  <a:gd name="connsiteY14" fmla="*/ 25464 h 572047"/>
                  <a:gd name="connsiteX15" fmla="*/ 197073 w 418619"/>
                  <a:gd name="connsiteY15" fmla="*/ 64 h 572047"/>
                  <a:gd name="connsiteX0" fmla="*/ 197073 w 418619"/>
                  <a:gd name="connsiteY0" fmla="*/ 64 h 571689"/>
                  <a:gd name="connsiteX1" fmla="*/ 282798 w 418619"/>
                  <a:gd name="connsiteY1" fmla="*/ 31814 h 571689"/>
                  <a:gd name="connsiteX2" fmla="*/ 374873 w 418619"/>
                  <a:gd name="connsiteY2" fmla="*/ 117539 h 571689"/>
                  <a:gd name="connsiteX3" fmla="*/ 412973 w 418619"/>
                  <a:gd name="connsiteY3" fmla="*/ 228664 h 571689"/>
                  <a:gd name="connsiteX4" fmla="*/ 416148 w 418619"/>
                  <a:gd name="connsiteY4" fmla="*/ 339789 h 571689"/>
                  <a:gd name="connsiteX5" fmla="*/ 390748 w 418619"/>
                  <a:gd name="connsiteY5" fmla="*/ 457264 h 571689"/>
                  <a:gd name="connsiteX6" fmla="*/ 314548 w 418619"/>
                  <a:gd name="connsiteY6" fmla="*/ 536639 h 571689"/>
                  <a:gd name="connsiteX7" fmla="*/ 219298 w 418619"/>
                  <a:gd name="connsiteY7" fmla="*/ 571564 h 571689"/>
                  <a:gd name="connsiteX8" fmla="*/ 130398 w 418619"/>
                  <a:gd name="connsiteY8" fmla="*/ 546164 h 571689"/>
                  <a:gd name="connsiteX9" fmla="*/ 63723 w 418619"/>
                  <a:gd name="connsiteY9" fmla="*/ 492189 h 571689"/>
                  <a:gd name="connsiteX10" fmla="*/ 16098 w 418619"/>
                  <a:gd name="connsiteY10" fmla="*/ 384239 h 571689"/>
                  <a:gd name="connsiteX11" fmla="*/ 223 w 418619"/>
                  <a:gd name="connsiteY11" fmla="*/ 266764 h 571689"/>
                  <a:gd name="connsiteX12" fmla="*/ 9748 w 418619"/>
                  <a:gd name="connsiteY12" fmla="*/ 174689 h 571689"/>
                  <a:gd name="connsiteX13" fmla="*/ 47848 w 418619"/>
                  <a:gd name="connsiteY13" fmla="*/ 85789 h 571689"/>
                  <a:gd name="connsiteX14" fmla="*/ 124048 w 418619"/>
                  <a:gd name="connsiteY14" fmla="*/ 25464 h 571689"/>
                  <a:gd name="connsiteX15" fmla="*/ 197073 w 418619"/>
                  <a:gd name="connsiteY15" fmla="*/ 64 h 571689"/>
                  <a:gd name="connsiteX0" fmla="*/ 197073 w 418619"/>
                  <a:gd name="connsiteY0" fmla="*/ 18 h 571643"/>
                  <a:gd name="connsiteX1" fmla="*/ 301848 w 418619"/>
                  <a:gd name="connsiteY1" fmla="*/ 28593 h 571643"/>
                  <a:gd name="connsiteX2" fmla="*/ 374873 w 418619"/>
                  <a:gd name="connsiteY2" fmla="*/ 117493 h 571643"/>
                  <a:gd name="connsiteX3" fmla="*/ 412973 w 418619"/>
                  <a:gd name="connsiteY3" fmla="*/ 228618 h 571643"/>
                  <a:gd name="connsiteX4" fmla="*/ 416148 w 418619"/>
                  <a:gd name="connsiteY4" fmla="*/ 339743 h 571643"/>
                  <a:gd name="connsiteX5" fmla="*/ 390748 w 418619"/>
                  <a:gd name="connsiteY5" fmla="*/ 457218 h 571643"/>
                  <a:gd name="connsiteX6" fmla="*/ 314548 w 418619"/>
                  <a:gd name="connsiteY6" fmla="*/ 536593 h 571643"/>
                  <a:gd name="connsiteX7" fmla="*/ 219298 w 418619"/>
                  <a:gd name="connsiteY7" fmla="*/ 571518 h 571643"/>
                  <a:gd name="connsiteX8" fmla="*/ 130398 w 418619"/>
                  <a:gd name="connsiteY8" fmla="*/ 546118 h 571643"/>
                  <a:gd name="connsiteX9" fmla="*/ 63723 w 418619"/>
                  <a:gd name="connsiteY9" fmla="*/ 492143 h 571643"/>
                  <a:gd name="connsiteX10" fmla="*/ 16098 w 418619"/>
                  <a:gd name="connsiteY10" fmla="*/ 384193 h 571643"/>
                  <a:gd name="connsiteX11" fmla="*/ 223 w 418619"/>
                  <a:gd name="connsiteY11" fmla="*/ 266718 h 571643"/>
                  <a:gd name="connsiteX12" fmla="*/ 9748 w 418619"/>
                  <a:gd name="connsiteY12" fmla="*/ 174643 h 571643"/>
                  <a:gd name="connsiteX13" fmla="*/ 47848 w 418619"/>
                  <a:gd name="connsiteY13" fmla="*/ 85743 h 571643"/>
                  <a:gd name="connsiteX14" fmla="*/ 124048 w 418619"/>
                  <a:gd name="connsiteY14" fmla="*/ 25418 h 571643"/>
                  <a:gd name="connsiteX15" fmla="*/ 197073 w 418619"/>
                  <a:gd name="connsiteY15" fmla="*/ 18 h 571643"/>
                  <a:gd name="connsiteX0" fmla="*/ 212948 w 418619"/>
                  <a:gd name="connsiteY0" fmla="*/ 14 h 574814"/>
                  <a:gd name="connsiteX1" fmla="*/ 301848 w 418619"/>
                  <a:gd name="connsiteY1" fmla="*/ 31764 h 574814"/>
                  <a:gd name="connsiteX2" fmla="*/ 374873 w 418619"/>
                  <a:gd name="connsiteY2" fmla="*/ 120664 h 574814"/>
                  <a:gd name="connsiteX3" fmla="*/ 412973 w 418619"/>
                  <a:gd name="connsiteY3" fmla="*/ 231789 h 574814"/>
                  <a:gd name="connsiteX4" fmla="*/ 416148 w 418619"/>
                  <a:gd name="connsiteY4" fmla="*/ 342914 h 574814"/>
                  <a:gd name="connsiteX5" fmla="*/ 390748 w 418619"/>
                  <a:gd name="connsiteY5" fmla="*/ 460389 h 574814"/>
                  <a:gd name="connsiteX6" fmla="*/ 314548 w 418619"/>
                  <a:gd name="connsiteY6" fmla="*/ 539764 h 574814"/>
                  <a:gd name="connsiteX7" fmla="*/ 219298 w 418619"/>
                  <a:gd name="connsiteY7" fmla="*/ 574689 h 574814"/>
                  <a:gd name="connsiteX8" fmla="*/ 130398 w 418619"/>
                  <a:gd name="connsiteY8" fmla="*/ 549289 h 574814"/>
                  <a:gd name="connsiteX9" fmla="*/ 63723 w 418619"/>
                  <a:gd name="connsiteY9" fmla="*/ 495314 h 574814"/>
                  <a:gd name="connsiteX10" fmla="*/ 16098 w 418619"/>
                  <a:gd name="connsiteY10" fmla="*/ 387364 h 574814"/>
                  <a:gd name="connsiteX11" fmla="*/ 223 w 418619"/>
                  <a:gd name="connsiteY11" fmla="*/ 269889 h 574814"/>
                  <a:gd name="connsiteX12" fmla="*/ 9748 w 418619"/>
                  <a:gd name="connsiteY12" fmla="*/ 177814 h 574814"/>
                  <a:gd name="connsiteX13" fmla="*/ 47848 w 418619"/>
                  <a:gd name="connsiteY13" fmla="*/ 88914 h 574814"/>
                  <a:gd name="connsiteX14" fmla="*/ 124048 w 418619"/>
                  <a:gd name="connsiteY14" fmla="*/ 28589 h 574814"/>
                  <a:gd name="connsiteX15" fmla="*/ 212948 w 418619"/>
                  <a:gd name="connsiteY15" fmla="*/ 14 h 574814"/>
                  <a:gd name="connsiteX0" fmla="*/ 213247 w 418918"/>
                  <a:gd name="connsiteY0" fmla="*/ 14 h 574814"/>
                  <a:gd name="connsiteX1" fmla="*/ 302147 w 418918"/>
                  <a:gd name="connsiteY1" fmla="*/ 31764 h 574814"/>
                  <a:gd name="connsiteX2" fmla="*/ 375172 w 418918"/>
                  <a:gd name="connsiteY2" fmla="*/ 120664 h 574814"/>
                  <a:gd name="connsiteX3" fmla="*/ 413272 w 418918"/>
                  <a:gd name="connsiteY3" fmla="*/ 231789 h 574814"/>
                  <a:gd name="connsiteX4" fmla="*/ 416447 w 418918"/>
                  <a:gd name="connsiteY4" fmla="*/ 342914 h 574814"/>
                  <a:gd name="connsiteX5" fmla="*/ 391047 w 418918"/>
                  <a:gd name="connsiteY5" fmla="*/ 460389 h 574814"/>
                  <a:gd name="connsiteX6" fmla="*/ 314847 w 418918"/>
                  <a:gd name="connsiteY6" fmla="*/ 539764 h 574814"/>
                  <a:gd name="connsiteX7" fmla="*/ 219597 w 418918"/>
                  <a:gd name="connsiteY7" fmla="*/ 574689 h 574814"/>
                  <a:gd name="connsiteX8" fmla="*/ 130697 w 418918"/>
                  <a:gd name="connsiteY8" fmla="*/ 549289 h 574814"/>
                  <a:gd name="connsiteX9" fmla="*/ 64022 w 418918"/>
                  <a:gd name="connsiteY9" fmla="*/ 495314 h 574814"/>
                  <a:gd name="connsiteX10" fmla="*/ 16397 w 418918"/>
                  <a:gd name="connsiteY10" fmla="*/ 387364 h 574814"/>
                  <a:gd name="connsiteX11" fmla="*/ 522 w 418918"/>
                  <a:gd name="connsiteY11" fmla="*/ 269889 h 574814"/>
                  <a:gd name="connsiteX12" fmla="*/ 10047 w 418918"/>
                  <a:gd name="connsiteY12" fmla="*/ 177814 h 574814"/>
                  <a:gd name="connsiteX13" fmla="*/ 67197 w 418918"/>
                  <a:gd name="connsiteY13" fmla="*/ 82564 h 574814"/>
                  <a:gd name="connsiteX14" fmla="*/ 124347 w 418918"/>
                  <a:gd name="connsiteY14" fmla="*/ 28589 h 574814"/>
                  <a:gd name="connsiteX15" fmla="*/ 213247 w 418918"/>
                  <a:gd name="connsiteY15" fmla="*/ 14 h 574814"/>
                  <a:gd name="connsiteX0" fmla="*/ 212840 w 418511"/>
                  <a:gd name="connsiteY0" fmla="*/ 14 h 574814"/>
                  <a:gd name="connsiteX1" fmla="*/ 301740 w 418511"/>
                  <a:gd name="connsiteY1" fmla="*/ 31764 h 574814"/>
                  <a:gd name="connsiteX2" fmla="*/ 374765 w 418511"/>
                  <a:gd name="connsiteY2" fmla="*/ 120664 h 574814"/>
                  <a:gd name="connsiteX3" fmla="*/ 412865 w 418511"/>
                  <a:gd name="connsiteY3" fmla="*/ 231789 h 574814"/>
                  <a:gd name="connsiteX4" fmla="*/ 416040 w 418511"/>
                  <a:gd name="connsiteY4" fmla="*/ 342914 h 574814"/>
                  <a:gd name="connsiteX5" fmla="*/ 390640 w 418511"/>
                  <a:gd name="connsiteY5" fmla="*/ 460389 h 574814"/>
                  <a:gd name="connsiteX6" fmla="*/ 314440 w 418511"/>
                  <a:gd name="connsiteY6" fmla="*/ 539764 h 574814"/>
                  <a:gd name="connsiteX7" fmla="*/ 219190 w 418511"/>
                  <a:gd name="connsiteY7" fmla="*/ 574689 h 574814"/>
                  <a:gd name="connsiteX8" fmla="*/ 130290 w 418511"/>
                  <a:gd name="connsiteY8" fmla="*/ 549289 h 574814"/>
                  <a:gd name="connsiteX9" fmla="*/ 63615 w 418511"/>
                  <a:gd name="connsiteY9" fmla="*/ 495314 h 574814"/>
                  <a:gd name="connsiteX10" fmla="*/ 15990 w 418511"/>
                  <a:gd name="connsiteY10" fmla="*/ 387364 h 574814"/>
                  <a:gd name="connsiteX11" fmla="*/ 115 w 418511"/>
                  <a:gd name="connsiteY11" fmla="*/ 269889 h 574814"/>
                  <a:gd name="connsiteX12" fmla="*/ 22340 w 418511"/>
                  <a:gd name="connsiteY12" fmla="*/ 171464 h 574814"/>
                  <a:gd name="connsiteX13" fmla="*/ 66790 w 418511"/>
                  <a:gd name="connsiteY13" fmla="*/ 82564 h 574814"/>
                  <a:gd name="connsiteX14" fmla="*/ 123940 w 418511"/>
                  <a:gd name="connsiteY14" fmla="*/ 28589 h 574814"/>
                  <a:gd name="connsiteX15" fmla="*/ 212840 w 418511"/>
                  <a:gd name="connsiteY15" fmla="*/ 14 h 574814"/>
                  <a:gd name="connsiteX0" fmla="*/ 206706 w 412377"/>
                  <a:gd name="connsiteY0" fmla="*/ 14 h 574814"/>
                  <a:gd name="connsiteX1" fmla="*/ 295606 w 412377"/>
                  <a:gd name="connsiteY1" fmla="*/ 31764 h 574814"/>
                  <a:gd name="connsiteX2" fmla="*/ 368631 w 412377"/>
                  <a:gd name="connsiteY2" fmla="*/ 120664 h 574814"/>
                  <a:gd name="connsiteX3" fmla="*/ 406731 w 412377"/>
                  <a:gd name="connsiteY3" fmla="*/ 231789 h 574814"/>
                  <a:gd name="connsiteX4" fmla="*/ 409906 w 412377"/>
                  <a:gd name="connsiteY4" fmla="*/ 342914 h 574814"/>
                  <a:gd name="connsiteX5" fmla="*/ 384506 w 412377"/>
                  <a:gd name="connsiteY5" fmla="*/ 460389 h 574814"/>
                  <a:gd name="connsiteX6" fmla="*/ 308306 w 412377"/>
                  <a:gd name="connsiteY6" fmla="*/ 539764 h 574814"/>
                  <a:gd name="connsiteX7" fmla="*/ 213056 w 412377"/>
                  <a:gd name="connsiteY7" fmla="*/ 574689 h 574814"/>
                  <a:gd name="connsiteX8" fmla="*/ 124156 w 412377"/>
                  <a:gd name="connsiteY8" fmla="*/ 549289 h 574814"/>
                  <a:gd name="connsiteX9" fmla="*/ 57481 w 412377"/>
                  <a:gd name="connsiteY9" fmla="*/ 495314 h 574814"/>
                  <a:gd name="connsiteX10" fmla="*/ 9856 w 412377"/>
                  <a:gd name="connsiteY10" fmla="*/ 387364 h 574814"/>
                  <a:gd name="connsiteX11" fmla="*/ 331 w 412377"/>
                  <a:gd name="connsiteY11" fmla="*/ 285764 h 574814"/>
                  <a:gd name="connsiteX12" fmla="*/ 16206 w 412377"/>
                  <a:gd name="connsiteY12" fmla="*/ 171464 h 574814"/>
                  <a:gd name="connsiteX13" fmla="*/ 60656 w 412377"/>
                  <a:gd name="connsiteY13" fmla="*/ 82564 h 574814"/>
                  <a:gd name="connsiteX14" fmla="*/ 117806 w 412377"/>
                  <a:gd name="connsiteY14" fmla="*/ 28589 h 574814"/>
                  <a:gd name="connsiteX15" fmla="*/ 206706 w 412377"/>
                  <a:gd name="connsiteY15" fmla="*/ 14 h 574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12377" h="574814">
                    <a:moveTo>
                      <a:pt x="206706" y="14"/>
                    </a:moveTo>
                    <a:cubicBezTo>
                      <a:pt x="236339" y="543"/>
                      <a:pt x="268619" y="11656"/>
                      <a:pt x="295606" y="31764"/>
                    </a:cubicBezTo>
                    <a:cubicBezTo>
                      <a:pt x="322594" y="51872"/>
                      <a:pt x="350110" y="87327"/>
                      <a:pt x="368631" y="120664"/>
                    </a:cubicBezTo>
                    <a:cubicBezTo>
                      <a:pt x="387152" y="154002"/>
                      <a:pt x="399852" y="194747"/>
                      <a:pt x="406731" y="231789"/>
                    </a:cubicBezTo>
                    <a:cubicBezTo>
                      <a:pt x="413610" y="268831"/>
                      <a:pt x="413610" y="304814"/>
                      <a:pt x="409906" y="342914"/>
                    </a:cubicBezTo>
                    <a:cubicBezTo>
                      <a:pt x="406202" y="381014"/>
                      <a:pt x="401439" y="427581"/>
                      <a:pt x="384506" y="460389"/>
                    </a:cubicBezTo>
                    <a:cubicBezTo>
                      <a:pt x="367573" y="493197"/>
                      <a:pt x="336881" y="520714"/>
                      <a:pt x="308306" y="539764"/>
                    </a:cubicBezTo>
                    <a:cubicBezTo>
                      <a:pt x="279731" y="558814"/>
                      <a:pt x="243748" y="573102"/>
                      <a:pt x="213056" y="574689"/>
                    </a:cubicBezTo>
                    <a:cubicBezTo>
                      <a:pt x="182364" y="576277"/>
                      <a:pt x="150085" y="562518"/>
                      <a:pt x="124156" y="549289"/>
                    </a:cubicBezTo>
                    <a:cubicBezTo>
                      <a:pt x="98227" y="536060"/>
                      <a:pt x="76531" y="522301"/>
                      <a:pt x="57481" y="495314"/>
                    </a:cubicBezTo>
                    <a:cubicBezTo>
                      <a:pt x="38431" y="468327"/>
                      <a:pt x="19381" y="422289"/>
                      <a:pt x="9856" y="387364"/>
                    </a:cubicBezTo>
                    <a:cubicBezTo>
                      <a:pt x="331" y="352439"/>
                      <a:pt x="-727" y="321747"/>
                      <a:pt x="331" y="285764"/>
                    </a:cubicBezTo>
                    <a:cubicBezTo>
                      <a:pt x="1389" y="249781"/>
                      <a:pt x="6152" y="205331"/>
                      <a:pt x="16206" y="171464"/>
                    </a:cubicBezTo>
                    <a:cubicBezTo>
                      <a:pt x="26260" y="137597"/>
                      <a:pt x="43193" y="106906"/>
                      <a:pt x="60656" y="82564"/>
                    </a:cubicBezTo>
                    <a:cubicBezTo>
                      <a:pt x="78119" y="58222"/>
                      <a:pt x="93464" y="42347"/>
                      <a:pt x="117806" y="28589"/>
                    </a:cubicBezTo>
                    <a:cubicBezTo>
                      <a:pt x="142148" y="14831"/>
                      <a:pt x="177073" y="-515"/>
                      <a:pt x="206706" y="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5" name="任意多边形 214"/>
              <p:cNvSpPr/>
              <p:nvPr/>
            </p:nvSpPr>
            <p:spPr>
              <a:xfrm rot="838629">
                <a:off x="3337617" y="-905880"/>
                <a:ext cx="428465" cy="544494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3842 w 435388"/>
                  <a:gd name="connsiteY0" fmla="*/ 64 h 553649"/>
                  <a:gd name="connsiteX1" fmla="*/ 299567 w 435388"/>
                  <a:gd name="connsiteY1" fmla="*/ 31814 h 553649"/>
                  <a:gd name="connsiteX2" fmla="*/ 391642 w 435388"/>
                  <a:gd name="connsiteY2" fmla="*/ 117539 h 553649"/>
                  <a:gd name="connsiteX3" fmla="*/ 429742 w 435388"/>
                  <a:gd name="connsiteY3" fmla="*/ 228664 h 553649"/>
                  <a:gd name="connsiteX4" fmla="*/ 432917 w 435388"/>
                  <a:gd name="connsiteY4" fmla="*/ 339789 h 553649"/>
                  <a:gd name="connsiteX5" fmla="*/ 407517 w 435388"/>
                  <a:gd name="connsiteY5" fmla="*/ 457264 h 553649"/>
                  <a:gd name="connsiteX6" fmla="*/ 331317 w 435388"/>
                  <a:gd name="connsiteY6" fmla="*/ 536639 h 553649"/>
                  <a:gd name="connsiteX7" fmla="*/ 236874 w 435388"/>
                  <a:gd name="connsiteY7" fmla="*/ 535373 h 553649"/>
                  <a:gd name="connsiteX8" fmla="*/ 134467 w 435388"/>
                  <a:gd name="connsiteY8" fmla="*/ 552514 h 553649"/>
                  <a:gd name="connsiteX9" fmla="*/ 61442 w 435388"/>
                  <a:gd name="connsiteY9" fmla="*/ 498539 h 553649"/>
                  <a:gd name="connsiteX10" fmla="*/ 7467 w 435388"/>
                  <a:gd name="connsiteY10" fmla="*/ 384239 h 553649"/>
                  <a:gd name="connsiteX11" fmla="*/ 1117 w 435388"/>
                  <a:gd name="connsiteY11" fmla="*/ 266764 h 553649"/>
                  <a:gd name="connsiteX12" fmla="*/ 13817 w 435388"/>
                  <a:gd name="connsiteY12" fmla="*/ 174689 h 553649"/>
                  <a:gd name="connsiteX13" fmla="*/ 64617 w 435388"/>
                  <a:gd name="connsiteY13" fmla="*/ 85789 h 553649"/>
                  <a:gd name="connsiteX14" fmla="*/ 140817 w 435388"/>
                  <a:gd name="connsiteY14" fmla="*/ 25464 h 553649"/>
                  <a:gd name="connsiteX15" fmla="*/ 213842 w 435388"/>
                  <a:gd name="connsiteY15" fmla="*/ 64 h 553649"/>
                  <a:gd name="connsiteX0" fmla="*/ 213842 w 435388"/>
                  <a:gd name="connsiteY0" fmla="*/ 64 h 553764"/>
                  <a:gd name="connsiteX1" fmla="*/ 299567 w 435388"/>
                  <a:gd name="connsiteY1" fmla="*/ 31814 h 553764"/>
                  <a:gd name="connsiteX2" fmla="*/ 391642 w 435388"/>
                  <a:gd name="connsiteY2" fmla="*/ 117539 h 553764"/>
                  <a:gd name="connsiteX3" fmla="*/ 429742 w 435388"/>
                  <a:gd name="connsiteY3" fmla="*/ 228664 h 553764"/>
                  <a:gd name="connsiteX4" fmla="*/ 432917 w 435388"/>
                  <a:gd name="connsiteY4" fmla="*/ 339789 h 553764"/>
                  <a:gd name="connsiteX5" fmla="*/ 407517 w 435388"/>
                  <a:gd name="connsiteY5" fmla="*/ 457264 h 553764"/>
                  <a:gd name="connsiteX6" fmla="*/ 311311 w 435388"/>
                  <a:gd name="connsiteY6" fmla="*/ 521988 h 553764"/>
                  <a:gd name="connsiteX7" fmla="*/ 236874 w 435388"/>
                  <a:gd name="connsiteY7" fmla="*/ 535373 h 553764"/>
                  <a:gd name="connsiteX8" fmla="*/ 134467 w 435388"/>
                  <a:gd name="connsiteY8" fmla="*/ 552514 h 553764"/>
                  <a:gd name="connsiteX9" fmla="*/ 61442 w 435388"/>
                  <a:gd name="connsiteY9" fmla="*/ 498539 h 553764"/>
                  <a:gd name="connsiteX10" fmla="*/ 7467 w 435388"/>
                  <a:gd name="connsiteY10" fmla="*/ 384239 h 553764"/>
                  <a:gd name="connsiteX11" fmla="*/ 1117 w 435388"/>
                  <a:gd name="connsiteY11" fmla="*/ 266764 h 553764"/>
                  <a:gd name="connsiteX12" fmla="*/ 13817 w 435388"/>
                  <a:gd name="connsiteY12" fmla="*/ 174689 h 553764"/>
                  <a:gd name="connsiteX13" fmla="*/ 64617 w 435388"/>
                  <a:gd name="connsiteY13" fmla="*/ 85789 h 553764"/>
                  <a:gd name="connsiteX14" fmla="*/ 140817 w 435388"/>
                  <a:gd name="connsiteY14" fmla="*/ 25464 h 553764"/>
                  <a:gd name="connsiteX15" fmla="*/ 213842 w 435388"/>
                  <a:gd name="connsiteY15" fmla="*/ 64 h 553764"/>
                  <a:gd name="connsiteX0" fmla="*/ 213842 w 437384"/>
                  <a:gd name="connsiteY0" fmla="*/ 64 h 553764"/>
                  <a:gd name="connsiteX1" fmla="*/ 299567 w 437384"/>
                  <a:gd name="connsiteY1" fmla="*/ 31814 h 553764"/>
                  <a:gd name="connsiteX2" fmla="*/ 391642 w 437384"/>
                  <a:gd name="connsiteY2" fmla="*/ 117539 h 553764"/>
                  <a:gd name="connsiteX3" fmla="*/ 429742 w 437384"/>
                  <a:gd name="connsiteY3" fmla="*/ 228664 h 553764"/>
                  <a:gd name="connsiteX4" fmla="*/ 432917 w 437384"/>
                  <a:gd name="connsiteY4" fmla="*/ 339789 h 553764"/>
                  <a:gd name="connsiteX5" fmla="*/ 379815 w 437384"/>
                  <a:gd name="connsiteY5" fmla="*/ 437984 h 553764"/>
                  <a:gd name="connsiteX6" fmla="*/ 311311 w 437384"/>
                  <a:gd name="connsiteY6" fmla="*/ 521988 h 553764"/>
                  <a:gd name="connsiteX7" fmla="*/ 236874 w 437384"/>
                  <a:gd name="connsiteY7" fmla="*/ 535373 h 553764"/>
                  <a:gd name="connsiteX8" fmla="*/ 134467 w 437384"/>
                  <a:gd name="connsiteY8" fmla="*/ 552514 h 553764"/>
                  <a:gd name="connsiteX9" fmla="*/ 61442 w 437384"/>
                  <a:gd name="connsiteY9" fmla="*/ 498539 h 553764"/>
                  <a:gd name="connsiteX10" fmla="*/ 7467 w 437384"/>
                  <a:gd name="connsiteY10" fmla="*/ 384239 h 553764"/>
                  <a:gd name="connsiteX11" fmla="*/ 1117 w 437384"/>
                  <a:gd name="connsiteY11" fmla="*/ 266764 h 553764"/>
                  <a:gd name="connsiteX12" fmla="*/ 13817 w 437384"/>
                  <a:gd name="connsiteY12" fmla="*/ 174689 h 553764"/>
                  <a:gd name="connsiteX13" fmla="*/ 64617 w 437384"/>
                  <a:gd name="connsiteY13" fmla="*/ 85789 h 553764"/>
                  <a:gd name="connsiteX14" fmla="*/ 140817 w 437384"/>
                  <a:gd name="connsiteY14" fmla="*/ 25464 h 553764"/>
                  <a:gd name="connsiteX15" fmla="*/ 213842 w 437384"/>
                  <a:gd name="connsiteY15" fmla="*/ 64 h 553764"/>
                  <a:gd name="connsiteX0" fmla="*/ 213842 w 436489"/>
                  <a:gd name="connsiteY0" fmla="*/ 64 h 553764"/>
                  <a:gd name="connsiteX1" fmla="*/ 299567 w 436489"/>
                  <a:gd name="connsiteY1" fmla="*/ 31814 h 553764"/>
                  <a:gd name="connsiteX2" fmla="*/ 391642 w 436489"/>
                  <a:gd name="connsiteY2" fmla="*/ 117539 h 553764"/>
                  <a:gd name="connsiteX3" fmla="*/ 429742 w 436489"/>
                  <a:gd name="connsiteY3" fmla="*/ 228664 h 553764"/>
                  <a:gd name="connsiteX4" fmla="*/ 432917 w 436489"/>
                  <a:gd name="connsiteY4" fmla="*/ 339789 h 553764"/>
                  <a:gd name="connsiteX5" fmla="*/ 392125 w 436489"/>
                  <a:gd name="connsiteY5" fmla="*/ 448007 h 553764"/>
                  <a:gd name="connsiteX6" fmla="*/ 311311 w 436489"/>
                  <a:gd name="connsiteY6" fmla="*/ 521988 h 553764"/>
                  <a:gd name="connsiteX7" fmla="*/ 236874 w 436489"/>
                  <a:gd name="connsiteY7" fmla="*/ 535373 h 553764"/>
                  <a:gd name="connsiteX8" fmla="*/ 134467 w 436489"/>
                  <a:gd name="connsiteY8" fmla="*/ 552514 h 553764"/>
                  <a:gd name="connsiteX9" fmla="*/ 61442 w 436489"/>
                  <a:gd name="connsiteY9" fmla="*/ 498539 h 553764"/>
                  <a:gd name="connsiteX10" fmla="*/ 7467 w 436489"/>
                  <a:gd name="connsiteY10" fmla="*/ 384239 h 553764"/>
                  <a:gd name="connsiteX11" fmla="*/ 1117 w 436489"/>
                  <a:gd name="connsiteY11" fmla="*/ 266764 h 553764"/>
                  <a:gd name="connsiteX12" fmla="*/ 13817 w 436489"/>
                  <a:gd name="connsiteY12" fmla="*/ 174689 h 553764"/>
                  <a:gd name="connsiteX13" fmla="*/ 64617 w 436489"/>
                  <a:gd name="connsiteY13" fmla="*/ 85789 h 553764"/>
                  <a:gd name="connsiteX14" fmla="*/ 140817 w 436489"/>
                  <a:gd name="connsiteY14" fmla="*/ 25464 h 553764"/>
                  <a:gd name="connsiteX15" fmla="*/ 213842 w 436489"/>
                  <a:gd name="connsiteY15" fmla="*/ 64 h 553764"/>
                  <a:gd name="connsiteX0" fmla="*/ 213842 w 430585"/>
                  <a:gd name="connsiteY0" fmla="*/ 64 h 553764"/>
                  <a:gd name="connsiteX1" fmla="*/ 299567 w 430585"/>
                  <a:gd name="connsiteY1" fmla="*/ 31814 h 553764"/>
                  <a:gd name="connsiteX2" fmla="*/ 391642 w 430585"/>
                  <a:gd name="connsiteY2" fmla="*/ 117539 h 553764"/>
                  <a:gd name="connsiteX3" fmla="*/ 429742 w 430585"/>
                  <a:gd name="connsiteY3" fmla="*/ 228664 h 553764"/>
                  <a:gd name="connsiteX4" fmla="*/ 415979 w 430585"/>
                  <a:gd name="connsiteY4" fmla="*/ 337461 h 553764"/>
                  <a:gd name="connsiteX5" fmla="*/ 392125 w 430585"/>
                  <a:gd name="connsiteY5" fmla="*/ 448007 h 553764"/>
                  <a:gd name="connsiteX6" fmla="*/ 311311 w 430585"/>
                  <a:gd name="connsiteY6" fmla="*/ 521988 h 553764"/>
                  <a:gd name="connsiteX7" fmla="*/ 236874 w 430585"/>
                  <a:gd name="connsiteY7" fmla="*/ 535373 h 553764"/>
                  <a:gd name="connsiteX8" fmla="*/ 134467 w 430585"/>
                  <a:gd name="connsiteY8" fmla="*/ 552514 h 553764"/>
                  <a:gd name="connsiteX9" fmla="*/ 61442 w 430585"/>
                  <a:gd name="connsiteY9" fmla="*/ 498539 h 553764"/>
                  <a:gd name="connsiteX10" fmla="*/ 7467 w 430585"/>
                  <a:gd name="connsiteY10" fmla="*/ 384239 h 553764"/>
                  <a:gd name="connsiteX11" fmla="*/ 1117 w 430585"/>
                  <a:gd name="connsiteY11" fmla="*/ 266764 h 553764"/>
                  <a:gd name="connsiteX12" fmla="*/ 13817 w 430585"/>
                  <a:gd name="connsiteY12" fmla="*/ 174689 h 553764"/>
                  <a:gd name="connsiteX13" fmla="*/ 64617 w 430585"/>
                  <a:gd name="connsiteY13" fmla="*/ 85789 h 553764"/>
                  <a:gd name="connsiteX14" fmla="*/ 140817 w 430585"/>
                  <a:gd name="connsiteY14" fmla="*/ 25464 h 553764"/>
                  <a:gd name="connsiteX15" fmla="*/ 213842 w 430585"/>
                  <a:gd name="connsiteY15" fmla="*/ 64 h 553764"/>
                  <a:gd name="connsiteX0" fmla="*/ 213842 w 435963"/>
                  <a:gd name="connsiteY0" fmla="*/ 64 h 553764"/>
                  <a:gd name="connsiteX1" fmla="*/ 299567 w 435963"/>
                  <a:gd name="connsiteY1" fmla="*/ 31814 h 553764"/>
                  <a:gd name="connsiteX2" fmla="*/ 391642 w 435963"/>
                  <a:gd name="connsiteY2" fmla="*/ 117539 h 553764"/>
                  <a:gd name="connsiteX3" fmla="*/ 429742 w 435963"/>
                  <a:gd name="connsiteY3" fmla="*/ 228664 h 553764"/>
                  <a:gd name="connsiteX4" fmla="*/ 432151 w 435963"/>
                  <a:gd name="connsiteY4" fmla="*/ 336708 h 553764"/>
                  <a:gd name="connsiteX5" fmla="*/ 392125 w 435963"/>
                  <a:gd name="connsiteY5" fmla="*/ 448007 h 553764"/>
                  <a:gd name="connsiteX6" fmla="*/ 311311 w 435963"/>
                  <a:gd name="connsiteY6" fmla="*/ 521988 h 553764"/>
                  <a:gd name="connsiteX7" fmla="*/ 236874 w 435963"/>
                  <a:gd name="connsiteY7" fmla="*/ 535373 h 553764"/>
                  <a:gd name="connsiteX8" fmla="*/ 134467 w 435963"/>
                  <a:gd name="connsiteY8" fmla="*/ 552514 h 553764"/>
                  <a:gd name="connsiteX9" fmla="*/ 61442 w 435963"/>
                  <a:gd name="connsiteY9" fmla="*/ 498539 h 553764"/>
                  <a:gd name="connsiteX10" fmla="*/ 7467 w 435963"/>
                  <a:gd name="connsiteY10" fmla="*/ 384239 h 553764"/>
                  <a:gd name="connsiteX11" fmla="*/ 1117 w 435963"/>
                  <a:gd name="connsiteY11" fmla="*/ 266764 h 553764"/>
                  <a:gd name="connsiteX12" fmla="*/ 13817 w 435963"/>
                  <a:gd name="connsiteY12" fmla="*/ 174689 h 553764"/>
                  <a:gd name="connsiteX13" fmla="*/ 64617 w 435963"/>
                  <a:gd name="connsiteY13" fmla="*/ 85789 h 553764"/>
                  <a:gd name="connsiteX14" fmla="*/ 140817 w 435963"/>
                  <a:gd name="connsiteY14" fmla="*/ 25464 h 553764"/>
                  <a:gd name="connsiteX15" fmla="*/ 213842 w 435963"/>
                  <a:gd name="connsiteY15" fmla="*/ 64 h 553764"/>
                  <a:gd name="connsiteX0" fmla="*/ 213842 w 445884"/>
                  <a:gd name="connsiteY0" fmla="*/ 64 h 553764"/>
                  <a:gd name="connsiteX1" fmla="*/ 299567 w 445884"/>
                  <a:gd name="connsiteY1" fmla="*/ 31814 h 553764"/>
                  <a:gd name="connsiteX2" fmla="*/ 391642 w 445884"/>
                  <a:gd name="connsiteY2" fmla="*/ 117539 h 553764"/>
                  <a:gd name="connsiteX3" fmla="*/ 443613 w 445884"/>
                  <a:gd name="connsiteY3" fmla="*/ 218668 h 553764"/>
                  <a:gd name="connsiteX4" fmla="*/ 432151 w 445884"/>
                  <a:gd name="connsiteY4" fmla="*/ 336708 h 553764"/>
                  <a:gd name="connsiteX5" fmla="*/ 392125 w 445884"/>
                  <a:gd name="connsiteY5" fmla="*/ 448007 h 553764"/>
                  <a:gd name="connsiteX6" fmla="*/ 311311 w 445884"/>
                  <a:gd name="connsiteY6" fmla="*/ 521988 h 553764"/>
                  <a:gd name="connsiteX7" fmla="*/ 236874 w 445884"/>
                  <a:gd name="connsiteY7" fmla="*/ 535373 h 553764"/>
                  <a:gd name="connsiteX8" fmla="*/ 134467 w 445884"/>
                  <a:gd name="connsiteY8" fmla="*/ 552514 h 553764"/>
                  <a:gd name="connsiteX9" fmla="*/ 61442 w 445884"/>
                  <a:gd name="connsiteY9" fmla="*/ 498539 h 553764"/>
                  <a:gd name="connsiteX10" fmla="*/ 7467 w 445884"/>
                  <a:gd name="connsiteY10" fmla="*/ 384239 h 553764"/>
                  <a:gd name="connsiteX11" fmla="*/ 1117 w 445884"/>
                  <a:gd name="connsiteY11" fmla="*/ 266764 h 553764"/>
                  <a:gd name="connsiteX12" fmla="*/ 13817 w 445884"/>
                  <a:gd name="connsiteY12" fmla="*/ 174689 h 553764"/>
                  <a:gd name="connsiteX13" fmla="*/ 64617 w 445884"/>
                  <a:gd name="connsiteY13" fmla="*/ 85789 h 553764"/>
                  <a:gd name="connsiteX14" fmla="*/ 140817 w 445884"/>
                  <a:gd name="connsiteY14" fmla="*/ 25464 h 553764"/>
                  <a:gd name="connsiteX15" fmla="*/ 213842 w 445884"/>
                  <a:gd name="connsiteY15" fmla="*/ 64 h 553764"/>
                  <a:gd name="connsiteX0" fmla="*/ 213842 w 446149"/>
                  <a:gd name="connsiteY0" fmla="*/ 64 h 553764"/>
                  <a:gd name="connsiteX1" fmla="*/ 299567 w 446149"/>
                  <a:gd name="connsiteY1" fmla="*/ 31814 h 553764"/>
                  <a:gd name="connsiteX2" fmla="*/ 387808 w 446149"/>
                  <a:gd name="connsiteY2" fmla="*/ 102134 h 553764"/>
                  <a:gd name="connsiteX3" fmla="*/ 443613 w 446149"/>
                  <a:gd name="connsiteY3" fmla="*/ 218668 h 553764"/>
                  <a:gd name="connsiteX4" fmla="*/ 432151 w 446149"/>
                  <a:gd name="connsiteY4" fmla="*/ 336708 h 553764"/>
                  <a:gd name="connsiteX5" fmla="*/ 392125 w 446149"/>
                  <a:gd name="connsiteY5" fmla="*/ 448007 h 553764"/>
                  <a:gd name="connsiteX6" fmla="*/ 311311 w 446149"/>
                  <a:gd name="connsiteY6" fmla="*/ 521988 h 553764"/>
                  <a:gd name="connsiteX7" fmla="*/ 236874 w 446149"/>
                  <a:gd name="connsiteY7" fmla="*/ 535373 h 553764"/>
                  <a:gd name="connsiteX8" fmla="*/ 134467 w 446149"/>
                  <a:gd name="connsiteY8" fmla="*/ 552514 h 553764"/>
                  <a:gd name="connsiteX9" fmla="*/ 61442 w 446149"/>
                  <a:gd name="connsiteY9" fmla="*/ 498539 h 553764"/>
                  <a:gd name="connsiteX10" fmla="*/ 7467 w 446149"/>
                  <a:gd name="connsiteY10" fmla="*/ 384239 h 553764"/>
                  <a:gd name="connsiteX11" fmla="*/ 1117 w 446149"/>
                  <a:gd name="connsiteY11" fmla="*/ 266764 h 553764"/>
                  <a:gd name="connsiteX12" fmla="*/ 13817 w 446149"/>
                  <a:gd name="connsiteY12" fmla="*/ 174689 h 553764"/>
                  <a:gd name="connsiteX13" fmla="*/ 64617 w 446149"/>
                  <a:gd name="connsiteY13" fmla="*/ 85789 h 553764"/>
                  <a:gd name="connsiteX14" fmla="*/ 140817 w 446149"/>
                  <a:gd name="connsiteY14" fmla="*/ 25464 h 553764"/>
                  <a:gd name="connsiteX15" fmla="*/ 213842 w 446149"/>
                  <a:gd name="connsiteY15" fmla="*/ 64 h 553764"/>
                  <a:gd name="connsiteX0" fmla="*/ 213842 w 446149"/>
                  <a:gd name="connsiteY0" fmla="*/ 5 h 553705"/>
                  <a:gd name="connsiteX1" fmla="*/ 317286 w 446149"/>
                  <a:gd name="connsiteY1" fmla="*/ 24072 h 553705"/>
                  <a:gd name="connsiteX2" fmla="*/ 387808 w 446149"/>
                  <a:gd name="connsiteY2" fmla="*/ 102075 h 553705"/>
                  <a:gd name="connsiteX3" fmla="*/ 443613 w 446149"/>
                  <a:gd name="connsiteY3" fmla="*/ 218609 h 553705"/>
                  <a:gd name="connsiteX4" fmla="*/ 432151 w 446149"/>
                  <a:gd name="connsiteY4" fmla="*/ 336649 h 553705"/>
                  <a:gd name="connsiteX5" fmla="*/ 392125 w 446149"/>
                  <a:gd name="connsiteY5" fmla="*/ 447948 h 553705"/>
                  <a:gd name="connsiteX6" fmla="*/ 311311 w 446149"/>
                  <a:gd name="connsiteY6" fmla="*/ 521929 h 553705"/>
                  <a:gd name="connsiteX7" fmla="*/ 236874 w 446149"/>
                  <a:gd name="connsiteY7" fmla="*/ 535314 h 553705"/>
                  <a:gd name="connsiteX8" fmla="*/ 134467 w 446149"/>
                  <a:gd name="connsiteY8" fmla="*/ 552455 h 553705"/>
                  <a:gd name="connsiteX9" fmla="*/ 61442 w 446149"/>
                  <a:gd name="connsiteY9" fmla="*/ 498480 h 553705"/>
                  <a:gd name="connsiteX10" fmla="*/ 7467 w 446149"/>
                  <a:gd name="connsiteY10" fmla="*/ 384180 h 553705"/>
                  <a:gd name="connsiteX11" fmla="*/ 1117 w 446149"/>
                  <a:gd name="connsiteY11" fmla="*/ 266705 h 553705"/>
                  <a:gd name="connsiteX12" fmla="*/ 13817 w 446149"/>
                  <a:gd name="connsiteY12" fmla="*/ 174630 h 553705"/>
                  <a:gd name="connsiteX13" fmla="*/ 64617 w 446149"/>
                  <a:gd name="connsiteY13" fmla="*/ 85730 h 553705"/>
                  <a:gd name="connsiteX14" fmla="*/ 140817 w 446149"/>
                  <a:gd name="connsiteY14" fmla="*/ 25405 h 553705"/>
                  <a:gd name="connsiteX15" fmla="*/ 213842 w 446149"/>
                  <a:gd name="connsiteY15" fmla="*/ 5 h 553705"/>
                  <a:gd name="connsiteX0" fmla="*/ 213842 w 445567"/>
                  <a:gd name="connsiteY0" fmla="*/ 5 h 553705"/>
                  <a:gd name="connsiteX1" fmla="*/ 317286 w 445567"/>
                  <a:gd name="connsiteY1" fmla="*/ 24072 h 553705"/>
                  <a:gd name="connsiteX2" fmla="*/ 396284 w 445567"/>
                  <a:gd name="connsiteY2" fmla="*/ 96694 h 553705"/>
                  <a:gd name="connsiteX3" fmla="*/ 443613 w 445567"/>
                  <a:gd name="connsiteY3" fmla="*/ 218609 h 553705"/>
                  <a:gd name="connsiteX4" fmla="*/ 432151 w 445567"/>
                  <a:gd name="connsiteY4" fmla="*/ 336649 h 553705"/>
                  <a:gd name="connsiteX5" fmla="*/ 392125 w 445567"/>
                  <a:gd name="connsiteY5" fmla="*/ 447948 h 553705"/>
                  <a:gd name="connsiteX6" fmla="*/ 311311 w 445567"/>
                  <a:gd name="connsiteY6" fmla="*/ 521929 h 553705"/>
                  <a:gd name="connsiteX7" fmla="*/ 236874 w 445567"/>
                  <a:gd name="connsiteY7" fmla="*/ 535314 h 553705"/>
                  <a:gd name="connsiteX8" fmla="*/ 134467 w 445567"/>
                  <a:gd name="connsiteY8" fmla="*/ 552455 h 553705"/>
                  <a:gd name="connsiteX9" fmla="*/ 61442 w 445567"/>
                  <a:gd name="connsiteY9" fmla="*/ 498480 h 553705"/>
                  <a:gd name="connsiteX10" fmla="*/ 7467 w 445567"/>
                  <a:gd name="connsiteY10" fmla="*/ 384180 h 553705"/>
                  <a:gd name="connsiteX11" fmla="*/ 1117 w 445567"/>
                  <a:gd name="connsiteY11" fmla="*/ 266705 h 553705"/>
                  <a:gd name="connsiteX12" fmla="*/ 13817 w 445567"/>
                  <a:gd name="connsiteY12" fmla="*/ 174630 h 553705"/>
                  <a:gd name="connsiteX13" fmla="*/ 64617 w 445567"/>
                  <a:gd name="connsiteY13" fmla="*/ 85730 h 553705"/>
                  <a:gd name="connsiteX14" fmla="*/ 140817 w 445567"/>
                  <a:gd name="connsiteY14" fmla="*/ 25405 h 553705"/>
                  <a:gd name="connsiteX15" fmla="*/ 213842 w 445567"/>
                  <a:gd name="connsiteY15" fmla="*/ 5 h 553705"/>
                  <a:gd name="connsiteX0" fmla="*/ 221552 w 445567"/>
                  <a:gd name="connsiteY0" fmla="*/ 2 h 562165"/>
                  <a:gd name="connsiteX1" fmla="*/ 317286 w 445567"/>
                  <a:gd name="connsiteY1" fmla="*/ 32532 h 562165"/>
                  <a:gd name="connsiteX2" fmla="*/ 396284 w 445567"/>
                  <a:gd name="connsiteY2" fmla="*/ 105154 h 562165"/>
                  <a:gd name="connsiteX3" fmla="*/ 443613 w 445567"/>
                  <a:gd name="connsiteY3" fmla="*/ 227069 h 562165"/>
                  <a:gd name="connsiteX4" fmla="*/ 432151 w 445567"/>
                  <a:gd name="connsiteY4" fmla="*/ 345109 h 562165"/>
                  <a:gd name="connsiteX5" fmla="*/ 392125 w 445567"/>
                  <a:gd name="connsiteY5" fmla="*/ 456408 h 562165"/>
                  <a:gd name="connsiteX6" fmla="*/ 311311 w 445567"/>
                  <a:gd name="connsiteY6" fmla="*/ 530389 h 562165"/>
                  <a:gd name="connsiteX7" fmla="*/ 236874 w 445567"/>
                  <a:gd name="connsiteY7" fmla="*/ 543774 h 562165"/>
                  <a:gd name="connsiteX8" fmla="*/ 134467 w 445567"/>
                  <a:gd name="connsiteY8" fmla="*/ 560915 h 562165"/>
                  <a:gd name="connsiteX9" fmla="*/ 61442 w 445567"/>
                  <a:gd name="connsiteY9" fmla="*/ 506940 h 562165"/>
                  <a:gd name="connsiteX10" fmla="*/ 7467 w 445567"/>
                  <a:gd name="connsiteY10" fmla="*/ 392640 h 562165"/>
                  <a:gd name="connsiteX11" fmla="*/ 1117 w 445567"/>
                  <a:gd name="connsiteY11" fmla="*/ 275165 h 562165"/>
                  <a:gd name="connsiteX12" fmla="*/ 13817 w 445567"/>
                  <a:gd name="connsiteY12" fmla="*/ 183090 h 562165"/>
                  <a:gd name="connsiteX13" fmla="*/ 64617 w 445567"/>
                  <a:gd name="connsiteY13" fmla="*/ 94190 h 562165"/>
                  <a:gd name="connsiteX14" fmla="*/ 140817 w 445567"/>
                  <a:gd name="connsiteY14" fmla="*/ 33865 h 562165"/>
                  <a:gd name="connsiteX15" fmla="*/ 221552 w 445567"/>
                  <a:gd name="connsiteY15" fmla="*/ 2 h 562165"/>
                  <a:gd name="connsiteX0" fmla="*/ 221552 w 445567"/>
                  <a:gd name="connsiteY0" fmla="*/ 266 h 562429"/>
                  <a:gd name="connsiteX1" fmla="*/ 317286 w 445567"/>
                  <a:gd name="connsiteY1" fmla="*/ 32796 h 562429"/>
                  <a:gd name="connsiteX2" fmla="*/ 396284 w 445567"/>
                  <a:gd name="connsiteY2" fmla="*/ 105418 h 562429"/>
                  <a:gd name="connsiteX3" fmla="*/ 443613 w 445567"/>
                  <a:gd name="connsiteY3" fmla="*/ 227333 h 562429"/>
                  <a:gd name="connsiteX4" fmla="*/ 432151 w 445567"/>
                  <a:gd name="connsiteY4" fmla="*/ 345373 h 562429"/>
                  <a:gd name="connsiteX5" fmla="*/ 392125 w 445567"/>
                  <a:gd name="connsiteY5" fmla="*/ 456672 h 562429"/>
                  <a:gd name="connsiteX6" fmla="*/ 311311 w 445567"/>
                  <a:gd name="connsiteY6" fmla="*/ 530653 h 562429"/>
                  <a:gd name="connsiteX7" fmla="*/ 236874 w 445567"/>
                  <a:gd name="connsiteY7" fmla="*/ 544038 h 562429"/>
                  <a:gd name="connsiteX8" fmla="*/ 134467 w 445567"/>
                  <a:gd name="connsiteY8" fmla="*/ 561179 h 562429"/>
                  <a:gd name="connsiteX9" fmla="*/ 61442 w 445567"/>
                  <a:gd name="connsiteY9" fmla="*/ 507204 h 562429"/>
                  <a:gd name="connsiteX10" fmla="*/ 7467 w 445567"/>
                  <a:gd name="connsiteY10" fmla="*/ 392904 h 562429"/>
                  <a:gd name="connsiteX11" fmla="*/ 1117 w 445567"/>
                  <a:gd name="connsiteY11" fmla="*/ 275429 h 562429"/>
                  <a:gd name="connsiteX12" fmla="*/ 13817 w 445567"/>
                  <a:gd name="connsiteY12" fmla="*/ 183354 h 562429"/>
                  <a:gd name="connsiteX13" fmla="*/ 64617 w 445567"/>
                  <a:gd name="connsiteY13" fmla="*/ 94454 h 562429"/>
                  <a:gd name="connsiteX14" fmla="*/ 137749 w 445567"/>
                  <a:gd name="connsiteY14" fmla="*/ 21805 h 562429"/>
                  <a:gd name="connsiteX15" fmla="*/ 221552 w 445567"/>
                  <a:gd name="connsiteY15" fmla="*/ 266 h 562429"/>
                  <a:gd name="connsiteX0" fmla="*/ 222613 w 446628"/>
                  <a:gd name="connsiteY0" fmla="*/ 266 h 562429"/>
                  <a:gd name="connsiteX1" fmla="*/ 318347 w 446628"/>
                  <a:gd name="connsiteY1" fmla="*/ 32796 h 562429"/>
                  <a:gd name="connsiteX2" fmla="*/ 397345 w 446628"/>
                  <a:gd name="connsiteY2" fmla="*/ 105418 h 562429"/>
                  <a:gd name="connsiteX3" fmla="*/ 444674 w 446628"/>
                  <a:gd name="connsiteY3" fmla="*/ 227333 h 562429"/>
                  <a:gd name="connsiteX4" fmla="*/ 433212 w 446628"/>
                  <a:gd name="connsiteY4" fmla="*/ 345373 h 562429"/>
                  <a:gd name="connsiteX5" fmla="*/ 393186 w 446628"/>
                  <a:gd name="connsiteY5" fmla="*/ 456672 h 562429"/>
                  <a:gd name="connsiteX6" fmla="*/ 312372 w 446628"/>
                  <a:gd name="connsiteY6" fmla="*/ 530653 h 562429"/>
                  <a:gd name="connsiteX7" fmla="*/ 237935 w 446628"/>
                  <a:gd name="connsiteY7" fmla="*/ 544038 h 562429"/>
                  <a:gd name="connsiteX8" fmla="*/ 135528 w 446628"/>
                  <a:gd name="connsiteY8" fmla="*/ 561179 h 562429"/>
                  <a:gd name="connsiteX9" fmla="*/ 62503 w 446628"/>
                  <a:gd name="connsiteY9" fmla="*/ 507204 h 562429"/>
                  <a:gd name="connsiteX10" fmla="*/ 8528 w 446628"/>
                  <a:gd name="connsiteY10" fmla="*/ 392904 h 562429"/>
                  <a:gd name="connsiteX11" fmla="*/ 2178 w 446628"/>
                  <a:gd name="connsiteY11" fmla="*/ 275429 h 562429"/>
                  <a:gd name="connsiteX12" fmla="*/ 29503 w 446628"/>
                  <a:gd name="connsiteY12" fmla="*/ 189530 h 562429"/>
                  <a:gd name="connsiteX13" fmla="*/ 65678 w 446628"/>
                  <a:gd name="connsiteY13" fmla="*/ 94454 h 562429"/>
                  <a:gd name="connsiteX14" fmla="*/ 138810 w 446628"/>
                  <a:gd name="connsiteY14" fmla="*/ 21805 h 562429"/>
                  <a:gd name="connsiteX15" fmla="*/ 222613 w 446628"/>
                  <a:gd name="connsiteY15" fmla="*/ 266 h 562429"/>
                  <a:gd name="connsiteX0" fmla="*/ 216517 w 440532"/>
                  <a:gd name="connsiteY0" fmla="*/ 266 h 562429"/>
                  <a:gd name="connsiteX1" fmla="*/ 312251 w 440532"/>
                  <a:gd name="connsiteY1" fmla="*/ 32796 h 562429"/>
                  <a:gd name="connsiteX2" fmla="*/ 391249 w 440532"/>
                  <a:gd name="connsiteY2" fmla="*/ 105418 h 562429"/>
                  <a:gd name="connsiteX3" fmla="*/ 438578 w 440532"/>
                  <a:gd name="connsiteY3" fmla="*/ 227333 h 562429"/>
                  <a:gd name="connsiteX4" fmla="*/ 427116 w 440532"/>
                  <a:gd name="connsiteY4" fmla="*/ 345373 h 562429"/>
                  <a:gd name="connsiteX5" fmla="*/ 387090 w 440532"/>
                  <a:gd name="connsiteY5" fmla="*/ 456672 h 562429"/>
                  <a:gd name="connsiteX6" fmla="*/ 306276 w 440532"/>
                  <a:gd name="connsiteY6" fmla="*/ 530653 h 562429"/>
                  <a:gd name="connsiteX7" fmla="*/ 231839 w 440532"/>
                  <a:gd name="connsiteY7" fmla="*/ 544038 h 562429"/>
                  <a:gd name="connsiteX8" fmla="*/ 129432 w 440532"/>
                  <a:gd name="connsiteY8" fmla="*/ 561179 h 562429"/>
                  <a:gd name="connsiteX9" fmla="*/ 56407 w 440532"/>
                  <a:gd name="connsiteY9" fmla="*/ 507204 h 562429"/>
                  <a:gd name="connsiteX10" fmla="*/ 2432 w 440532"/>
                  <a:gd name="connsiteY10" fmla="*/ 392904 h 562429"/>
                  <a:gd name="connsiteX11" fmla="*/ 10706 w 440532"/>
                  <a:gd name="connsiteY11" fmla="*/ 281604 h 562429"/>
                  <a:gd name="connsiteX12" fmla="*/ 23407 w 440532"/>
                  <a:gd name="connsiteY12" fmla="*/ 189530 h 562429"/>
                  <a:gd name="connsiteX13" fmla="*/ 59582 w 440532"/>
                  <a:gd name="connsiteY13" fmla="*/ 94454 h 562429"/>
                  <a:gd name="connsiteX14" fmla="*/ 132714 w 440532"/>
                  <a:gd name="connsiteY14" fmla="*/ 21805 h 562429"/>
                  <a:gd name="connsiteX15" fmla="*/ 216517 w 440532"/>
                  <a:gd name="connsiteY15" fmla="*/ 266 h 562429"/>
                  <a:gd name="connsiteX0" fmla="*/ 205849 w 429864"/>
                  <a:gd name="connsiteY0" fmla="*/ 266 h 562429"/>
                  <a:gd name="connsiteX1" fmla="*/ 301583 w 429864"/>
                  <a:gd name="connsiteY1" fmla="*/ 32796 h 562429"/>
                  <a:gd name="connsiteX2" fmla="*/ 380581 w 429864"/>
                  <a:gd name="connsiteY2" fmla="*/ 105418 h 562429"/>
                  <a:gd name="connsiteX3" fmla="*/ 427910 w 429864"/>
                  <a:gd name="connsiteY3" fmla="*/ 227333 h 562429"/>
                  <a:gd name="connsiteX4" fmla="*/ 416448 w 429864"/>
                  <a:gd name="connsiteY4" fmla="*/ 345373 h 562429"/>
                  <a:gd name="connsiteX5" fmla="*/ 376422 w 429864"/>
                  <a:gd name="connsiteY5" fmla="*/ 456672 h 562429"/>
                  <a:gd name="connsiteX6" fmla="*/ 295608 w 429864"/>
                  <a:gd name="connsiteY6" fmla="*/ 530653 h 562429"/>
                  <a:gd name="connsiteX7" fmla="*/ 221171 w 429864"/>
                  <a:gd name="connsiteY7" fmla="*/ 544038 h 562429"/>
                  <a:gd name="connsiteX8" fmla="*/ 118764 w 429864"/>
                  <a:gd name="connsiteY8" fmla="*/ 561179 h 562429"/>
                  <a:gd name="connsiteX9" fmla="*/ 45739 w 429864"/>
                  <a:gd name="connsiteY9" fmla="*/ 507204 h 562429"/>
                  <a:gd name="connsiteX10" fmla="*/ 10250 w 429864"/>
                  <a:gd name="connsiteY10" fmla="*/ 388303 h 562429"/>
                  <a:gd name="connsiteX11" fmla="*/ 38 w 429864"/>
                  <a:gd name="connsiteY11" fmla="*/ 281604 h 562429"/>
                  <a:gd name="connsiteX12" fmla="*/ 12739 w 429864"/>
                  <a:gd name="connsiteY12" fmla="*/ 189530 h 562429"/>
                  <a:gd name="connsiteX13" fmla="*/ 48914 w 429864"/>
                  <a:gd name="connsiteY13" fmla="*/ 94454 h 562429"/>
                  <a:gd name="connsiteX14" fmla="*/ 122046 w 429864"/>
                  <a:gd name="connsiteY14" fmla="*/ 21805 h 562429"/>
                  <a:gd name="connsiteX15" fmla="*/ 205849 w 429864"/>
                  <a:gd name="connsiteY15" fmla="*/ 266 h 562429"/>
                  <a:gd name="connsiteX0" fmla="*/ 205884 w 429899"/>
                  <a:gd name="connsiteY0" fmla="*/ 266 h 563512"/>
                  <a:gd name="connsiteX1" fmla="*/ 301618 w 429899"/>
                  <a:gd name="connsiteY1" fmla="*/ 32796 h 563512"/>
                  <a:gd name="connsiteX2" fmla="*/ 380616 w 429899"/>
                  <a:gd name="connsiteY2" fmla="*/ 105418 h 563512"/>
                  <a:gd name="connsiteX3" fmla="*/ 427945 w 429899"/>
                  <a:gd name="connsiteY3" fmla="*/ 227333 h 563512"/>
                  <a:gd name="connsiteX4" fmla="*/ 416483 w 429899"/>
                  <a:gd name="connsiteY4" fmla="*/ 345373 h 563512"/>
                  <a:gd name="connsiteX5" fmla="*/ 376457 w 429899"/>
                  <a:gd name="connsiteY5" fmla="*/ 456672 h 563512"/>
                  <a:gd name="connsiteX6" fmla="*/ 295643 w 429899"/>
                  <a:gd name="connsiteY6" fmla="*/ 530653 h 563512"/>
                  <a:gd name="connsiteX7" fmla="*/ 221206 w 429899"/>
                  <a:gd name="connsiteY7" fmla="*/ 544038 h 563512"/>
                  <a:gd name="connsiteX8" fmla="*/ 118799 w 429899"/>
                  <a:gd name="connsiteY8" fmla="*/ 561179 h 563512"/>
                  <a:gd name="connsiteX9" fmla="*/ 57345 w 429899"/>
                  <a:gd name="connsiteY9" fmla="*/ 487965 h 563512"/>
                  <a:gd name="connsiteX10" fmla="*/ 10285 w 429899"/>
                  <a:gd name="connsiteY10" fmla="*/ 388303 h 563512"/>
                  <a:gd name="connsiteX11" fmla="*/ 73 w 429899"/>
                  <a:gd name="connsiteY11" fmla="*/ 281604 h 563512"/>
                  <a:gd name="connsiteX12" fmla="*/ 12774 w 429899"/>
                  <a:gd name="connsiteY12" fmla="*/ 189530 h 563512"/>
                  <a:gd name="connsiteX13" fmla="*/ 48949 w 429899"/>
                  <a:gd name="connsiteY13" fmla="*/ 94454 h 563512"/>
                  <a:gd name="connsiteX14" fmla="*/ 122081 w 429899"/>
                  <a:gd name="connsiteY14" fmla="*/ 21805 h 563512"/>
                  <a:gd name="connsiteX15" fmla="*/ 205884 w 429899"/>
                  <a:gd name="connsiteY15" fmla="*/ 266 h 563512"/>
                  <a:gd name="connsiteX0" fmla="*/ 205884 w 429899"/>
                  <a:gd name="connsiteY0" fmla="*/ 266 h 546795"/>
                  <a:gd name="connsiteX1" fmla="*/ 301618 w 429899"/>
                  <a:gd name="connsiteY1" fmla="*/ 32796 h 546795"/>
                  <a:gd name="connsiteX2" fmla="*/ 380616 w 429899"/>
                  <a:gd name="connsiteY2" fmla="*/ 105418 h 546795"/>
                  <a:gd name="connsiteX3" fmla="*/ 427945 w 429899"/>
                  <a:gd name="connsiteY3" fmla="*/ 227333 h 546795"/>
                  <a:gd name="connsiteX4" fmla="*/ 416483 w 429899"/>
                  <a:gd name="connsiteY4" fmla="*/ 345373 h 546795"/>
                  <a:gd name="connsiteX5" fmla="*/ 376457 w 429899"/>
                  <a:gd name="connsiteY5" fmla="*/ 456672 h 546795"/>
                  <a:gd name="connsiteX6" fmla="*/ 295643 w 429899"/>
                  <a:gd name="connsiteY6" fmla="*/ 530653 h 546795"/>
                  <a:gd name="connsiteX7" fmla="*/ 221206 w 429899"/>
                  <a:gd name="connsiteY7" fmla="*/ 544038 h 546795"/>
                  <a:gd name="connsiteX8" fmla="*/ 133450 w 429899"/>
                  <a:gd name="connsiteY8" fmla="*/ 541173 h 546795"/>
                  <a:gd name="connsiteX9" fmla="*/ 57345 w 429899"/>
                  <a:gd name="connsiteY9" fmla="*/ 487965 h 546795"/>
                  <a:gd name="connsiteX10" fmla="*/ 10285 w 429899"/>
                  <a:gd name="connsiteY10" fmla="*/ 388303 h 546795"/>
                  <a:gd name="connsiteX11" fmla="*/ 73 w 429899"/>
                  <a:gd name="connsiteY11" fmla="*/ 281604 h 546795"/>
                  <a:gd name="connsiteX12" fmla="*/ 12774 w 429899"/>
                  <a:gd name="connsiteY12" fmla="*/ 189530 h 546795"/>
                  <a:gd name="connsiteX13" fmla="*/ 48949 w 429899"/>
                  <a:gd name="connsiteY13" fmla="*/ 94454 h 546795"/>
                  <a:gd name="connsiteX14" fmla="*/ 122081 w 429899"/>
                  <a:gd name="connsiteY14" fmla="*/ 21805 h 546795"/>
                  <a:gd name="connsiteX15" fmla="*/ 205884 w 429899"/>
                  <a:gd name="connsiteY15" fmla="*/ 266 h 546795"/>
                  <a:gd name="connsiteX0" fmla="*/ 205884 w 429899"/>
                  <a:gd name="connsiteY0" fmla="*/ 266 h 544407"/>
                  <a:gd name="connsiteX1" fmla="*/ 301618 w 429899"/>
                  <a:gd name="connsiteY1" fmla="*/ 32796 h 544407"/>
                  <a:gd name="connsiteX2" fmla="*/ 380616 w 429899"/>
                  <a:gd name="connsiteY2" fmla="*/ 105418 h 544407"/>
                  <a:gd name="connsiteX3" fmla="*/ 427945 w 429899"/>
                  <a:gd name="connsiteY3" fmla="*/ 227333 h 544407"/>
                  <a:gd name="connsiteX4" fmla="*/ 416483 w 429899"/>
                  <a:gd name="connsiteY4" fmla="*/ 345373 h 544407"/>
                  <a:gd name="connsiteX5" fmla="*/ 376457 w 429899"/>
                  <a:gd name="connsiteY5" fmla="*/ 456672 h 544407"/>
                  <a:gd name="connsiteX6" fmla="*/ 295643 w 429899"/>
                  <a:gd name="connsiteY6" fmla="*/ 530653 h 544407"/>
                  <a:gd name="connsiteX7" fmla="*/ 221206 w 429899"/>
                  <a:gd name="connsiteY7" fmla="*/ 544038 h 544407"/>
                  <a:gd name="connsiteX8" fmla="*/ 132697 w 429899"/>
                  <a:gd name="connsiteY8" fmla="*/ 525001 h 544407"/>
                  <a:gd name="connsiteX9" fmla="*/ 57345 w 429899"/>
                  <a:gd name="connsiteY9" fmla="*/ 487965 h 544407"/>
                  <a:gd name="connsiteX10" fmla="*/ 10285 w 429899"/>
                  <a:gd name="connsiteY10" fmla="*/ 388303 h 544407"/>
                  <a:gd name="connsiteX11" fmla="*/ 73 w 429899"/>
                  <a:gd name="connsiteY11" fmla="*/ 281604 h 544407"/>
                  <a:gd name="connsiteX12" fmla="*/ 12774 w 429899"/>
                  <a:gd name="connsiteY12" fmla="*/ 189530 h 544407"/>
                  <a:gd name="connsiteX13" fmla="*/ 48949 w 429899"/>
                  <a:gd name="connsiteY13" fmla="*/ 94454 h 544407"/>
                  <a:gd name="connsiteX14" fmla="*/ 122081 w 429899"/>
                  <a:gd name="connsiteY14" fmla="*/ 21805 h 544407"/>
                  <a:gd name="connsiteX15" fmla="*/ 205884 w 429899"/>
                  <a:gd name="connsiteY15" fmla="*/ 266 h 544407"/>
                  <a:gd name="connsiteX0" fmla="*/ 205884 w 429899"/>
                  <a:gd name="connsiteY0" fmla="*/ 266 h 544275"/>
                  <a:gd name="connsiteX1" fmla="*/ 301618 w 429899"/>
                  <a:gd name="connsiteY1" fmla="*/ 32796 h 544275"/>
                  <a:gd name="connsiteX2" fmla="*/ 380616 w 429899"/>
                  <a:gd name="connsiteY2" fmla="*/ 105418 h 544275"/>
                  <a:gd name="connsiteX3" fmla="*/ 427945 w 429899"/>
                  <a:gd name="connsiteY3" fmla="*/ 227333 h 544275"/>
                  <a:gd name="connsiteX4" fmla="*/ 416483 w 429899"/>
                  <a:gd name="connsiteY4" fmla="*/ 345373 h 544275"/>
                  <a:gd name="connsiteX5" fmla="*/ 376457 w 429899"/>
                  <a:gd name="connsiteY5" fmla="*/ 456672 h 544275"/>
                  <a:gd name="connsiteX6" fmla="*/ 295643 w 429899"/>
                  <a:gd name="connsiteY6" fmla="*/ 530653 h 544275"/>
                  <a:gd name="connsiteX7" fmla="*/ 221206 w 429899"/>
                  <a:gd name="connsiteY7" fmla="*/ 544038 h 544275"/>
                  <a:gd name="connsiteX8" fmla="*/ 131916 w 429899"/>
                  <a:gd name="connsiteY8" fmla="*/ 535011 h 544275"/>
                  <a:gd name="connsiteX9" fmla="*/ 57345 w 429899"/>
                  <a:gd name="connsiteY9" fmla="*/ 487965 h 544275"/>
                  <a:gd name="connsiteX10" fmla="*/ 10285 w 429899"/>
                  <a:gd name="connsiteY10" fmla="*/ 388303 h 544275"/>
                  <a:gd name="connsiteX11" fmla="*/ 73 w 429899"/>
                  <a:gd name="connsiteY11" fmla="*/ 281604 h 544275"/>
                  <a:gd name="connsiteX12" fmla="*/ 12774 w 429899"/>
                  <a:gd name="connsiteY12" fmla="*/ 189530 h 544275"/>
                  <a:gd name="connsiteX13" fmla="*/ 48949 w 429899"/>
                  <a:gd name="connsiteY13" fmla="*/ 94454 h 544275"/>
                  <a:gd name="connsiteX14" fmla="*/ 122081 w 429899"/>
                  <a:gd name="connsiteY14" fmla="*/ 21805 h 544275"/>
                  <a:gd name="connsiteX15" fmla="*/ 205884 w 429899"/>
                  <a:gd name="connsiteY15" fmla="*/ 266 h 544275"/>
                  <a:gd name="connsiteX0" fmla="*/ 205951 w 429966"/>
                  <a:gd name="connsiteY0" fmla="*/ 266 h 544449"/>
                  <a:gd name="connsiteX1" fmla="*/ 301685 w 429966"/>
                  <a:gd name="connsiteY1" fmla="*/ 32796 h 544449"/>
                  <a:gd name="connsiteX2" fmla="*/ 380683 w 429966"/>
                  <a:gd name="connsiteY2" fmla="*/ 105418 h 544449"/>
                  <a:gd name="connsiteX3" fmla="*/ 428012 w 429966"/>
                  <a:gd name="connsiteY3" fmla="*/ 227333 h 544449"/>
                  <a:gd name="connsiteX4" fmla="*/ 416550 w 429966"/>
                  <a:gd name="connsiteY4" fmla="*/ 345373 h 544449"/>
                  <a:gd name="connsiteX5" fmla="*/ 376524 w 429966"/>
                  <a:gd name="connsiteY5" fmla="*/ 456672 h 544449"/>
                  <a:gd name="connsiteX6" fmla="*/ 295710 w 429966"/>
                  <a:gd name="connsiteY6" fmla="*/ 530653 h 544449"/>
                  <a:gd name="connsiteX7" fmla="*/ 221273 w 429966"/>
                  <a:gd name="connsiteY7" fmla="*/ 544038 h 544449"/>
                  <a:gd name="connsiteX8" fmla="*/ 131983 w 429966"/>
                  <a:gd name="connsiteY8" fmla="*/ 535011 h 544449"/>
                  <a:gd name="connsiteX9" fmla="*/ 65122 w 429966"/>
                  <a:gd name="connsiteY9" fmla="*/ 479502 h 544449"/>
                  <a:gd name="connsiteX10" fmla="*/ 10352 w 429966"/>
                  <a:gd name="connsiteY10" fmla="*/ 388303 h 544449"/>
                  <a:gd name="connsiteX11" fmla="*/ 140 w 429966"/>
                  <a:gd name="connsiteY11" fmla="*/ 281604 h 544449"/>
                  <a:gd name="connsiteX12" fmla="*/ 12841 w 429966"/>
                  <a:gd name="connsiteY12" fmla="*/ 189530 h 544449"/>
                  <a:gd name="connsiteX13" fmla="*/ 49016 w 429966"/>
                  <a:gd name="connsiteY13" fmla="*/ 94454 h 544449"/>
                  <a:gd name="connsiteX14" fmla="*/ 122148 w 429966"/>
                  <a:gd name="connsiteY14" fmla="*/ 21805 h 544449"/>
                  <a:gd name="connsiteX15" fmla="*/ 205951 w 429966"/>
                  <a:gd name="connsiteY15" fmla="*/ 266 h 544449"/>
                  <a:gd name="connsiteX0" fmla="*/ 205953 w 429968"/>
                  <a:gd name="connsiteY0" fmla="*/ 266 h 544449"/>
                  <a:gd name="connsiteX1" fmla="*/ 301687 w 429968"/>
                  <a:gd name="connsiteY1" fmla="*/ 32796 h 544449"/>
                  <a:gd name="connsiteX2" fmla="*/ 380685 w 429968"/>
                  <a:gd name="connsiteY2" fmla="*/ 105418 h 544449"/>
                  <a:gd name="connsiteX3" fmla="*/ 428014 w 429968"/>
                  <a:gd name="connsiteY3" fmla="*/ 227333 h 544449"/>
                  <a:gd name="connsiteX4" fmla="*/ 416552 w 429968"/>
                  <a:gd name="connsiteY4" fmla="*/ 345373 h 544449"/>
                  <a:gd name="connsiteX5" fmla="*/ 376526 w 429968"/>
                  <a:gd name="connsiteY5" fmla="*/ 456672 h 544449"/>
                  <a:gd name="connsiteX6" fmla="*/ 295712 w 429968"/>
                  <a:gd name="connsiteY6" fmla="*/ 530653 h 544449"/>
                  <a:gd name="connsiteX7" fmla="*/ 221275 w 429968"/>
                  <a:gd name="connsiteY7" fmla="*/ 544038 h 544449"/>
                  <a:gd name="connsiteX8" fmla="*/ 131985 w 429968"/>
                  <a:gd name="connsiteY8" fmla="*/ 535011 h 544449"/>
                  <a:gd name="connsiteX9" fmla="*/ 65124 w 429968"/>
                  <a:gd name="connsiteY9" fmla="*/ 479502 h 544449"/>
                  <a:gd name="connsiteX10" fmla="*/ 19597 w 429968"/>
                  <a:gd name="connsiteY10" fmla="*/ 386002 h 544449"/>
                  <a:gd name="connsiteX11" fmla="*/ 142 w 429968"/>
                  <a:gd name="connsiteY11" fmla="*/ 281604 h 544449"/>
                  <a:gd name="connsiteX12" fmla="*/ 12843 w 429968"/>
                  <a:gd name="connsiteY12" fmla="*/ 189530 h 544449"/>
                  <a:gd name="connsiteX13" fmla="*/ 49018 w 429968"/>
                  <a:gd name="connsiteY13" fmla="*/ 94454 h 544449"/>
                  <a:gd name="connsiteX14" fmla="*/ 122150 w 429968"/>
                  <a:gd name="connsiteY14" fmla="*/ 21805 h 544449"/>
                  <a:gd name="connsiteX15" fmla="*/ 205953 w 429968"/>
                  <a:gd name="connsiteY15" fmla="*/ 266 h 544449"/>
                  <a:gd name="connsiteX0" fmla="*/ 204439 w 428454"/>
                  <a:gd name="connsiteY0" fmla="*/ 266 h 544449"/>
                  <a:gd name="connsiteX1" fmla="*/ 300173 w 428454"/>
                  <a:gd name="connsiteY1" fmla="*/ 32796 h 544449"/>
                  <a:gd name="connsiteX2" fmla="*/ 379171 w 428454"/>
                  <a:gd name="connsiteY2" fmla="*/ 105418 h 544449"/>
                  <a:gd name="connsiteX3" fmla="*/ 426500 w 428454"/>
                  <a:gd name="connsiteY3" fmla="*/ 227333 h 544449"/>
                  <a:gd name="connsiteX4" fmla="*/ 415038 w 428454"/>
                  <a:gd name="connsiteY4" fmla="*/ 345373 h 544449"/>
                  <a:gd name="connsiteX5" fmla="*/ 375012 w 428454"/>
                  <a:gd name="connsiteY5" fmla="*/ 456672 h 544449"/>
                  <a:gd name="connsiteX6" fmla="*/ 294198 w 428454"/>
                  <a:gd name="connsiteY6" fmla="*/ 530653 h 544449"/>
                  <a:gd name="connsiteX7" fmla="*/ 219761 w 428454"/>
                  <a:gd name="connsiteY7" fmla="*/ 544038 h 544449"/>
                  <a:gd name="connsiteX8" fmla="*/ 130471 w 428454"/>
                  <a:gd name="connsiteY8" fmla="*/ 535011 h 544449"/>
                  <a:gd name="connsiteX9" fmla="*/ 63610 w 428454"/>
                  <a:gd name="connsiteY9" fmla="*/ 479502 h 544449"/>
                  <a:gd name="connsiteX10" fmla="*/ 18083 w 428454"/>
                  <a:gd name="connsiteY10" fmla="*/ 386002 h 544449"/>
                  <a:gd name="connsiteX11" fmla="*/ 175 w 428454"/>
                  <a:gd name="connsiteY11" fmla="*/ 274675 h 544449"/>
                  <a:gd name="connsiteX12" fmla="*/ 11329 w 428454"/>
                  <a:gd name="connsiteY12" fmla="*/ 189530 h 544449"/>
                  <a:gd name="connsiteX13" fmla="*/ 47504 w 428454"/>
                  <a:gd name="connsiteY13" fmla="*/ 94454 h 544449"/>
                  <a:gd name="connsiteX14" fmla="*/ 120636 w 428454"/>
                  <a:gd name="connsiteY14" fmla="*/ 21805 h 544449"/>
                  <a:gd name="connsiteX15" fmla="*/ 204439 w 428454"/>
                  <a:gd name="connsiteY15" fmla="*/ 266 h 544449"/>
                  <a:gd name="connsiteX0" fmla="*/ 204450 w 428465"/>
                  <a:gd name="connsiteY0" fmla="*/ 311 h 544494"/>
                  <a:gd name="connsiteX1" fmla="*/ 300184 w 428465"/>
                  <a:gd name="connsiteY1" fmla="*/ 32841 h 544494"/>
                  <a:gd name="connsiteX2" fmla="*/ 379182 w 428465"/>
                  <a:gd name="connsiteY2" fmla="*/ 105463 h 544494"/>
                  <a:gd name="connsiteX3" fmla="*/ 426511 w 428465"/>
                  <a:gd name="connsiteY3" fmla="*/ 227378 h 544494"/>
                  <a:gd name="connsiteX4" fmla="*/ 415049 w 428465"/>
                  <a:gd name="connsiteY4" fmla="*/ 345418 h 544494"/>
                  <a:gd name="connsiteX5" fmla="*/ 375023 w 428465"/>
                  <a:gd name="connsiteY5" fmla="*/ 456717 h 544494"/>
                  <a:gd name="connsiteX6" fmla="*/ 294209 w 428465"/>
                  <a:gd name="connsiteY6" fmla="*/ 530698 h 544494"/>
                  <a:gd name="connsiteX7" fmla="*/ 219772 w 428465"/>
                  <a:gd name="connsiteY7" fmla="*/ 544083 h 544494"/>
                  <a:gd name="connsiteX8" fmla="*/ 130482 w 428465"/>
                  <a:gd name="connsiteY8" fmla="*/ 535056 h 544494"/>
                  <a:gd name="connsiteX9" fmla="*/ 63621 w 428465"/>
                  <a:gd name="connsiteY9" fmla="*/ 479547 h 544494"/>
                  <a:gd name="connsiteX10" fmla="*/ 18094 w 428465"/>
                  <a:gd name="connsiteY10" fmla="*/ 386047 h 544494"/>
                  <a:gd name="connsiteX11" fmla="*/ 186 w 428465"/>
                  <a:gd name="connsiteY11" fmla="*/ 274720 h 544494"/>
                  <a:gd name="connsiteX12" fmla="*/ 11340 w 428465"/>
                  <a:gd name="connsiteY12" fmla="*/ 189575 h 544494"/>
                  <a:gd name="connsiteX13" fmla="*/ 49816 w 428465"/>
                  <a:gd name="connsiteY13" fmla="*/ 103742 h 544494"/>
                  <a:gd name="connsiteX14" fmla="*/ 120647 w 428465"/>
                  <a:gd name="connsiteY14" fmla="*/ 21850 h 544494"/>
                  <a:gd name="connsiteX15" fmla="*/ 204450 w 428465"/>
                  <a:gd name="connsiteY15" fmla="*/ 311 h 544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28465" h="544494">
                    <a:moveTo>
                      <a:pt x="204450" y="311"/>
                    </a:moveTo>
                    <a:cubicBezTo>
                      <a:pt x="234373" y="2143"/>
                      <a:pt x="271062" y="15316"/>
                      <a:pt x="300184" y="32841"/>
                    </a:cubicBezTo>
                    <a:cubicBezTo>
                      <a:pt x="329306" y="50366"/>
                      <a:pt x="358128" y="73040"/>
                      <a:pt x="379182" y="105463"/>
                    </a:cubicBezTo>
                    <a:cubicBezTo>
                      <a:pt x="400237" y="137886"/>
                      <a:pt x="420533" y="187385"/>
                      <a:pt x="426511" y="227378"/>
                    </a:cubicBezTo>
                    <a:cubicBezTo>
                      <a:pt x="432489" y="267371"/>
                      <a:pt x="423630" y="307195"/>
                      <a:pt x="415049" y="345418"/>
                    </a:cubicBezTo>
                    <a:cubicBezTo>
                      <a:pt x="406468" y="383641"/>
                      <a:pt x="395163" y="425837"/>
                      <a:pt x="375023" y="456717"/>
                    </a:cubicBezTo>
                    <a:cubicBezTo>
                      <a:pt x="354883" y="487597"/>
                      <a:pt x="320084" y="516137"/>
                      <a:pt x="294209" y="530698"/>
                    </a:cubicBezTo>
                    <a:cubicBezTo>
                      <a:pt x="268334" y="545259"/>
                      <a:pt x="247060" y="543357"/>
                      <a:pt x="219772" y="544083"/>
                    </a:cubicBezTo>
                    <a:cubicBezTo>
                      <a:pt x="192484" y="544809"/>
                      <a:pt x="156507" y="545812"/>
                      <a:pt x="130482" y="535056"/>
                    </a:cubicBezTo>
                    <a:cubicBezTo>
                      <a:pt x="104457" y="524300"/>
                      <a:pt x="82352" y="504382"/>
                      <a:pt x="63621" y="479547"/>
                    </a:cubicBezTo>
                    <a:cubicBezTo>
                      <a:pt x="44890" y="454712"/>
                      <a:pt x="28666" y="420185"/>
                      <a:pt x="18094" y="386047"/>
                    </a:cubicBezTo>
                    <a:cubicBezTo>
                      <a:pt x="7522" y="351909"/>
                      <a:pt x="1312" y="307465"/>
                      <a:pt x="186" y="274720"/>
                    </a:cubicBezTo>
                    <a:cubicBezTo>
                      <a:pt x="-940" y="241975"/>
                      <a:pt x="3068" y="218071"/>
                      <a:pt x="11340" y="189575"/>
                    </a:cubicBezTo>
                    <a:cubicBezTo>
                      <a:pt x="19612" y="161079"/>
                      <a:pt x="32353" y="128084"/>
                      <a:pt x="49816" y="103742"/>
                    </a:cubicBezTo>
                    <a:cubicBezTo>
                      <a:pt x="67279" y="79400"/>
                      <a:pt x="94875" y="39089"/>
                      <a:pt x="120647" y="21850"/>
                    </a:cubicBezTo>
                    <a:cubicBezTo>
                      <a:pt x="146419" y="4612"/>
                      <a:pt x="174527" y="-1521"/>
                      <a:pt x="204450" y="31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6" name="任意多边形 215"/>
              <p:cNvSpPr/>
              <p:nvPr/>
            </p:nvSpPr>
            <p:spPr>
              <a:xfrm>
                <a:off x="3676870" y="-377896"/>
                <a:ext cx="428146" cy="534545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3842 w 435388"/>
                  <a:gd name="connsiteY0" fmla="*/ 273 h 559517"/>
                  <a:gd name="connsiteX1" fmla="*/ 299567 w 435388"/>
                  <a:gd name="connsiteY1" fmla="*/ 19323 h 559517"/>
                  <a:gd name="connsiteX2" fmla="*/ 391642 w 435388"/>
                  <a:gd name="connsiteY2" fmla="*/ 105048 h 559517"/>
                  <a:gd name="connsiteX3" fmla="*/ 429742 w 435388"/>
                  <a:gd name="connsiteY3" fmla="*/ 216173 h 559517"/>
                  <a:gd name="connsiteX4" fmla="*/ 432917 w 435388"/>
                  <a:gd name="connsiteY4" fmla="*/ 327298 h 559517"/>
                  <a:gd name="connsiteX5" fmla="*/ 407517 w 435388"/>
                  <a:gd name="connsiteY5" fmla="*/ 444773 h 559517"/>
                  <a:gd name="connsiteX6" fmla="*/ 331317 w 435388"/>
                  <a:gd name="connsiteY6" fmla="*/ 524148 h 559517"/>
                  <a:gd name="connsiteX7" fmla="*/ 236067 w 435388"/>
                  <a:gd name="connsiteY7" fmla="*/ 559073 h 559517"/>
                  <a:gd name="connsiteX8" fmla="*/ 134467 w 435388"/>
                  <a:gd name="connsiteY8" fmla="*/ 540023 h 559517"/>
                  <a:gd name="connsiteX9" fmla="*/ 61442 w 435388"/>
                  <a:gd name="connsiteY9" fmla="*/ 486048 h 559517"/>
                  <a:gd name="connsiteX10" fmla="*/ 7467 w 435388"/>
                  <a:gd name="connsiteY10" fmla="*/ 371748 h 559517"/>
                  <a:gd name="connsiteX11" fmla="*/ 1117 w 435388"/>
                  <a:gd name="connsiteY11" fmla="*/ 254273 h 559517"/>
                  <a:gd name="connsiteX12" fmla="*/ 13817 w 435388"/>
                  <a:gd name="connsiteY12" fmla="*/ 162198 h 559517"/>
                  <a:gd name="connsiteX13" fmla="*/ 64617 w 435388"/>
                  <a:gd name="connsiteY13" fmla="*/ 73298 h 559517"/>
                  <a:gd name="connsiteX14" fmla="*/ 140817 w 435388"/>
                  <a:gd name="connsiteY14" fmla="*/ 12973 h 559517"/>
                  <a:gd name="connsiteX15" fmla="*/ 213842 w 435388"/>
                  <a:gd name="connsiteY15" fmla="*/ 273 h 559517"/>
                  <a:gd name="connsiteX0" fmla="*/ 213842 w 435388"/>
                  <a:gd name="connsiteY0" fmla="*/ 273 h 559073"/>
                  <a:gd name="connsiteX1" fmla="*/ 299567 w 435388"/>
                  <a:gd name="connsiteY1" fmla="*/ 19323 h 559073"/>
                  <a:gd name="connsiteX2" fmla="*/ 391642 w 435388"/>
                  <a:gd name="connsiteY2" fmla="*/ 105048 h 559073"/>
                  <a:gd name="connsiteX3" fmla="*/ 429742 w 435388"/>
                  <a:gd name="connsiteY3" fmla="*/ 216173 h 559073"/>
                  <a:gd name="connsiteX4" fmla="*/ 432917 w 435388"/>
                  <a:gd name="connsiteY4" fmla="*/ 327298 h 559073"/>
                  <a:gd name="connsiteX5" fmla="*/ 407517 w 435388"/>
                  <a:gd name="connsiteY5" fmla="*/ 444773 h 559073"/>
                  <a:gd name="connsiteX6" fmla="*/ 331317 w 435388"/>
                  <a:gd name="connsiteY6" fmla="*/ 524148 h 559073"/>
                  <a:gd name="connsiteX7" fmla="*/ 236067 w 435388"/>
                  <a:gd name="connsiteY7" fmla="*/ 559073 h 559073"/>
                  <a:gd name="connsiteX8" fmla="*/ 134467 w 435388"/>
                  <a:gd name="connsiteY8" fmla="*/ 524148 h 559073"/>
                  <a:gd name="connsiteX9" fmla="*/ 61442 w 435388"/>
                  <a:gd name="connsiteY9" fmla="*/ 486048 h 559073"/>
                  <a:gd name="connsiteX10" fmla="*/ 7467 w 435388"/>
                  <a:gd name="connsiteY10" fmla="*/ 371748 h 559073"/>
                  <a:gd name="connsiteX11" fmla="*/ 1117 w 435388"/>
                  <a:gd name="connsiteY11" fmla="*/ 254273 h 559073"/>
                  <a:gd name="connsiteX12" fmla="*/ 13817 w 435388"/>
                  <a:gd name="connsiteY12" fmla="*/ 162198 h 559073"/>
                  <a:gd name="connsiteX13" fmla="*/ 64617 w 435388"/>
                  <a:gd name="connsiteY13" fmla="*/ 73298 h 559073"/>
                  <a:gd name="connsiteX14" fmla="*/ 140817 w 435388"/>
                  <a:gd name="connsiteY14" fmla="*/ 12973 h 559073"/>
                  <a:gd name="connsiteX15" fmla="*/ 213842 w 435388"/>
                  <a:gd name="connsiteY15" fmla="*/ 273 h 559073"/>
                  <a:gd name="connsiteX0" fmla="*/ 213842 w 435388"/>
                  <a:gd name="connsiteY0" fmla="*/ 273 h 534591"/>
                  <a:gd name="connsiteX1" fmla="*/ 299567 w 435388"/>
                  <a:gd name="connsiteY1" fmla="*/ 19323 h 534591"/>
                  <a:gd name="connsiteX2" fmla="*/ 391642 w 435388"/>
                  <a:gd name="connsiteY2" fmla="*/ 105048 h 534591"/>
                  <a:gd name="connsiteX3" fmla="*/ 429742 w 435388"/>
                  <a:gd name="connsiteY3" fmla="*/ 216173 h 534591"/>
                  <a:gd name="connsiteX4" fmla="*/ 432917 w 435388"/>
                  <a:gd name="connsiteY4" fmla="*/ 327298 h 534591"/>
                  <a:gd name="connsiteX5" fmla="*/ 407517 w 435388"/>
                  <a:gd name="connsiteY5" fmla="*/ 444773 h 534591"/>
                  <a:gd name="connsiteX6" fmla="*/ 331317 w 435388"/>
                  <a:gd name="connsiteY6" fmla="*/ 524148 h 534591"/>
                  <a:gd name="connsiteX7" fmla="*/ 239242 w 435388"/>
                  <a:gd name="connsiteY7" fmla="*/ 533673 h 534591"/>
                  <a:gd name="connsiteX8" fmla="*/ 134467 w 435388"/>
                  <a:gd name="connsiteY8" fmla="*/ 524148 h 534591"/>
                  <a:gd name="connsiteX9" fmla="*/ 61442 w 435388"/>
                  <a:gd name="connsiteY9" fmla="*/ 486048 h 534591"/>
                  <a:gd name="connsiteX10" fmla="*/ 7467 w 435388"/>
                  <a:gd name="connsiteY10" fmla="*/ 371748 h 534591"/>
                  <a:gd name="connsiteX11" fmla="*/ 1117 w 435388"/>
                  <a:gd name="connsiteY11" fmla="*/ 254273 h 534591"/>
                  <a:gd name="connsiteX12" fmla="*/ 13817 w 435388"/>
                  <a:gd name="connsiteY12" fmla="*/ 162198 h 534591"/>
                  <a:gd name="connsiteX13" fmla="*/ 64617 w 435388"/>
                  <a:gd name="connsiteY13" fmla="*/ 73298 h 534591"/>
                  <a:gd name="connsiteX14" fmla="*/ 140817 w 435388"/>
                  <a:gd name="connsiteY14" fmla="*/ 12973 h 534591"/>
                  <a:gd name="connsiteX15" fmla="*/ 213842 w 435388"/>
                  <a:gd name="connsiteY15" fmla="*/ 273 h 534591"/>
                  <a:gd name="connsiteX0" fmla="*/ 213842 w 435388"/>
                  <a:gd name="connsiteY0" fmla="*/ 273 h 535094"/>
                  <a:gd name="connsiteX1" fmla="*/ 299567 w 435388"/>
                  <a:gd name="connsiteY1" fmla="*/ 19323 h 535094"/>
                  <a:gd name="connsiteX2" fmla="*/ 391642 w 435388"/>
                  <a:gd name="connsiteY2" fmla="*/ 105048 h 535094"/>
                  <a:gd name="connsiteX3" fmla="*/ 429742 w 435388"/>
                  <a:gd name="connsiteY3" fmla="*/ 216173 h 535094"/>
                  <a:gd name="connsiteX4" fmla="*/ 432917 w 435388"/>
                  <a:gd name="connsiteY4" fmla="*/ 327298 h 535094"/>
                  <a:gd name="connsiteX5" fmla="*/ 407517 w 435388"/>
                  <a:gd name="connsiteY5" fmla="*/ 444773 h 535094"/>
                  <a:gd name="connsiteX6" fmla="*/ 324967 w 435388"/>
                  <a:gd name="connsiteY6" fmla="*/ 498748 h 535094"/>
                  <a:gd name="connsiteX7" fmla="*/ 239242 w 435388"/>
                  <a:gd name="connsiteY7" fmla="*/ 533673 h 535094"/>
                  <a:gd name="connsiteX8" fmla="*/ 134467 w 435388"/>
                  <a:gd name="connsiteY8" fmla="*/ 524148 h 535094"/>
                  <a:gd name="connsiteX9" fmla="*/ 61442 w 435388"/>
                  <a:gd name="connsiteY9" fmla="*/ 486048 h 535094"/>
                  <a:gd name="connsiteX10" fmla="*/ 7467 w 435388"/>
                  <a:gd name="connsiteY10" fmla="*/ 371748 h 535094"/>
                  <a:gd name="connsiteX11" fmla="*/ 1117 w 435388"/>
                  <a:gd name="connsiteY11" fmla="*/ 254273 h 535094"/>
                  <a:gd name="connsiteX12" fmla="*/ 13817 w 435388"/>
                  <a:gd name="connsiteY12" fmla="*/ 162198 h 535094"/>
                  <a:gd name="connsiteX13" fmla="*/ 64617 w 435388"/>
                  <a:gd name="connsiteY13" fmla="*/ 73298 h 535094"/>
                  <a:gd name="connsiteX14" fmla="*/ 140817 w 435388"/>
                  <a:gd name="connsiteY14" fmla="*/ 12973 h 535094"/>
                  <a:gd name="connsiteX15" fmla="*/ 213842 w 435388"/>
                  <a:gd name="connsiteY15" fmla="*/ 273 h 535094"/>
                  <a:gd name="connsiteX0" fmla="*/ 213842 w 435388"/>
                  <a:gd name="connsiteY0" fmla="*/ 273 h 534879"/>
                  <a:gd name="connsiteX1" fmla="*/ 299567 w 435388"/>
                  <a:gd name="connsiteY1" fmla="*/ 19323 h 534879"/>
                  <a:gd name="connsiteX2" fmla="*/ 391642 w 435388"/>
                  <a:gd name="connsiteY2" fmla="*/ 105048 h 534879"/>
                  <a:gd name="connsiteX3" fmla="*/ 429742 w 435388"/>
                  <a:gd name="connsiteY3" fmla="*/ 216173 h 534879"/>
                  <a:gd name="connsiteX4" fmla="*/ 432917 w 435388"/>
                  <a:gd name="connsiteY4" fmla="*/ 327298 h 534879"/>
                  <a:gd name="connsiteX5" fmla="*/ 407517 w 435388"/>
                  <a:gd name="connsiteY5" fmla="*/ 444773 h 534879"/>
                  <a:gd name="connsiteX6" fmla="*/ 334492 w 435388"/>
                  <a:gd name="connsiteY6" fmla="*/ 501923 h 534879"/>
                  <a:gd name="connsiteX7" fmla="*/ 239242 w 435388"/>
                  <a:gd name="connsiteY7" fmla="*/ 533673 h 534879"/>
                  <a:gd name="connsiteX8" fmla="*/ 134467 w 435388"/>
                  <a:gd name="connsiteY8" fmla="*/ 524148 h 534879"/>
                  <a:gd name="connsiteX9" fmla="*/ 61442 w 435388"/>
                  <a:gd name="connsiteY9" fmla="*/ 486048 h 534879"/>
                  <a:gd name="connsiteX10" fmla="*/ 7467 w 435388"/>
                  <a:gd name="connsiteY10" fmla="*/ 371748 h 534879"/>
                  <a:gd name="connsiteX11" fmla="*/ 1117 w 435388"/>
                  <a:gd name="connsiteY11" fmla="*/ 254273 h 534879"/>
                  <a:gd name="connsiteX12" fmla="*/ 13817 w 435388"/>
                  <a:gd name="connsiteY12" fmla="*/ 162198 h 534879"/>
                  <a:gd name="connsiteX13" fmla="*/ 64617 w 435388"/>
                  <a:gd name="connsiteY13" fmla="*/ 73298 h 534879"/>
                  <a:gd name="connsiteX14" fmla="*/ 140817 w 435388"/>
                  <a:gd name="connsiteY14" fmla="*/ 12973 h 534879"/>
                  <a:gd name="connsiteX15" fmla="*/ 213842 w 435388"/>
                  <a:gd name="connsiteY15" fmla="*/ 273 h 534879"/>
                  <a:gd name="connsiteX0" fmla="*/ 213842 w 436524"/>
                  <a:gd name="connsiteY0" fmla="*/ 273 h 534879"/>
                  <a:gd name="connsiteX1" fmla="*/ 299567 w 436524"/>
                  <a:gd name="connsiteY1" fmla="*/ 19323 h 534879"/>
                  <a:gd name="connsiteX2" fmla="*/ 391642 w 436524"/>
                  <a:gd name="connsiteY2" fmla="*/ 105048 h 534879"/>
                  <a:gd name="connsiteX3" fmla="*/ 429742 w 436524"/>
                  <a:gd name="connsiteY3" fmla="*/ 216173 h 534879"/>
                  <a:gd name="connsiteX4" fmla="*/ 432917 w 436524"/>
                  <a:gd name="connsiteY4" fmla="*/ 327298 h 534879"/>
                  <a:gd name="connsiteX5" fmla="*/ 391642 w 436524"/>
                  <a:gd name="connsiteY5" fmla="*/ 432073 h 534879"/>
                  <a:gd name="connsiteX6" fmla="*/ 334492 w 436524"/>
                  <a:gd name="connsiteY6" fmla="*/ 501923 h 534879"/>
                  <a:gd name="connsiteX7" fmla="*/ 239242 w 436524"/>
                  <a:gd name="connsiteY7" fmla="*/ 533673 h 534879"/>
                  <a:gd name="connsiteX8" fmla="*/ 134467 w 436524"/>
                  <a:gd name="connsiteY8" fmla="*/ 524148 h 534879"/>
                  <a:gd name="connsiteX9" fmla="*/ 61442 w 436524"/>
                  <a:gd name="connsiteY9" fmla="*/ 486048 h 534879"/>
                  <a:gd name="connsiteX10" fmla="*/ 7467 w 436524"/>
                  <a:gd name="connsiteY10" fmla="*/ 371748 h 534879"/>
                  <a:gd name="connsiteX11" fmla="*/ 1117 w 436524"/>
                  <a:gd name="connsiteY11" fmla="*/ 254273 h 534879"/>
                  <a:gd name="connsiteX12" fmla="*/ 13817 w 436524"/>
                  <a:gd name="connsiteY12" fmla="*/ 162198 h 534879"/>
                  <a:gd name="connsiteX13" fmla="*/ 64617 w 436524"/>
                  <a:gd name="connsiteY13" fmla="*/ 73298 h 534879"/>
                  <a:gd name="connsiteX14" fmla="*/ 140817 w 436524"/>
                  <a:gd name="connsiteY14" fmla="*/ 12973 h 534879"/>
                  <a:gd name="connsiteX15" fmla="*/ 213842 w 436524"/>
                  <a:gd name="connsiteY15" fmla="*/ 273 h 534879"/>
                  <a:gd name="connsiteX0" fmla="*/ 213842 w 435613"/>
                  <a:gd name="connsiteY0" fmla="*/ 273 h 534879"/>
                  <a:gd name="connsiteX1" fmla="*/ 299567 w 435613"/>
                  <a:gd name="connsiteY1" fmla="*/ 19323 h 534879"/>
                  <a:gd name="connsiteX2" fmla="*/ 391642 w 435613"/>
                  <a:gd name="connsiteY2" fmla="*/ 105048 h 534879"/>
                  <a:gd name="connsiteX3" fmla="*/ 429742 w 435613"/>
                  <a:gd name="connsiteY3" fmla="*/ 216173 h 534879"/>
                  <a:gd name="connsiteX4" fmla="*/ 432917 w 435613"/>
                  <a:gd name="connsiteY4" fmla="*/ 327298 h 534879"/>
                  <a:gd name="connsiteX5" fmla="*/ 404342 w 435613"/>
                  <a:gd name="connsiteY5" fmla="*/ 428898 h 534879"/>
                  <a:gd name="connsiteX6" fmla="*/ 334492 w 435613"/>
                  <a:gd name="connsiteY6" fmla="*/ 501923 h 534879"/>
                  <a:gd name="connsiteX7" fmla="*/ 239242 w 435613"/>
                  <a:gd name="connsiteY7" fmla="*/ 533673 h 534879"/>
                  <a:gd name="connsiteX8" fmla="*/ 134467 w 435613"/>
                  <a:gd name="connsiteY8" fmla="*/ 524148 h 534879"/>
                  <a:gd name="connsiteX9" fmla="*/ 61442 w 435613"/>
                  <a:gd name="connsiteY9" fmla="*/ 486048 h 534879"/>
                  <a:gd name="connsiteX10" fmla="*/ 7467 w 435613"/>
                  <a:gd name="connsiteY10" fmla="*/ 371748 h 534879"/>
                  <a:gd name="connsiteX11" fmla="*/ 1117 w 435613"/>
                  <a:gd name="connsiteY11" fmla="*/ 254273 h 534879"/>
                  <a:gd name="connsiteX12" fmla="*/ 13817 w 435613"/>
                  <a:gd name="connsiteY12" fmla="*/ 162198 h 534879"/>
                  <a:gd name="connsiteX13" fmla="*/ 64617 w 435613"/>
                  <a:gd name="connsiteY13" fmla="*/ 73298 h 534879"/>
                  <a:gd name="connsiteX14" fmla="*/ 140817 w 435613"/>
                  <a:gd name="connsiteY14" fmla="*/ 12973 h 534879"/>
                  <a:gd name="connsiteX15" fmla="*/ 213842 w 435613"/>
                  <a:gd name="connsiteY15" fmla="*/ 273 h 534879"/>
                  <a:gd name="connsiteX0" fmla="*/ 213431 w 435202"/>
                  <a:gd name="connsiteY0" fmla="*/ 273 h 535672"/>
                  <a:gd name="connsiteX1" fmla="*/ 299156 w 435202"/>
                  <a:gd name="connsiteY1" fmla="*/ 19323 h 535672"/>
                  <a:gd name="connsiteX2" fmla="*/ 391231 w 435202"/>
                  <a:gd name="connsiteY2" fmla="*/ 105048 h 535672"/>
                  <a:gd name="connsiteX3" fmla="*/ 429331 w 435202"/>
                  <a:gd name="connsiteY3" fmla="*/ 216173 h 535672"/>
                  <a:gd name="connsiteX4" fmla="*/ 432506 w 435202"/>
                  <a:gd name="connsiteY4" fmla="*/ 327298 h 535672"/>
                  <a:gd name="connsiteX5" fmla="*/ 403931 w 435202"/>
                  <a:gd name="connsiteY5" fmla="*/ 428898 h 535672"/>
                  <a:gd name="connsiteX6" fmla="*/ 334081 w 435202"/>
                  <a:gd name="connsiteY6" fmla="*/ 501923 h 535672"/>
                  <a:gd name="connsiteX7" fmla="*/ 238831 w 435202"/>
                  <a:gd name="connsiteY7" fmla="*/ 533673 h 535672"/>
                  <a:gd name="connsiteX8" fmla="*/ 134056 w 435202"/>
                  <a:gd name="connsiteY8" fmla="*/ 524148 h 535672"/>
                  <a:gd name="connsiteX9" fmla="*/ 51506 w 435202"/>
                  <a:gd name="connsiteY9" fmla="*/ 457473 h 535672"/>
                  <a:gd name="connsiteX10" fmla="*/ 7056 w 435202"/>
                  <a:gd name="connsiteY10" fmla="*/ 371748 h 535672"/>
                  <a:gd name="connsiteX11" fmla="*/ 706 w 435202"/>
                  <a:gd name="connsiteY11" fmla="*/ 254273 h 535672"/>
                  <a:gd name="connsiteX12" fmla="*/ 13406 w 435202"/>
                  <a:gd name="connsiteY12" fmla="*/ 162198 h 535672"/>
                  <a:gd name="connsiteX13" fmla="*/ 64206 w 435202"/>
                  <a:gd name="connsiteY13" fmla="*/ 73298 h 535672"/>
                  <a:gd name="connsiteX14" fmla="*/ 140406 w 435202"/>
                  <a:gd name="connsiteY14" fmla="*/ 12973 h 535672"/>
                  <a:gd name="connsiteX15" fmla="*/ 213431 w 435202"/>
                  <a:gd name="connsiteY15" fmla="*/ 273 h 535672"/>
                  <a:gd name="connsiteX0" fmla="*/ 213431 w 435202"/>
                  <a:gd name="connsiteY0" fmla="*/ 273 h 533730"/>
                  <a:gd name="connsiteX1" fmla="*/ 299156 w 435202"/>
                  <a:gd name="connsiteY1" fmla="*/ 19323 h 533730"/>
                  <a:gd name="connsiteX2" fmla="*/ 391231 w 435202"/>
                  <a:gd name="connsiteY2" fmla="*/ 105048 h 533730"/>
                  <a:gd name="connsiteX3" fmla="*/ 429331 w 435202"/>
                  <a:gd name="connsiteY3" fmla="*/ 216173 h 533730"/>
                  <a:gd name="connsiteX4" fmla="*/ 432506 w 435202"/>
                  <a:gd name="connsiteY4" fmla="*/ 327298 h 533730"/>
                  <a:gd name="connsiteX5" fmla="*/ 403931 w 435202"/>
                  <a:gd name="connsiteY5" fmla="*/ 428898 h 533730"/>
                  <a:gd name="connsiteX6" fmla="*/ 334081 w 435202"/>
                  <a:gd name="connsiteY6" fmla="*/ 501923 h 533730"/>
                  <a:gd name="connsiteX7" fmla="*/ 238831 w 435202"/>
                  <a:gd name="connsiteY7" fmla="*/ 533673 h 533730"/>
                  <a:gd name="connsiteX8" fmla="*/ 134056 w 435202"/>
                  <a:gd name="connsiteY8" fmla="*/ 508273 h 533730"/>
                  <a:gd name="connsiteX9" fmla="*/ 51506 w 435202"/>
                  <a:gd name="connsiteY9" fmla="*/ 457473 h 533730"/>
                  <a:gd name="connsiteX10" fmla="*/ 7056 w 435202"/>
                  <a:gd name="connsiteY10" fmla="*/ 371748 h 533730"/>
                  <a:gd name="connsiteX11" fmla="*/ 706 w 435202"/>
                  <a:gd name="connsiteY11" fmla="*/ 254273 h 533730"/>
                  <a:gd name="connsiteX12" fmla="*/ 13406 w 435202"/>
                  <a:gd name="connsiteY12" fmla="*/ 162198 h 533730"/>
                  <a:gd name="connsiteX13" fmla="*/ 64206 w 435202"/>
                  <a:gd name="connsiteY13" fmla="*/ 73298 h 533730"/>
                  <a:gd name="connsiteX14" fmla="*/ 140406 w 435202"/>
                  <a:gd name="connsiteY14" fmla="*/ 12973 h 533730"/>
                  <a:gd name="connsiteX15" fmla="*/ 213431 w 435202"/>
                  <a:gd name="connsiteY15" fmla="*/ 273 h 533730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71748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46348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62223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07765 w 429536"/>
                  <a:gd name="connsiteY0" fmla="*/ 273 h 534818"/>
                  <a:gd name="connsiteX1" fmla="*/ 293490 w 429536"/>
                  <a:gd name="connsiteY1" fmla="*/ 19323 h 534818"/>
                  <a:gd name="connsiteX2" fmla="*/ 385565 w 429536"/>
                  <a:gd name="connsiteY2" fmla="*/ 105048 h 534818"/>
                  <a:gd name="connsiteX3" fmla="*/ 423665 w 429536"/>
                  <a:gd name="connsiteY3" fmla="*/ 216173 h 534818"/>
                  <a:gd name="connsiteX4" fmla="*/ 426840 w 429536"/>
                  <a:gd name="connsiteY4" fmla="*/ 327298 h 534818"/>
                  <a:gd name="connsiteX5" fmla="*/ 398265 w 429536"/>
                  <a:gd name="connsiteY5" fmla="*/ 428898 h 534818"/>
                  <a:gd name="connsiteX6" fmla="*/ 328415 w 429536"/>
                  <a:gd name="connsiteY6" fmla="*/ 501923 h 534818"/>
                  <a:gd name="connsiteX7" fmla="*/ 233165 w 429536"/>
                  <a:gd name="connsiteY7" fmla="*/ 533673 h 534818"/>
                  <a:gd name="connsiteX8" fmla="*/ 128390 w 429536"/>
                  <a:gd name="connsiteY8" fmla="*/ 520973 h 534818"/>
                  <a:gd name="connsiteX9" fmla="*/ 45840 w 429536"/>
                  <a:gd name="connsiteY9" fmla="*/ 457473 h 534818"/>
                  <a:gd name="connsiteX10" fmla="*/ 1390 w 429536"/>
                  <a:gd name="connsiteY10" fmla="*/ 362223 h 534818"/>
                  <a:gd name="connsiteX11" fmla="*/ 10915 w 429536"/>
                  <a:gd name="connsiteY11" fmla="*/ 257448 h 534818"/>
                  <a:gd name="connsiteX12" fmla="*/ 7740 w 429536"/>
                  <a:gd name="connsiteY12" fmla="*/ 162198 h 534818"/>
                  <a:gd name="connsiteX13" fmla="*/ 58540 w 429536"/>
                  <a:gd name="connsiteY13" fmla="*/ 73298 h 534818"/>
                  <a:gd name="connsiteX14" fmla="*/ 134740 w 429536"/>
                  <a:gd name="connsiteY14" fmla="*/ 12973 h 534818"/>
                  <a:gd name="connsiteX15" fmla="*/ 207765 w 429536"/>
                  <a:gd name="connsiteY15" fmla="*/ 273 h 534818"/>
                  <a:gd name="connsiteX0" fmla="*/ 209915 w 431686"/>
                  <a:gd name="connsiteY0" fmla="*/ 273 h 534818"/>
                  <a:gd name="connsiteX1" fmla="*/ 295640 w 431686"/>
                  <a:gd name="connsiteY1" fmla="*/ 19323 h 534818"/>
                  <a:gd name="connsiteX2" fmla="*/ 387715 w 431686"/>
                  <a:gd name="connsiteY2" fmla="*/ 105048 h 534818"/>
                  <a:gd name="connsiteX3" fmla="*/ 425815 w 431686"/>
                  <a:gd name="connsiteY3" fmla="*/ 216173 h 534818"/>
                  <a:gd name="connsiteX4" fmla="*/ 428990 w 431686"/>
                  <a:gd name="connsiteY4" fmla="*/ 327298 h 534818"/>
                  <a:gd name="connsiteX5" fmla="*/ 400415 w 431686"/>
                  <a:gd name="connsiteY5" fmla="*/ 428898 h 534818"/>
                  <a:gd name="connsiteX6" fmla="*/ 330565 w 431686"/>
                  <a:gd name="connsiteY6" fmla="*/ 501923 h 534818"/>
                  <a:gd name="connsiteX7" fmla="*/ 235315 w 431686"/>
                  <a:gd name="connsiteY7" fmla="*/ 533673 h 534818"/>
                  <a:gd name="connsiteX8" fmla="*/ 130540 w 431686"/>
                  <a:gd name="connsiteY8" fmla="*/ 520973 h 534818"/>
                  <a:gd name="connsiteX9" fmla="*/ 47990 w 431686"/>
                  <a:gd name="connsiteY9" fmla="*/ 457473 h 534818"/>
                  <a:gd name="connsiteX10" fmla="*/ 3540 w 431686"/>
                  <a:gd name="connsiteY10" fmla="*/ 362223 h 534818"/>
                  <a:gd name="connsiteX11" fmla="*/ 3540 w 431686"/>
                  <a:gd name="connsiteY11" fmla="*/ 257448 h 534818"/>
                  <a:gd name="connsiteX12" fmla="*/ 9890 w 431686"/>
                  <a:gd name="connsiteY12" fmla="*/ 162198 h 534818"/>
                  <a:gd name="connsiteX13" fmla="*/ 60690 w 431686"/>
                  <a:gd name="connsiteY13" fmla="*/ 73298 h 534818"/>
                  <a:gd name="connsiteX14" fmla="*/ 136890 w 431686"/>
                  <a:gd name="connsiteY14" fmla="*/ 12973 h 534818"/>
                  <a:gd name="connsiteX15" fmla="*/ 209915 w 431686"/>
                  <a:gd name="connsiteY15" fmla="*/ 273 h 534818"/>
                  <a:gd name="connsiteX0" fmla="*/ 210337 w 432108"/>
                  <a:gd name="connsiteY0" fmla="*/ 273 h 534818"/>
                  <a:gd name="connsiteX1" fmla="*/ 296062 w 432108"/>
                  <a:gd name="connsiteY1" fmla="*/ 19323 h 534818"/>
                  <a:gd name="connsiteX2" fmla="*/ 388137 w 432108"/>
                  <a:gd name="connsiteY2" fmla="*/ 105048 h 534818"/>
                  <a:gd name="connsiteX3" fmla="*/ 426237 w 432108"/>
                  <a:gd name="connsiteY3" fmla="*/ 216173 h 534818"/>
                  <a:gd name="connsiteX4" fmla="*/ 429412 w 432108"/>
                  <a:gd name="connsiteY4" fmla="*/ 327298 h 534818"/>
                  <a:gd name="connsiteX5" fmla="*/ 400837 w 432108"/>
                  <a:gd name="connsiteY5" fmla="*/ 428898 h 534818"/>
                  <a:gd name="connsiteX6" fmla="*/ 330987 w 432108"/>
                  <a:gd name="connsiteY6" fmla="*/ 501923 h 534818"/>
                  <a:gd name="connsiteX7" fmla="*/ 235737 w 432108"/>
                  <a:gd name="connsiteY7" fmla="*/ 533673 h 534818"/>
                  <a:gd name="connsiteX8" fmla="*/ 130962 w 432108"/>
                  <a:gd name="connsiteY8" fmla="*/ 520973 h 534818"/>
                  <a:gd name="connsiteX9" fmla="*/ 48412 w 432108"/>
                  <a:gd name="connsiteY9" fmla="*/ 457473 h 534818"/>
                  <a:gd name="connsiteX10" fmla="*/ 3962 w 432108"/>
                  <a:gd name="connsiteY10" fmla="*/ 362223 h 534818"/>
                  <a:gd name="connsiteX11" fmla="*/ 3962 w 432108"/>
                  <a:gd name="connsiteY11" fmla="*/ 257448 h 534818"/>
                  <a:gd name="connsiteX12" fmla="*/ 19837 w 432108"/>
                  <a:gd name="connsiteY12" fmla="*/ 162198 h 534818"/>
                  <a:gd name="connsiteX13" fmla="*/ 61112 w 432108"/>
                  <a:gd name="connsiteY13" fmla="*/ 73298 h 534818"/>
                  <a:gd name="connsiteX14" fmla="*/ 137312 w 432108"/>
                  <a:gd name="connsiteY14" fmla="*/ 12973 h 534818"/>
                  <a:gd name="connsiteX15" fmla="*/ 210337 w 432108"/>
                  <a:gd name="connsiteY15" fmla="*/ 273 h 534818"/>
                  <a:gd name="connsiteX0" fmla="*/ 210337 w 432108"/>
                  <a:gd name="connsiteY0" fmla="*/ 202 h 534747"/>
                  <a:gd name="connsiteX1" fmla="*/ 296062 w 432108"/>
                  <a:gd name="connsiteY1" fmla="*/ 19252 h 534747"/>
                  <a:gd name="connsiteX2" fmla="*/ 388137 w 432108"/>
                  <a:gd name="connsiteY2" fmla="*/ 104977 h 534747"/>
                  <a:gd name="connsiteX3" fmla="*/ 426237 w 432108"/>
                  <a:gd name="connsiteY3" fmla="*/ 216102 h 534747"/>
                  <a:gd name="connsiteX4" fmla="*/ 429412 w 432108"/>
                  <a:gd name="connsiteY4" fmla="*/ 327227 h 534747"/>
                  <a:gd name="connsiteX5" fmla="*/ 400837 w 432108"/>
                  <a:gd name="connsiteY5" fmla="*/ 428827 h 534747"/>
                  <a:gd name="connsiteX6" fmla="*/ 330987 w 432108"/>
                  <a:gd name="connsiteY6" fmla="*/ 501852 h 534747"/>
                  <a:gd name="connsiteX7" fmla="*/ 235737 w 432108"/>
                  <a:gd name="connsiteY7" fmla="*/ 533602 h 534747"/>
                  <a:gd name="connsiteX8" fmla="*/ 130962 w 432108"/>
                  <a:gd name="connsiteY8" fmla="*/ 520902 h 534747"/>
                  <a:gd name="connsiteX9" fmla="*/ 48412 w 432108"/>
                  <a:gd name="connsiteY9" fmla="*/ 457402 h 534747"/>
                  <a:gd name="connsiteX10" fmla="*/ 3962 w 432108"/>
                  <a:gd name="connsiteY10" fmla="*/ 362152 h 534747"/>
                  <a:gd name="connsiteX11" fmla="*/ 3962 w 432108"/>
                  <a:gd name="connsiteY11" fmla="*/ 257377 h 534747"/>
                  <a:gd name="connsiteX12" fmla="*/ 19837 w 432108"/>
                  <a:gd name="connsiteY12" fmla="*/ 162127 h 534747"/>
                  <a:gd name="connsiteX13" fmla="*/ 61112 w 432108"/>
                  <a:gd name="connsiteY13" fmla="*/ 73227 h 534747"/>
                  <a:gd name="connsiteX14" fmla="*/ 127787 w 432108"/>
                  <a:gd name="connsiteY14" fmla="*/ 25602 h 534747"/>
                  <a:gd name="connsiteX15" fmla="*/ 210337 w 432108"/>
                  <a:gd name="connsiteY15" fmla="*/ 202 h 534747"/>
                  <a:gd name="connsiteX0" fmla="*/ 210337 w 432108"/>
                  <a:gd name="connsiteY0" fmla="*/ 0 h 534545"/>
                  <a:gd name="connsiteX1" fmla="*/ 296062 w 432108"/>
                  <a:gd name="connsiteY1" fmla="*/ 19050 h 534545"/>
                  <a:gd name="connsiteX2" fmla="*/ 388137 w 432108"/>
                  <a:gd name="connsiteY2" fmla="*/ 104775 h 534545"/>
                  <a:gd name="connsiteX3" fmla="*/ 426237 w 432108"/>
                  <a:gd name="connsiteY3" fmla="*/ 215900 h 534545"/>
                  <a:gd name="connsiteX4" fmla="*/ 429412 w 432108"/>
                  <a:gd name="connsiteY4" fmla="*/ 327025 h 534545"/>
                  <a:gd name="connsiteX5" fmla="*/ 400837 w 432108"/>
                  <a:gd name="connsiteY5" fmla="*/ 428625 h 534545"/>
                  <a:gd name="connsiteX6" fmla="*/ 330987 w 432108"/>
                  <a:gd name="connsiteY6" fmla="*/ 501650 h 534545"/>
                  <a:gd name="connsiteX7" fmla="*/ 235737 w 432108"/>
                  <a:gd name="connsiteY7" fmla="*/ 533400 h 534545"/>
                  <a:gd name="connsiteX8" fmla="*/ 130962 w 432108"/>
                  <a:gd name="connsiteY8" fmla="*/ 520700 h 534545"/>
                  <a:gd name="connsiteX9" fmla="*/ 48412 w 432108"/>
                  <a:gd name="connsiteY9" fmla="*/ 457200 h 534545"/>
                  <a:gd name="connsiteX10" fmla="*/ 3962 w 432108"/>
                  <a:gd name="connsiteY10" fmla="*/ 361950 h 534545"/>
                  <a:gd name="connsiteX11" fmla="*/ 3962 w 432108"/>
                  <a:gd name="connsiteY11" fmla="*/ 257175 h 534545"/>
                  <a:gd name="connsiteX12" fmla="*/ 19837 w 432108"/>
                  <a:gd name="connsiteY12" fmla="*/ 161925 h 534545"/>
                  <a:gd name="connsiteX13" fmla="*/ 61112 w 432108"/>
                  <a:gd name="connsiteY13" fmla="*/ 73025 h 534545"/>
                  <a:gd name="connsiteX14" fmla="*/ 118262 w 432108"/>
                  <a:gd name="connsiteY14" fmla="*/ 19050 h 534545"/>
                  <a:gd name="connsiteX15" fmla="*/ 210337 w 432108"/>
                  <a:gd name="connsiteY15" fmla="*/ 0 h 534545"/>
                  <a:gd name="connsiteX0" fmla="*/ 206404 w 428175"/>
                  <a:gd name="connsiteY0" fmla="*/ 0 h 534545"/>
                  <a:gd name="connsiteX1" fmla="*/ 292129 w 428175"/>
                  <a:gd name="connsiteY1" fmla="*/ 19050 h 534545"/>
                  <a:gd name="connsiteX2" fmla="*/ 384204 w 428175"/>
                  <a:gd name="connsiteY2" fmla="*/ 104775 h 534545"/>
                  <a:gd name="connsiteX3" fmla="*/ 422304 w 428175"/>
                  <a:gd name="connsiteY3" fmla="*/ 215900 h 534545"/>
                  <a:gd name="connsiteX4" fmla="*/ 425479 w 428175"/>
                  <a:gd name="connsiteY4" fmla="*/ 327025 h 534545"/>
                  <a:gd name="connsiteX5" fmla="*/ 396904 w 428175"/>
                  <a:gd name="connsiteY5" fmla="*/ 428625 h 534545"/>
                  <a:gd name="connsiteX6" fmla="*/ 327054 w 428175"/>
                  <a:gd name="connsiteY6" fmla="*/ 501650 h 534545"/>
                  <a:gd name="connsiteX7" fmla="*/ 231804 w 428175"/>
                  <a:gd name="connsiteY7" fmla="*/ 533400 h 534545"/>
                  <a:gd name="connsiteX8" fmla="*/ 127029 w 428175"/>
                  <a:gd name="connsiteY8" fmla="*/ 520700 h 534545"/>
                  <a:gd name="connsiteX9" fmla="*/ 44479 w 428175"/>
                  <a:gd name="connsiteY9" fmla="*/ 457200 h 534545"/>
                  <a:gd name="connsiteX10" fmla="*/ 19079 w 428175"/>
                  <a:gd name="connsiteY10" fmla="*/ 361950 h 534545"/>
                  <a:gd name="connsiteX11" fmla="*/ 29 w 428175"/>
                  <a:gd name="connsiteY11" fmla="*/ 257175 h 534545"/>
                  <a:gd name="connsiteX12" fmla="*/ 15904 w 428175"/>
                  <a:gd name="connsiteY12" fmla="*/ 161925 h 534545"/>
                  <a:gd name="connsiteX13" fmla="*/ 57179 w 428175"/>
                  <a:gd name="connsiteY13" fmla="*/ 73025 h 534545"/>
                  <a:gd name="connsiteX14" fmla="*/ 114329 w 428175"/>
                  <a:gd name="connsiteY14" fmla="*/ 19050 h 534545"/>
                  <a:gd name="connsiteX15" fmla="*/ 206404 w 428175"/>
                  <a:gd name="connsiteY15" fmla="*/ 0 h 534545"/>
                  <a:gd name="connsiteX0" fmla="*/ 206375 w 428146"/>
                  <a:gd name="connsiteY0" fmla="*/ 0 h 534545"/>
                  <a:gd name="connsiteX1" fmla="*/ 292100 w 428146"/>
                  <a:gd name="connsiteY1" fmla="*/ 19050 h 534545"/>
                  <a:gd name="connsiteX2" fmla="*/ 384175 w 428146"/>
                  <a:gd name="connsiteY2" fmla="*/ 104775 h 534545"/>
                  <a:gd name="connsiteX3" fmla="*/ 422275 w 428146"/>
                  <a:gd name="connsiteY3" fmla="*/ 215900 h 534545"/>
                  <a:gd name="connsiteX4" fmla="*/ 425450 w 428146"/>
                  <a:gd name="connsiteY4" fmla="*/ 327025 h 534545"/>
                  <a:gd name="connsiteX5" fmla="*/ 396875 w 428146"/>
                  <a:gd name="connsiteY5" fmla="*/ 428625 h 534545"/>
                  <a:gd name="connsiteX6" fmla="*/ 327025 w 428146"/>
                  <a:gd name="connsiteY6" fmla="*/ 501650 h 534545"/>
                  <a:gd name="connsiteX7" fmla="*/ 231775 w 428146"/>
                  <a:gd name="connsiteY7" fmla="*/ 533400 h 534545"/>
                  <a:gd name="connsiteX8" fmla="*/ 127000 w 428146"/>
                  <a:gd name="connsiteY8" fmla="*/ 520700 h 534545"/>
                  <a:gd name="connsiteX9" fmla="*/ 44450 w 428146"/>
                  <a:gd name="connsiteY9" fmla="*/ 457200 h 534545"/>
                  <a:gd name="connsiteX10" fmla="*/ 9525 w 428146"/>
                  <a:gd name="connsiteY10" fmla="*/ 358775 h 534545"/>
                  <a:gd name="connsiteX11" fmla="*/ 0 w 428146"/>
                  <a:gd name="connsiteY11" fmla="*/ 257175 h 534545"/>
                  <a:gd name="connsiteX12" fmla="*/ 15875 w 428146"/>
                  <a:gd name="connsiteY12" fmla="*/ 161925 h 534545"/>
                  <a:gd name="connsiteX13" fmla="*/ 57150 w 428146"/>
                  <a:gd name="connsiteY13" fmla="*/ 73025 h 534545"/>
                  <a:gd name="connsiteX14" fmla="*/ 114300 w 428146"/>
                  <a:gd name="connsiteY14" fmla="*/ 19050 h 534545"/>
                  <a:gd name="connsiteX15" fmla="*/ 206375 w 428146"/>
                  <a:gd name="connsiteY15" fmla="*/ 0 h 534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28146" h="534545">
                    <a:moveTo>
                      <a:pt x="206375" y="0"/>
                    </a:moveTo>
                    <a:cubicBezTo>
                      <a:pt x="236008" y="0"/>
                      <a:pt x="262467" y="1588"/>
                      <a:pt x="292100" y="19050"/>
                    </a:cubicBezTo>
                    <a:cubicBezTo>
                      <a:pt x="321733" y="36512"/>
                      <a:pt x="362479" y="71967"/>
                      <a:pt x="384175" y="104775"/>
                    </a:cubicBezTo>
                    <a:cubicBezTo>
                      <a:pt x="405871" y="137583"/>
                      <a:pt x="415396" y="178858"/>
                      <a:pt x="422275" y="215900"/>
                    </a:cubicBezTo>
                    <a:cubicBezTo>
                      <a:pt x="429154" y="252942"/>
                      <a:pt x="429683" y="291571"/>
                      <a:pt x="425450" y="327025"/>
                    </a:cubicBezTo>
                    <a:cubicBezTo>
                      <a:pt x="421217" y="362479"/>
                      <a:pt x="413279" y="399521"/>
                      <a:pt x="396875" y="428625"/>
                    </a:cubicBezTo>
                    <a:cubicBezTo>
                      <a:pt x="380471" y="457729"/>
                      <a:pt x="354542" y="484188"/>
                      <a:pt x="327025" y="501650"/>
                    </a:cubicBezTo>
                    <a:cubicBezTo>
                      <a:pt x="299508" y="519113"/>
                      <a:pt x="265112" y="530225"/>
                      <a:pt x="231775" y="533400"/>
                    </a:cubicBezTo>
                    <a:cubicBezTo>
                      <a:pt x="198438" y="536575"/>
                      <a:pt x="158221" y="533400"/>
                      <a:pt x="127000" y="520700"/>
                    </a:cubicBezTo>
                    <a:cubicBezTo>
                      <a:pt x="95779" y="508000"/>
                      <a:pt x="64029" y="484187"/>
                      <a:pt x="44450" y="457200"/>
                    </a:cubicBezTo>
                    <a:cubicBezTo>
                      <a:pt x="24871" y="430213"/>
                      <a:pt x="16933" y="392112"/>
                      <a:pt x="9525" y="358775"/>
                    </a:cubicBezTo>
                    <a:cubicBezTo>
                      <a:pt x="2117" y="325438"/>
                      <a:pt x="-1058" y="289983"/>
                      <a:pt x="0" y="257175"/>
                    </a:cubicBezTo>
                    <a:cubicBezTo>
                      <a:pt x="1058" y="224367"/>
                      <a:pt x="6350" y="192617"/>
                      <a:pt x="15875" y="161925"/>
                    </a:cubicBezTo>
                    <a:cubicBezTo>
                      <a:pt x="25400" y="131233"/>
                      <a:pt x="39687" y="97367"/>
                      <a:pt x="57150" y="73025"/>
                    </a:cubicBezTo>
                    <a:cubicBezTo>
                      <a:pt x="74613" y="48683"/>
                      <a:pt x="89429" y="31221"/>
                      <a:pt x="114300" y="19050"/>
                    </a:cubicBezTo>
                    <a:cubicBezTo>
                      <a:pt x="139171" y="6879"/>
                      <a:pt x="176742" y="0"/>
                      <a:pt x="2063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1" name="TextBox 210"/>
            <p:cNvSpPr txBox="1"/>
            <p:nvPr/>
          </p:nvSpPr>
          <p:spPr>
            <a:xfrm>
              <a:off x="3112221" y="123857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rgbClr val="FF0000"/>
                  </a:solidFill>
                </a:rPr>
                <a:t>来</a:t>
              </a:r>
            </a:p>
          </p:txBody>
        </p:sp>
      </p:grpSp>
      <p:grpSp>
        <p:nvGrpSpPr>
          <p:cNvPr id="227" name="组合 226"/>
          <p:cNvGrpSpPr/>
          <p:nvPr/>
        </p:nvGrpSpPr>
        <p:grpSpPr>
          <a:xfrm>
            <a:off x="1700983" y="2282562"/>
            <a:ext cx="5679329" cy="5255458"/>
            <a:chOff x="1736995" y="5738946"/>
            <a:chExt cx="5679329" cy="5255458"/>
          </a:xfrm>
        </p:grpSpPr>
        <p:grpSp>
          <p:nvGrpSpPr>
            <p:cNvPr id="217" name="组合 216"/>
            <p:cNvGrpSpPr/>
            <p:nvPr/>
          </p:nvGrpSpPr>
          <p:grpSpPr>
            <a:xfrm>
              <a:off x="1956533" y="6981370"/>
              <a:ext cx="5197714" cy="4013034"/>
              <a:chOff x="1943201" y="4114876"/>
              <a:chExt cx="5197714" cy="4013034"/>
            </a:xfrm>
          </p:grpSpPr>
          <p:pic>
            <p:nvPicPr>
              <p:cNvPr id="218" name="Picture 2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172" t="56581"/>
              <a:stretch/>
            </p:blipFill>
            <p:spPr bwMode="auto">
              <a:xfrm>
                <a:off x="1943201" y="4114876"/>
                <a:ext cx="324639" cy="2667077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9" name="Picture 2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942" t="56581"/>
              <a:stretch/>
            </p:blipFill>
            <p:spPr bwMode="auto">
              <a:xfrm>
                <a:off x="6856149" y="4114876"/>
                <a:ext cx="284766" cy="2667078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0" name="Picture 2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060" t="55755"/>
              <a:stretch/>
            </p:blipFill>
            <p:spPr bwMode="auto">
              <a:xfrm>
                <a:off x="2504542" y="4114876"/>
                <a:ext cx="334586" cy="2888184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1" name="Picture 2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2633" t="55755"/>
              <a:stretch/>
            </p:blipFill>
            <p:spPr bwMode="auto">
              <a:xfrm>
                <a:off x="6149377" y="4114876"/>
                <a:ext cx="441479" cy="2888184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2" name="Picture 2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1072" t="54555" r="-1"/>
              <a:stretch/>
            </p:blipFill>
            <p:spPr bwMode="auto">
              <a:xfrm>
                <a:off x="3006567" y="4114876"/>
                <a:ext cx="439849" cy="3263134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3" name="Picture 2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4555" r="10174"/>
              <a:stretch/>
            </p:blipFill>
            <p:spPr bwMode="auto">
              <a:xfrm>
                <a:off x="5623568" y="4114876"/>
                <a:ext cx="355710" cy="3263134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4" name="Picture 2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3555" b="1"/>
              <a:stretch/>
            </p:blipFill>
            <p:spPr bwMode="auto">
              <a:xfrm>
                <a:off x="3657704" y="4114876"/>
                <a:ext cx="432000" cy="3638083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5" name="Picture 2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" t="53555" r="4698"/>
              <a:stretch/>
            </p:blipFill>
            <p:spPr bwMode="auto">
              <a:xfrm>
                <a:off x="4980280" y="4114876"/>
                <a:ext cx="411706" cy="3638084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6" name="Picture 2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3033" t="52709" b="1"/>
              <a:stretch/>
            </p:blipFill>
            <p:spPr bwMode="auto">
              <a:xfrm>
                <a:off x="4286798" y="4114876"/>
                <a:ext cx="482194" cy="4013034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24" name="矩形 23"/>
            <p:cNvSpPr/>
            <p:nvPr/>
          </p:nvSpPr>
          <p:spPr>
            <a:xfrm>
              <a:off x="1736995" y="5738946"/>
              <a:ext cx="5679329" cy="107899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264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90000"/>
    </mc:Choice>
    <mc:Fallback xmlns="">
      <p:transition spd="slow" advTm="90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50"/>
                                </p:stCondLst>
                                <p:childTnLst>
                                  <p:par>
                                    <p:cTn id="31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2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34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2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37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8" dur="2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0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2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43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6" presetID="6" presetClass="emph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2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49" presetID="6" presetClass="emph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2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52" presetID="6" presetClass="emph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2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55" presetID="6" presetClass="emph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2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8" presetID="6" presetClass="emph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61" presetID="6" presetClass="emph" presetSubtype="0" fill="hold" grpId="3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2" dur="2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64" presetID="6" presetClass="emph" presetSubtype="0" fill="hold" grpId="3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2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fill="hold" grpId="3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2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fill="hold" grpId="3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2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1" presetID="6" presetClass="emph" presetSubtype="0" fill="hold" grpId="3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74" presetID="6" presetClass="emph" presetSubtype="0" fill="hold" grpId="4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2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7" presetID="6" presetClass="emph" presetSubtype="0" fill="hold" grpId="4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2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80" presetID="6" presetClass="emph" presetSubtype="0" fill="hold" grpId="4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2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3" presetID="6" presetClass="emph" presetSubtype="0" fill="hold" grpId="4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2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86" presetID="6" presetClass="emph" presetSubtype="0" fill="hold" grpId="4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7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89" presetID="6" presetClass="emph" presetSubtype="0" fill="hold" grpId="5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2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92" presetID="6" presetClass="emph" presetSubtype="0" fill="hold" grpId="5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3" dur="2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95" presetID="6" presetClass="emph" presetSubtype="0" fill="hold" grpId="5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2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98" presetID="6" presetClass="emph" presetSubtype="0" fill="hold" grpId="5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9" dur="2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01" presetID="6" presetClass="emph" presetSubtype="0" fill="hold" grpId="5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104" presetID="6" presetClass="emph" presetSubtype="0" fill="hold" grpId="6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2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07" presetID="6" presetClass="emph" presetSubtype="0" fill="hold" grpId="6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108" dur="2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9" presetID="6" presetClass="emph" presetSubtype="0" fill="hold" grpId="6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animScale>
                                          <p:cBhvr>
                                            <p:cTn id="110" dur="2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1" presetID="6" presetClass="emph" presetSubtype="0" fill="hold" grpId="6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Scale>
                                          <p:cBhvr>
                                            <p:cTn id="112" dur="2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8700"/>
                                </p:stCondLst>
                                <p:childTnLst>
                                  <p:par>
                                    <p:cTn id="114" presetID="6" presetClass="emph" presetSubtype="0" fill="hold" grpId="6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15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6" fill="hold">
                                <p:stCondLst>
                                  <p:cond delay="8950"/>
                                </p:stCondLst>
                                <p:childTnLst>
                                  <p:par>
                                    <p:cTn id="117" presetID="6" presetClass="emph" presetSubtype="0" fill="hold" grpId="7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18" dur="2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9" fill="hold">
                                <p:stCondLst>
                                  <p:cond delay="9200"/>
                                </p:stCondLst>
                                <p:childTnLst>
                                  <p:par>
                                    <p:cTn id="120" presetID="6" presetClass="emph" presetSubtype="0" fill="hold" grpId="7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1" dur="2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2" fill="hold">
                                <p:stCondLst>
                                  <p:cond delay="9450"/>
                                </p:stCondLst>
                                <p:childTnLst>
                                  <p:par>
                                    <p:cTn id="123" presetID="6" presetClass="emph" presetSubtype="0" fill="hold" grpId="7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2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5" fill="hold">
                                <p:stCondLst>
                                  <p:cond delay="9700"/>
                                </p:stCondLst>
                                <p:childTnLst>
                                  <p:par>
                                    <p:cTn id="126" presetID="6" presetClass="emph" presetSubtype="0" fill="hold" grpId="7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7" dur="2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8" fill="hold">
                                <p:stCondLst>
                                  <p:cond delay="9950"/>
                                </p:stCondLst>
                                <p:childTnLst>
                                  <p:par>
                                    <p:cTn id="129" presetID="6" presetClass="emph" presetSubtype="0" fill="hold" grpId="7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1" fill="hold">
                                <p:stCondLst>
                                  <p:cond delay="10200"/>
                                </p:stCondLst>
                                <p:childTnLst>
                                  <p:par>
                                    <p:cTn id="132" presetID="6" presetClass="emph" presetSubtype="0" fill="hold" grpId="8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3" dur="2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4" fill="hold">
                                <p:stCondLst>
                                  <p:cond delay="10450"/>
                                </p:stCondLst>
                                <p:childTnLst>
                                  <p:par>
                                    <p:cTn id="135" presetID="6" presetClass="emph" presetSubtype="0" fill="hold" grpId="8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6" dur="2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7" fill="hold">
                                <p:stCondLst>
                                  <p:cond delay="10700"/>
                                </p:stCondLst>
                                <p:childTnLst>
                                  <p:par>
                                    <p:cTn id="138" presetID="6" presetClass="emph" presetSubtype="0" fill="hold" grpId="8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9" dur="2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0" fill="hold">
                                <p:stCondLst>
                                  <p:cond delay="10950"/>
                                </p:stCondLst>
                                <p:childTnLst>
                                  <p:par>
                                    <p:cTn id="141" presetID="6" presetClass="emph" presetSubtype="0" fill="hold" grpId="8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2" dur="2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3" fill="hold">
                                <p:stCondLst>
                                  <p:cond delay="11200"/>
                                </p:stCondLst>
                                <p:childTnLst>
                                  <p:par>
                                    <p:cTn id="144" presetID="6" presetClass="emph" presetSubtype="0" fill="hold" grpId="8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5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6" fill="hold">
                                <p:stCondLst>
                                  <p:cond delay="11450"/>
                                </p:stCondLst>
                                <p:childTnLst>
                                  <p:par>
                                    <p:cTn id="147" presetID="6" presetClass="emph" presetSubtype="0" fill="hold" grpId="9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8" dur="2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9" fill="hold">
                                <p:stCondLst>
                                  <p:cond delay="11700"/>
                                </p:stCondLst>
                                <p:childTnLst>
                                  <p:par>
                                    <p:cTn id="150" presetID="6" presetClass="emph" presetSubtype="0" fill="hold" grpId="9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151" dur="2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2" presetID="6" presetClass="emph" presetSubtype="0" fill="hold" grpId="9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animScale>
                                          <p:cBhvr>
                                            <p:cTn id="153" dur="2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4" presetID="6" presetClass="emph" presetSubtype="0" fill="hold" grpId="9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Scale>
                                          <p:cBhvr>
                                            <p:cTn id="155" dur="2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6" fill="hold">
                                <p:stCondLst>
                                  <p:cond delay="12400"/>
                                </p:stCondLst>
                                <p:childTnLst>
                                  <p:par>
                                    <p:cTn id="157" presetID="6" presetClass="emph" presetSubtype="0" fill="hold" grpId="9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58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9" fill="hold">
                                <p:stCondLst>
                                  <p:cond delay="12750"/>
                                </p:stCondLst>
                                <p:childTnLst>
                                  <p:par>
                                    <p:cTn id="160" presetID="6" presetClass="emph" presetSubtype="0" fill="hold" grpId="1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1" dur="2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2" fill="hold">
                                <p:stCondLst>
                                  <p:cond delay="13000"/>
                                </p:stCondLst>
                                <p:childTnLst>
                                  <p:par>
                                    <p:cTn id="163" presetID="6" presetClass="emph" presetSubtype="0" fill="hold" grpId="1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4" dur="2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5" fill="hold">
                                <p:stCondLst>
                                  <p:cond delay="13250"/>
                                </p:stCondLst>
                                <p:childTnLst>
                                  <p:par>
                                    <p:cTn id="166" presetID="6" presetClass="emph" presetSubtype="0" fill="hold" grpId="1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7" dur="2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8" fill="hold">
                                <p:stCondLst>
                                  <p:cond delay="13500"/>
                                </p:stCondLst>
                                <p:childTnLst>
                                  <p:par>
                                    <p:cTn id="169" presetID="6" presetClass="emph" presetSubtype="0" fill="hold" grpId="1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70" dur="2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1" fill="hold">
                                <p:stCondLst>
                                  <p:cond delay="13750"/>
                                </p:stCondLst>
                                <p:childTnLst>
                                  <p:par>
                                    <p:cTn id="172" presetID="6" presetClass="emph" presetSubtype="0" fill="hold" grpId="1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73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4" fill="hold">
                                <p:stCondLst>
                                  <p:cond delay="14000"/>
                                </p:stCondLst>
                                <p:childTnLst>
                                  <p:par>
                                    <p:cTn id="175" presetID="8" presetClass="emph" presetSubtype="0" repeatCount="4000" fill="hold" grpId="1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76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7" presetID="53" presetClass="exit" presetSubtype="32" fill="hold" grpId="1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78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2" presetID="8" presetClass="emph" presetSubtype="0" repeatCount="4000" fill="hold" grpId="1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3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4" presetID="53" presetClass="exit" presetSubtype="32" fill="hold" grpId="12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85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6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9" presetID="8" presetClass="emph" presetSubtype="0" repeatCount="4000" fill="hold" grpId="1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90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1" presetID="53" presetClass="exit" presetSubtype="32" fill="hold" grpId="12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2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6" presetID="8" presetClass="emph" presetSubtype="0" repeatCount="4000" fill="hold" grpId="1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97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8" presetID="53" presetClass="exit" presetSubtype="32" fill="hold" grpId="12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9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0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3" presetID="8" presetClass="emph" presetSubtype="0" repeatCount="4000" fill="hold" grpId="1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4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5" presetID="53" presetClass="exit" presetSubtype="32" fill="hold" grpId="12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0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7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" presetID="0" presetClass="path" presetSubtype="0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0.00053 -0.0025 C -0.01944 -0.01861 -0.07864 -0.1 -0.11927 -0.1 C -0.16388 -0.10084 -0.20069 -0.00195 -0.24357 -0.00278 C -0.28645 -0.00361 -0.33229 -0.10389 -0.37048 -0.10223 C -0.40868 -0.10056 -0.44687 -0.00195 -0.48819 -0.00278 C -0.52951 -0.00361 -0.56961 -0.10639 -0.6125 -0.10223 C -0.65538 -0.09806 -0.69756 -0.005 -0.73142 -0.00278 C -0.76527 -0.00056 -0.82204 -0.10278 -0.86111 -0.10445 C -0.90017 -0.10611 -0.9519 -0.02361 -0.97569 -0.0025 " pathEditMode="relative" rAng="0" ptsTypes="asssssssa">
                                          <p:cBhvr>
                                            <p:cTn id="211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819" y="-5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2" presetID="2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4" dur="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5" dur="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6" presetID="6" presetClass="emph" presetSubtype="0" fill="hold" grpId="2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Scale>
                                          <p:cBhvr>
                                            <p:cTn id="217" dur="2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8" fill="hold">
                                <p:stCondLst>
                                  <p:cond delay="18500"/>
                                </p:stCondLst>
                                <p:childTnLst>
                                  <p:par>
                                    <p:cTn id="219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2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1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4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7" presetID="6" presetClass="emph" presetSubtype="0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Scale>
                                          <p:cBhvr>
                                            <p:cTn id="228" dur="10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9" presetID="10" presetClass="exit" presetSubtype="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2" fill="hold">
                                <p:stCondLst>
                                  <p:cond delay="22250"/>
                                </p:stCondLst>
                                <p:childTnLst>
                                  <p:par>
                                    <p:cTn id="233" presetID="17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5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6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7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9" fill="hold">
                                <p:stCondLst>
                                  <p:cond delay="23500"/>
                                </p:stCondLst>
                                <p:childTnLst>
                                  <p:par>
                                    <p:cTn id="240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241" dur="12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2" presetID="17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4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5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6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7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8" presetID="63" presetClass="path" presetSubtype="0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1.94444E-6 -3.33333E-6 L 0.03594 0.00445 " pathEditMode="relative" rAng="0" ptsTypes="AA">
                                          <p:cBhvr>
                                            <p:cTn id="249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88" y="22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0" fill="hold">
                                <p:stCondLst>
                                  <p:cond delay="24750"/>
                                </p:stCondLst>
                                <p:childTnLst>
                                  <p:par>
                                    <p:cTn id="251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3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6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57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58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59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60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61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2" fill="hold">
                                <p:stCondLst>
                                  <p:cond delay="25750"/>
                                </p:stCondLst>
                                <p:childTnLst>
                                  <p:par>
                                    <p:cTn id="26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5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6" presetID="32" presetClass="emph" presetSubtype="0" repeatCount="4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68" dur="2" fill="hold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69" dur="2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70" dur="2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71" dur="2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2" fill="hold">
                                <p:stCondLst>
                                  <p:cond delay="26754"/>
                                </p:stCondLst>
                                <p:childTnLst>
                                  <p:par>
                                    <p:cTn id="273" presetID="48" presetClass="entr" presetSubtype="0" accel="50000" fill="hold" grpId="0" nodeType="afterEffect">
                                      <p:stCondLst>
                                        <p:cond delay="46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fltVal val="0.9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9" fill="hold">
                                <p:stCondLst>
                                  <p:cond delay="28350"/>
                                </p:stCondLst>
                                <p:childTnLst>
                                  <p:par>
                                    <p:cTn id="28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0"/>
                                      </p:iterate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5" fill="hold">
                                <p:stCondLst>
                                  <p:cond delay="29850"/>
                                </p:stCondLst>
                                <p:childTnLst>
                                  <p:par>
                                    <p:cTn id="286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8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2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0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2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4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2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6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2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8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0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2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4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3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6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8" fill="hold">
                                <p:stCondLst>
                                  <p:cond delay="29850"/>
                                </p:stCondLst>
                                <p:childTnLst>
                                  <p:par>
                                    <p:cTn id="309" presetID="8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310" dur="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1" presetID="63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94444E-6 -3.84018E-6 L 0.53299 -0.01109 " pathEditMode="relative" rAng="0" ptsTypes="AA">
                                          <p:cBhvr>
                                            <p:cTn id="312" dur="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649" y="-555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3" fill="hold">
                                <p:stCondLst>
                                  <p:cond delay="30100"/>
                                </p:stCondLst>
                                <p:childTnLst>
                                  <p:par>
                                    <p:cTn id="314" presetID="0" presetClass="path" presetSubtype="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animMotion origin="layout" path="M 5E-6 -4.77512E-7 C -0.0052 0.06691 -0.03872 0.28901 -0.03091 0.40117 C -0.03091 0.52776 0.04688 0.55858 0.04688 0.67268 C 0.04688 0.78679 0.01476 0.82066 0.00626 0.85952 " pathEditMode="relative" rAng="0" ptsTypes="assa" p14:bounceEnd="50000">
                                          <p:cBhvr>
                                            <p:cTn id="315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9" y="4297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6" fill="hold">
                                <p:stCondLst>
                                  <p:cond delay="34000"/>
                                </p:stCondLst>
                                <p:childTnLst>
                                  <p:par>
                                    <p:cTn id="317" presetID="0" presetClass="path" presetSubtype="0" fill="hold" grpId="0" nodeType="afterEffect" p14:presetBounceEnd="66667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animMotion origin="layout" path="M 5E-6 -4.77512E-7 C -0.0052 0.06691 -0.03872 0.28901 -0.03091 0.40117 C -0.03091 0.52776 0.04688 0.55858 0.04688 0.67268 C 0.04688 0.78679 0.01476 0.82066 0.00626 0.85952 " pathEditMode="relative" rAng="0" ptsTypes="assa" p14:bounceEnd="66667">
                                          <p:cBhvr>
                                            <p:cTn id="318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9" y="429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9" presetID="0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animMotion origin="layout" path="M 0.00625 0.85952 C -0.00348 0.88534 -0.05521 0.95169 -0.05261 1.01443 C -0.04636 1.06607 0.02222 1.17129 0.02205 1.23598 C 0.02187 1.30066 -0.06094 1.46946 -0.05886 1.52526 C -0.05677 1.58162 -0.00226 1.72015 0.0125 1.77151 " pathEditMode="relative" rAng="0" ptsTypes="asssa">
                                          <p:cBhvr>
                                            <p:cTn id="320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69" y="4558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1" fill="hold">
                                <p:stCondLst>
                                  <p:cond delay="38200"/>
                                </p:stCondLst>
                                <p:childTnLst>
                                  <p:par>
                                    <p:cTn id="32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3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4" dur="75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5" dur="7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6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8" dur="25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9" presetID="10" presetClass="exit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0" dur="25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2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4" dur="25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5" presetID="10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6" dur="25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8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0" dur="25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1" presetID="10" presetClass="exit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2" dur="25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4" fill="hold">
                                <p:stCondLst>
                                  <p:cond delay="39700"/>
                                </p:stCondLst>
                                <p:childTnLst>
                                  <p:par>
                                    <p:cTn id="3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3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7" dur="75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8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9" presetID="12" presetClass="exit" presetSubtype="2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350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wipe(right)">
                                          <p:cBhvr>
                                            <p:cTn id="35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3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3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5" dur="75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6" dur="7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7" fill="hold">
                                <p:stCondLst>
                                  <p:cond delay="41350"/>
                                </p:stCondLst>
                                <p:childTnLst>
                                  <p:par>
                                    <p:cTn id="358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359" dur="5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0" presetID="42" presetClass="path" presetSubtype="0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0 L 0 0.25 E" pathEditMode="relative" ptsTypes="">
                                          <p:cBhvr>
                                            <p:cTn id="36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5" fill="hold">
                                <p:stCondLst>
                                  <p:cond delay="41850"/>
                                </p:stCondLst>
                                <p:childTnLst>
                                  <p:par>
                                    <p:cTn id="36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1" presetID="6" presetClass="emph" presetSubtype="0" fill="hold" grpId="1" nodeType="withEffect">
                                      <p:stCondLst>
                                        <p:cond delay="3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72" dur="5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3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00"/>
                                      </p:iterate>
                                      <p:childTnLst>
                                        <p:set>
                                          <p:cBhvr>
                                            <p:cTn id="3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8" presetID="6" presetClass="emph" presetSubtype="0" fill="hold" grpId="1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00000"/>
                                      </p:iterate>
                                      <p:childTnLst>
                                        <p:animScale>
                                          <p:cBhvr>
                                            <p:cTn id="379" dur="5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0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00"/>
                                      </p:iterate>
                                      <p:childTnLst>
                                        <p:set>
                                          <p:cBhvr>
                                            <p:cTn id="3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5" presetID="6" presetClass="emph" presetSubtype="0" fill="hold" grpId="1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00000"/>
                                      </p:iterate>
                                      <p:childTnLst>
                                        <p:animScale>
                                          <p:cBhvr>
                                            <p:cTn id="386" dur="5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7" fill="hold">
                                <p:stCondLst>
                                  <p:cond delay="44850"/>
                                </p:stCondLst>
                                <p:childTnLst>
                                  <p:par>
                                    <p:cTn id="388" presetID="22" presetClass="entr" presetSubtype="8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0" dur="2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1" fill="hold">
                                <p:stCondLst>
                                  <p:cond delay="47350"/>
                                </p:stCondLst>
                                <p:childTnLst>
                                  <p:par>
                                    <p:cTn id="392" presetID="42" presetClass="exit" presetSubtype="0" fill="hold" grpId="2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9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4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5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9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7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0"/>
                                      </p:iterate>
                                      <p:childTnLst>
                                        <p:set>
                                          <p:cBhvr>
                                            <p:cTn id="3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2" fill="hold">
                                <p:stCondLst>
                                  <p:cond delay="48350"/>
                                </p:stCondLst>
                                <p:childTnLst>
                                  <p:par>
                                    <p:cTn id="403" presetID="45" presetClass="entr" presetSubtype="0" fill="hold" grpId="0" nodeType="after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8" fill="hold">
                                <p:stCondLst>
                                  <p:cond delay="50950"/>
                                </p:stCondLst>
                                <p:childTnLst>
                                  <p:par>
                                    <p:cTn id="40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4" presetID="64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2.22222E-6 L 0.02639 -0.02639 " pathEditMode="relative" rAng="0" ptsTypes="AA">
                                          <p:cBhvr>
                                            <p:cTn id="41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19" y="-13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6" presetID="2" presetClass="entr" presetSubtype="8" fill="hold" nodeType="withEffect" p14:presetBounceEnd="12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2500">
                                          <p:cBhvr additive="base">
                                            <p:cTn id="418" dur="32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2500">
                                          <p:cBhvr additive="base">
                                            <p:cTn id="419" dur="32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0" presetID="8" presetClass="emph" presetSubtype="0" autoRev="1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Rot by="600000">
                                          <p:cBhvr>
                                            <p:cTn id="421" dur="2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2" fill="hold">
                                <p:stCondLst>
                                  <p:cond delay="54200"/>
                                </p:stCondLst>
                                <p:childTnLst>
                                  <p:par>
                                    <p:cTn id="423" presetID="23" presetClass="entr" presetSubtype="32" fill="hold" nodeType="after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5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6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7" fill="hold">
                                <p:stCondLst>
                                  <p:cond delay="55950"/>
                                </p:stCondLst>
                                <p:childTnLst>
                                  <p:par>
                                    <p:cTn id="428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0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1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2" fill="hold">
                                <p:stCondLst>
                                  <p:cond delay="56200"/>
                                </p:stCondLst>
                                <p:childTnLst>
                                  <p:par>
                                    <p:cTn id="433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5" dur="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6" dur="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7" fill="hold">
                                <p:stCondLst>
                                  <p:cond delay="56450"/>
                                </p:stCondLst>
                                <p:childTnLst>
                                  <p:par>
                                    <p:cTn id="43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0" dur="4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1" fill="hold">
                                <p:stCondLst>
                                  <p:cond delay="56850"/>
                                </p:stCondLst>
                                <p:childTnLst>
                                  <p:par>
                                    <p:cTn id="442" presetID="0" presetClass="pat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5.55556E-6 -4.44444E-6 L 5.55556E-6 -0.04805 L 5.55556E-6 -4.44444E-6 Z " pathEditMode="relative" ptsTypes="AAA">
                                          <p:cBhvr>
                                            <p:cTn id="443" dur="9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4" fill="hold">
                                <p:stCondLst>
                                  <p:cond delay="58110"/>
                                </p:stCondLst>
                                <p:childTnLst>
                                  <p:par>
                                    <p:cTn id="44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7" presetID="42" presetClass="pat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6 5.55112E-17 L 0.0257 -0.02583 " pathEditMode="relative" rAng="0" ptsTypes="AA">
                                          <p:cBhvr>
                                            <p:cTn id="44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5" y="-1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9" presetID="6" presetClass="emph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50" dur="500" fill="hold"/>
                                            <p:tgtEl>
                                              <p:spTgt spid="75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1" presetID="10" presetClass="exit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2" dur="25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4" presetID="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6" presetID="42" presetClass="path" presetSubtype="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77778E-6 5.55112E-17 L 0.0257 -0.02583 " pathEditMode="relative" rAng="0" ptsTypes="AA">
                                          <p:cBhvr>
                                            <p:cTn id="45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5" y="-1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8" presetID="6" presetClass="emph" presetSubtype="0" fill="hold" grpId="3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459" dur="500" fill="hold"/>
                                            <p:tgtEl>
                                              <p:spTgt spid="76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60" presetID="10" presetClass="exit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1" dur="25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3" presetID="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5" presetID="42" presetClass="path" presetSubtype="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2.77778E-6 5.55112E-17 L 0.0257 -0.02583 " pathEditMode="relative" rAng="0" ptsTypes="AA">
                                          <p:cBhvr>
                                            <p:cTn id="466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5" y="-1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7" presetID="6" presetClass="emph" presetSubtype="0" fill="hold" grpId="3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468" dur="500" fill="hold"/>
                                            <p:tgtEl>
                                              <p:spTgt spid="77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69" presetID="10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0" dur="25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2" presetID="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4" presetID="42" presetClass="path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2.77778E-6 5.55112E-17 L 0.0257 -0.02583 " pathEditMode="relative" rAng="0" ptsTypes="AA">
                                          <p:cBhvr>
                                            <p:cTn id="475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5" y="-1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6" presetID="6" presetClass="emph" presetSubtype="0" fill="hold" grpId="3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477" dur="500" fill="hold"/>
                                            <p:tgtEl>
                                              <p:spTgt spid="78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8" presetID="10" presetClass="exit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9" dur="2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1" presetID="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3" presetID="42" presetClass="path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2.77778E-6 5.55112E-17 L 0.0257 -0.02583 " pathEditMode="relative" rAng="0" ptsTypes="AA">
                                          <p:cBhvr>
                                            <p:cTn id="484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5" y="-1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5" presetID="6" presetClass="emph" presetSubtype="0" fill="hold" grpId="3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486" dur="500" fill="hold"/>
                                            <p:tgtEl>
                                              <p:spTgt spid="80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7" presetID="10" presetClass="exit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8" dur="2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4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3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4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5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4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7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8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9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0" presetID="6" presetClass="emph" presetSubtype="0" fill="hold" grpId="1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501" dur="500" fill="hold"/>
                                            <p:tgtEl>
                                              <p:spTgt spid="79"/>
                                            </p:tgtEl>
                                          </p:cBhvr>
                                          <p:by x="15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2" presetID="10" presetClass="exit" presetSubtype="0" fill="hold" grpId="2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503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5" presetID="63" presetClass="path" presetSubtype="0" fill="hold" grpId="3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.00087 0.00583 L 0.06476 -0.00084 " pathEditMode="relative" rAng="0" ptsTypes="AA">
                                          <p:cBhvr>
                                            <p:cTn id="506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194" y="-33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7" fill="hold">
                                <p:stCondLst>
                                  <p:cond delay="59860"/>
                                </p:stCondLst>
                                <p:childTnLst>
                                  <p:par>
                                    <p:cTn id="50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5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0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1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2" fill="hold">
                                <p:stCondLst>
                                  <p:cond delay="62460"/>
                                </p:stCondLst>
                                <p:childTnLst>
                                  <p:par>
                                    <p:cTn id="513" presetID="0" presetClass="path" presetSubtype="0" decel="5000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0 0 L -0.01753 0.04778 L 0.0566 -0.06805 " pathEditMode="relative" ptsTypes="AAA">
                                          <p:cBhvr>
                                            <p:cTn id="514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5" presetID="10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516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8" fill="hold">
                                <p:stCondLst>
                                  <p:cond delay="63360"/>
                                </p:stCondLst>
                                <p:childTnLst>
                                  <p:par>
                                    <p:cTn id="519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1" dur="25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2" dur="25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3" fill="hold">
                                <p:stCondLst>
                                  <p:cond delay="63610"/>
                                </p:stCondLst>
                                <p:childTnLst>
                                  <p:par>
                                    <p:cTn id="524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6" dur="2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7" dur="2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8" fill="hold">
                                <p:stCondLst>
                                  <p:cond delay="63860"/>
                                </p:stCondLst>
                                <p:childTnLst>
                                  <p:par>
                                    <p:cTn id="529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1" dur="25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2" dur="25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3" fill="hold">
                                <p:stCondLst>
                                  <p:cond delay="64110"/>
                                </p:stCondLst>
                                <p:childTnLst>
                                  <p:par>
                                    <p:cTn id="53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6" dur="25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7" fill="hold">
                                <p:stCondLst>
                                  <p:cond delay="64360"/>
                                </p:stCondLst>
                                <p:childTnLst>
                                  <p:par>
                                    <p:cTn id="53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0" dur="75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1" dur="75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2" dur="75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3" fill="hold">
                                <p:stCondLst>
                                  <p:cond delay="67135"/>
                                </p:stCondLst>
                                <p:childTnLst>
                                  <p:par>
                                    <p:cTn id="54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6" dur="25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7" fill="hold">
                                <p:stCondLst>
                                  <p:cond delay="67385"/>
                                </p:stCondLst>
                                <p:childTnLst>
                                  <p:par>
                                    <p:cTn id="54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0" dur="75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1" dur="75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2" dur="7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3" fill="hold">
                                <p:stCondLst>
                                  <p:cond delay="69935"/>
                                </p:stCondLst>
                                <p:childTnLst>
                                  <p:par>
                                    <p:cTn id="554" presetID="23" presetClass="entr" presetSubtype="32" fill="hold" nodeType="after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6" dur="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7" dur="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8" presetID="53" presetClass="exit" presetSubtype="3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59" dur="250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0" dur="250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61" dur="25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3" presetID="53" presetClass="exit" presetSubtype="32" fill="hold" grpId="1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564" dur="2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5" dur="2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66" dur="2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8" fill="hold">
                                <p:stCondLst>
                                  <p:cond delay="71185"/>
                                </p:stCondLst>
                                <p:childTnLst>
                                  <p:par>
                                    <p:cTn id="569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1" dur="25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2" dur="25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3" fill="hold">
                                <p:stCondLst>
                                  <p:cond delay="71435"/>
                                </p:stCondLst>
                                <p:childTnLst>
                                  <p:par>
                                    <p:cTn id="574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6" dur="25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7" dur="25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8" fill="hold">
                                <p:stCondLst>
                                  <p:cond delay="71685"/>
                                </p:stCondLst>
                                <p:childTnLst>
                                  <p:par>
                                    <p:cTn id="579" presetID="53" presetClass="entr" presetSubtype="16" fill="hold" grpId="2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5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1" dur="7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2" dur="7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3" dur="75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4" presetID="35" presetClass="path" presetSubtype="0" fill="hold" grpId="3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2.77778E-6 -3.33333E-6 L -0.04462 -0.00055 " pathEditMode="relative" rAng="0" ptsTypes="AA">
                                          <p:cBhvr>
                                            <p:cTn id="585" dur="2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240" y="-2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6" presetID="35" presetClass="path" presetSubtype="0" fill="hold" grpId="4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0.04462 -0.00055 L -0.09184 -0.00055 " pathEditMode="relative" rAng="0" ptsTypes="AA">
                                          <p:cBhvr>
                                            <p:cTn id="587" dur="2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6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8" presetID="35" presetClass="path" presetSubtype="0" fill="hold" grpId="5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0.09184 -0.00055 L -0.13906 -0.00055 " pathEditMode="relative" rAng="0" ptsTypes="AA">
                                          <p:cBhvr>
                                            <p:cTn id="589" dur="2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6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0" presetID="35" presetClass="path" presetSubtype="0" fill="hold" grpId="6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0.13906 -0.00055 L -0.19427 -0.00055 " pathEditMode="relative" rAng="0" ptsTypes="AA">
                                          <p:cBhvr>
                                            <p:cTn id="591" dur="2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6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2" presetID="35" presetClass="path" presetSubtype="0" fill="hold" grpId="7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0.19427 -0.00055 L -0.25 -3.33333E-6 " pathEditMode="relative" rAng="0" ptsTypes="AA">
                                          <p:cBhvr>
                                            <p:cTn id="593" dur="2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95" y="2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4" fill="hold">
                                <p:stCondLst>
                                  <p:cond delay="73035"/>
                                </p:stCondLst>
                                <p:childTnLst>
                                  <p:par>
                                    <p:cTn id="59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5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7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8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9" dur="5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0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6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2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3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4" dur="5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5" presetID="6" presetClass="emph" presetSubtype="0" fill="hold" grpId="1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606" dur="500" fill="hold"/>
                                            <p:tgtEl>
                                              <p:spTgt spid="180"/>
                                            </p:tgtEl>
                                          </p:cBhvr>
                                          <p:by x="15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7" presetID="10" presetClass="exit" presetSubtype="0" fill="hold" grpId="2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608" dur="5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0" presetID="63" presetClass="path" presetSubtype="0" fill="hold" grpId="3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.00087 0.00583 L 0.06476 -0.00084 " pathEditMode="relative" rAng="0" ptsTypes="AA">
                                          <p:cBhvr>
                                            <p:cTn id="611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194" y="-3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12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4" presetID="42" presetClass="pat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6 5.55112E-17 L 0.0257 -0.02583 " pathEditMode="relative" rAng="0" ptsTypes="AA">
                                          <p:cBhvr>
                                            <p:cTn id="615" dur="50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5" y="-1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16" presetID="6" presetClass="emph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17" dur="500" fill="hold"/>
                                            <p:tgtEl>
                                              <p:spTgt spid="181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8" presetID="10" presetClass="exit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9" dur="25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1" presetID="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3" presetID="42" presetClass="path" presetSubtype="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77778E-6 5.55112E-17 L 0.0257 -0.02583 " pathEditMode="relative" rAng="0" ptsTypes="AA">
                                          <p:cBhvr>
                                            <p:cTn id="624" dur="5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5" y="-1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25" presetID="6" presetClass="emph" presetSubtype="0" fill="hold" grpId="3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626" dur="500" fill="hold"/>
                                            <p:tgtEl>
                                              <p:spTgt spid="182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7" presetID="10" presetClass="exit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8" dur="25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0" presetID="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2" presetID="42" presetClass="path" presetSubtype="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2.77778E-6 5.55112E-17 L 0.0257 -0.02583 " pathEditMode="relative" rAng="0" ptsTypes="AA">
                                          <p:cBhvr>
                                            <p:cTn id="633" dur="50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5" y="-1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34" presetID="6" presetClass="emph" presetSubtype="0" fill="hold" grpId="3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635" dur="500" fill="hold"/>
                                            <p:tgtEl>
                                              <p:spTgt spid="183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36" presetID="10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7" dur="25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9" presetID="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1" presetID="42" presetClass="path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2.77778E-6 5.55112E-17 L 0.0257 -0.02583 " pathEditMode="relative" rAng="0" ptsTypes="AA">
                                          <p:cBhvr>
                                            <p:cTn id="642" dur="500" fill="hold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5" y="-1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43" presetID="6" presetClass="emph" presetSubtype="0" fill="hold" grpId="3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44" dur="500" fill="hold"/>
                                            <p:tgtEl>
                                              <p:spTgt spid="184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5" presetID="10" presetClass="exit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46" dur="25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8" presetID="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0" presetID="42" presetClass="path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2.77778E-6 5.55112E-17 L 0.0257 -0.02583 " pathEditMode="relative" rAng="0" ptsTypes="AA">
                                          <p:cBhvr>
                                            <p:cTn id="651" dur="5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5" y="-1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2" presetID="6" presetClass="emph" presetSubtype="0" fill="hold" grpId="3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653" dur="500" fill="hold"/>
                                            <p:tgtEl>
                                              <p:spTgt spid="185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4" presetID="10" presetClass="exit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55" dur="25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7" fill="hold">
                                <p:stCondLst>
                                  <p:cond delay="74785"/>
                                </p:stCondLst>
                                <p:childTnLst>
                                  <p:par>
                                    <p:cTn id="65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0" dur="5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1" dur="5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2" dur="5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6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5" dur="5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6" dur="5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7" dur="5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8" fill="hold">
                                <p:stCondLst>
                                  <p:cond delay="75285"/>
                                </p:stCondLst>
                                <p:childTnLst>
                                  <p:par>
                                    <p:cTn id="669" presetID="47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670" dur="5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1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2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4" presetID="45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6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6" dur="50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7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8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9" fill="hold">
                                <p:stCondLst>
                                  <p:cond delay="78135"/>
                                </p:stCondLst>
                                <p:childTnLst>
                                  <p:par>
                                    <p:cTn id="680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2" dur="250" fill="hold"/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3" dur="250" fill="hold"/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4" fill="hold">
                                <p:stCondLst>
                                  <p:cond delay="78385"/>
                                </p:stCondLst>
                                <p:childTnLst>
                                  <p:par>
                                    <p:cTn id="685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7" dur="250" fill="hold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8" dur="250" fill="hold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9" fill="hold">
                                <p:stCondLst>
                                  <p:cond delay="78635"/>
                                </p:stCondLst>
                                <p:childTnLst>
                                  <p:par>
                                    <p:cTn id="690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2" dur="25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3" dur="25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4" fill="hold">
                                <p:stCondLst>
                                  <p:cond delay="78885"/>
                                </p:stCondLst>
                                <p:childTnLst>
                                  <p:par>
                                    <p:cTn id="695" presetID="10" presetClass="entr" presetSubtype="0" fill="hold" grpId="0" nodeType="after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7" dur="500"/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8" fill="hold">
                                <p:stCondLst>
                                  <p:cond delay="80785"/>
                                </p:stCondLst>
                                <p:childTnLst>
                                  <p:par>
                                    <p:cTn id="699" presetID="10" presetClass="entr" presetSubtype="0" fill="hold" grpId="0" nodeType="after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7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1" dur="500"/>
                                            <p:tgtEl>
                                              <p:spTgt spid="1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2" fill="hold">
                                <p:stCondLst>
                                  <p:cond delay="82835"/>
                                </p:stCondLst>
                                <p:childTnLst>
                                  <p:par>
                                    <p:cTn id="703" presetID="64" presetClass="pat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53299 -0.0111 L 0.53299 -0.26096 " pathEditMode="relative" rAng="0" ptsTypes="AA">
                                          <p:cBhvr>
                                            <p:cTn id="704" dur="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24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5" presetID="64" presetClass="path" presetSubtype="0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06" dur="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7" presetID="64" presetClass="path" presetSubtype="0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08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9" presetID="64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10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11" presetID="64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12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13" presetID="64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14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15" presetID="64" presetClass="pat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16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17" presetID="64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18" dur="2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19" presetID="64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20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1" presetID="64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22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3" presetID="64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24" dur="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5" presetID="64" presetClass="path" presetSubtype="0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26" dur="2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7" presetID="64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28" dur="25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9" presetID="64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30" dur="2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1" presetID="64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32" dur="25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3" presetID="64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34" dur="25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5" presetID="64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36" dur="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7" presetID="64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38" dur="25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9" presetID="64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40" dur="25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41" presetID="64" presetClass="path" presetSubtype="0" fill="hold" grpId="8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0.25 1.11022E-16 L -0.25 -0.25 " pathEditMode="relative" rAng="0" ptsTypes="AA">
                                          <p:cBhvr>
                                            <p:cTn id="742" dur="2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43" presetID="64" presetClass="path" presetSubtype="0" fill="hold" grpId="4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44" dur="25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45" presetID="64" presetClass="path" presetSubtype="0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46" dur="25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47" presetID="64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48" dur="25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49" presetID="64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50" dur="25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1" presetID="64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52" dur="2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3" presetID="64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54" dur="25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5" presetID="64" presetClass="path" presetSubtype="0" fill="hold" grpId="5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56" dur="25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7" presetID="64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58" dur="25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9" presetID="64" presetClass="path" presetSubtype="0" fill="hold" grpId="3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60" dur="25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61" presetID="64" presetClass="path" presetSubtype="0" accel="50000" decel="50000" fill="hold" grpId="4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62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63" presetID="64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64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65" presetID="64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66" dur="2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67" presetID="64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68" dur="25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69" presetID="64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70" dur="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71" presetID="64" presetClass="path" presetSubtype="0" fill="hold" grpId="3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72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73" presetID="64" presetClass="path" presetSubtype="0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.00625 0.85944 L 0.00625 0.60916 " pathEditMode="relative" rAng="0" ptsTypes="AA">
                                          <p:cBhvr>
                                            <p:cTn id="774" dur="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252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75" presetID="64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76" dur="250" fill="hold"/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77" presetID="64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78" dur="250" fill="hold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79" presetID="64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80" dur="25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1" fill="hold">
                                <p:stCondLst>
                                  <p:cond delay="83085"/>
                                </p:stCondLst>
                                <p:childTnLst>
                                  <p:par>
                                    <p:cTn id="78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7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4" dur="75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5" dur="75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6" fill="hold">
                                <p:stCondLst>
                                  <p:cond delay="86085"/>
                                </p:stCondLst>
                                <p:childTnLst>
                                  <p:par>
                                    <p:cTn id="787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7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9" dur="30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0" dur="30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1" dur="30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2" presetID="2" presetClass="entr" presetSubtype="4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7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4" dur="30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5" dur="30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6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8" dur="3000" fill="hold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9" dur="3000" fill="hold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0" presetID="2" presetClass="exit" presetSubtype="4" fill="hold" grpId="13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01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2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4" presetID="2" presetClass="exit" presetSubtype="4" fill="hold" grpId="13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05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6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8" presetID="2" presetClass="exit" presetSubtype="4" fill="hold" grpId="13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09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0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2" presetID="2" presetClass="exit" presetSubtype="4" fill="hold" grpId="13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13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4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6" presetID="2" presetClass="exit" presetSubtype="4" fill="hold" grpId="13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17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8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0" presetID="2" presetClass="exit" presetSubtype="4" fill="hold" grpId="2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821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2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4" presetID="2" presetClass="exit" presetSubtype="4" fill="hold" grpId="3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25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6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8" presetID="2" presetClass="exit" presetSubtype="4" fill="hold" grpId="2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82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0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2" presetID="2" presetClass="exit" presetSubtype="4" fill="hold" grpId="4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33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4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6" presetID="2" presetClass="exit" presetSubtype="4" fill="hold" grpId="5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837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8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0" presetID="2" presetClass="exit" presetSubtype="4" fill="hold" grpId="3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841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2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4" presetID="2" presetClass="exit" presetSubtype="4" fill="hold" grpId="3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45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8" presetID="2" presetClass="exit" presetSubtype="4" fill="hold" grpId="3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49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0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2" presetID="2" presetClass="exit" presetSubtype="4" fill="hold" grpId="2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853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4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6" presetID="2" presetClass="exit" presetSubtype="4" fill="hold" grpId="2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857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0" presetID="2" presetClass="exit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61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2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4" presetID="2" presetClass="exit" presetSubtype="4" fill="hold" grpId="2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865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6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8" presetID="2" presetClass="exit" presetSubtype="4" fill="hold" grpId="1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869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0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2" presetID="2" presetClass="exit" presetSubtype="4" fill="hold" grpId="2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873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4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6" presetID="2" presetClass="exit" presetSubtype="4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77" dur="500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8" dur="500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0" presetID="2" presetClass="exit" presetSubtype="4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81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2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4" presetID="2" presetClass="exit" presetSubtype="4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85" dur="500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6" dur="500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8" presetID="2" presetClass="exit" presetSubtype="4" fill="hold" grpId="1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889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0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2" presetID="2" presetClass="exit" presetSubtype="4" fill="hold" grpId="4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893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4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6" presetID="2" presetClass="exit" presetSubtype="4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97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8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0" presetID="2" presetClass="exit" presetSubtype="4" fill="hold" grpId="3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901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2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4" presetID="2" presetClass="exit" presetSubtype="4" fill="hold" grpId="3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905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6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8" presetID="2" presetClass="exit" presetSubtype="4" fill="hold" grpId="3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909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0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2" presetID="2" presetClass="exit" presetSubtype="4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13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4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6" presetID="2" presetClass="exit" presetSubtype="4" fill="hold" grpId="2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917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8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0" presetID="2" presetClass="exit" presetSubtype="4" fill="hold" grpId="2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921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2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4" presetID="2" presetClass="exit" presetSubtype="4" fill="hold" grpId="3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25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6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8" presetID="2" presetClass="exit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29" dur="50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0" dur="50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2" presetID="2" presetClass="exit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33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4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6" presetID="2" presetClass="exit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37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8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0" presetID="2" presetClass="exit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41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2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4" presetID="2" presetClass="exit" presetSubtype="4" fill="hold" grpId="3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945" dur="500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6" dur="500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8" presetID="2" presetClass="exit" presetSubtype="4" fill="hold" grpId="4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49" dur="500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0" dur="500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2" presetID="2" presetClass="exit" presetSubtype="4" fill="hold" grpId="4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53" dur="5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4" dur="5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6" presetID="2" presetClass="exit" presetSubtype="4" fill="hold" grpId="4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57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8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0" presetID="2" presetClass="exit" presetSubtype="4" fill="hold" grpId="4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61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2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4" presetID="2" presetClass="exit" presetSubtype="4" fill="hold" grpId="4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65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6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8" presetID="2" presetClass="exit" presetSubtype="4" fill="hold" grpId="2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969" dur="50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0" dur="50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2" presetID="2" presetClass="exit" presetSubtype="4" fill="hold" grpId="4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973" dur="500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4" dur="500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6" presetID="2" presetClass="exit" presetSubtype="4" fill="hold" grpId="3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977" dur="50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8" dur="50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0" presetID="2" presetClass="exit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81" dur="500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2" dur="500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4" presetID="2" presetClass="exit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85" dur="500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6" dur="500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8" presetID="2" presetClass="exit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89" dur="500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0" dur="500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2" presetID="2" presetClass="exit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93" dur="500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4" dur="500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6" presetID="2" presetClass="exit" presetSubtype="4" fill="hold" grpId="2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997" dur="500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8" dur="500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0" presetID="2" presetClass="exit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01" dur="500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2" dur="500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4" presetID="2" presetClass="exit" presetSubtype="4" fill="hold" grpId="2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005" dur="50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6" dur="50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8" presetID="2" presetClass="exit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09" dur="500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0" dur="500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2" presetID="2" presetClass="exit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13" dur="500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4" dur="500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6" presetID="2" presetClass="exit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17" dur="500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8" dur="500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0" presetID="2" presetClass="exit" presetSubtype="4" fill="hold" grpId="9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021" dur="500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2" dur="500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4" presetID="2" presetClass="exit" presetSubtype="4" fill="hold" grpId="2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025" dur="500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6" dur="500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8" presetID="2" presetClass="exit" presetSubtype="4" fill="hold" grpId="6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029" dur="500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0" dur="500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2" presetID="2" presetClass="exit" presetSubtype="4" fill="hold" grpId="4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33" dur="500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4" dur="500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6" presetID="2" presetClass="exit" presetSubtype="4" fill="hold" grpId="4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37" dur="500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8" dur="500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0" presetID="2" presetClass="exit" presetSubtype="4" fill="hold" grpId="4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41" dur="500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2" dur="500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4" presetID="2" presetClass="exit" presetSubtype="4" fill="hold" grpId="4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45" dur="500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6" dur="500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8" presetID="2" presetClass="exit" presetSubtype="4" fill="hold" grpId="4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49" dur="50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0" dur="50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2" presetID="2" presetClass="exit" presetSubtype="4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53" dur="500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4" dur="500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6" presetID="2" presetClass="exit" presetSubtype="4" fill="hold" grpId="4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057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8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60" presetID="2" presetClass="exit" presetSubtype="4" fill="hold" grpId="2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061" dur="5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2" dur="5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64" presetID="2" presetClass="exit" presetSubtype="4" fill="hold" grpId="2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065" dur="50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6" dur="50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68" presetID="2" presetClass="exit" presetSubtype="4" fill="hold" grpId="2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069" dur="50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0" dur="50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2" presetID="2" presetClass="exit" presetSubtype="4" fill="hold" grpId="1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073" dur="500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4" dur="500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6" presetID="2" presetClass="exit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77" dur="500"/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8" dur="500"/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80" presetID="2" presetClass="exit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81" dur="50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2" dur="50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84" presetID="2" presetClass="exit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85" dur="500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6" dur="500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8" fill="hold">
                                <p:stCondLst>
                                  <p:cond delay="89085"/>
                                </p:stCondLst>
                                <p:childTnLst>
                                  <p:par>
                                    <p:cTn id="1089" presetID="64" presetClass="path" presetSubtype="0" fill="hold" grpId="2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.00503 -0.01945 L 0.00694 -1.26778 " pathEditMode="relative" rAng="0" ptsTypes="AA">
                                          <p:cBhvr>
                                            <p:cTn id="1090" dur="10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7" y="-6241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91" presetID="2" presetClass="exit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92" dur="1000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3" dur="1000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9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5" grpId="1"/>
          <p:bldP spid="5" grpId="2"/>
          <p:bldP spid="5" grpId="3"/>
          <p:bldP spid="5" grpId="4"/>
          <p:bldP spid="5" grpId="5"/>
          <p:bldP spid="5" grpId="6"/>
          <p:bldP spid="5" grpId="7"/>
          <p:bldP spid="5" grpId="8"/>
          <p:bldP spid="5" grpId="9"/>
          <p:bldP spid="5" grpId="10"/>
          <p:bldP spid="5" grpId="11"/>
          <p:bldP spid="5" grpId="12"/>
          <p:bldP spid="5" grpId="13"/>
          <p:bldP spid="8" grpId="0"/>
          <p:bldP spid="8" grpId="1"/>
          <p:bldP spid="8" grpId="2"/>
          <p:bldP spid="8" grpId="3"/>
          <p:bldP spid="8" grpId="4"/>
          <p:bldP spid="8" grpId="5"/>
          <p:bldP spid="8" grpId="6"/>
          <p:bldP spid="8" grpId="7"/>
          <p:bldP spid="8" grpId="8"/>
          <p:bldP spid="8" grpId="9"/>
          <p:bldP spid="8" grpId="10"/>
          <p:bldP spid="8" grpId="11"/>
          <p:bldP spid="8" grpId="12"/>
          <p:bldP spid="8" grpId="13"/>
          <p:bldP spid="7" grpId="0"/>
          <p:bldP spid="7" grpId="1"/>
          <p:bldP spid="7" grpId="2"/>
          <p:bldP spid="7" grpId="3"/>
          <p:bldP spid="7" grpId="4"/>
          <p:bldP spid="7" grpId="5"/>
          <p:bldP spid="7" grpId="6"/>
          <p:bldP spid="7" grpId="7"/>
          <p:bldP spid="7" grpId="8"/>
          <p:bldP spid="7" grpId="9"/>
          <p:bldP spid="7" grpId="10"/>
          <p:bldP spid="7" grpId="11"/>
          <p:bldP spid="7" grpId="12"/>
          <p:bldP spid="7" grpId="13"/>
          <p:bldP spid="6" grpId="0"/>
          <p:bldP spid="6" grpId="1"/>
          <p:bldP spid="6" grpId="2"/>
          <p:bldP spid="6" grpId="3"/>
          <p:bldP spid="6" grpId="4"/>
          <p:bldP spid="6" grpId="5"/>
          <p:bldP spid="6" grpId="6"/>
          <p:bldP spid="6" grpId="7"/>
          <p:bldP spid="6" grpId="8"/>
          <p:bldP spid="6" grpId="9"/>
          <p:bldP spid="6" grpId="10"/>
          <p:bldP spid="6" grpId="11"/>
          <p:bldP spid="6" grpId="12"/>
          <p:bldP spid="6" grpId="13"/>
          <p:bldP spid="3" grpId="0"/>
          <p:bldP spid="3" grpId="1"/>
          <p:bldP spid="3" grpId="2"/>
          <p:bldP spid="3" grpId="3"/>
          <p:bldP spid="3" grpId="4"/>
          <p:bldP spid="3" grpId="5"/>
          <p:bldP spid="3" grpId="6"/>
          <p:bldP spid="3" grpId="7"/>
          <p:bldP spid="3" grpId="8"/>
          <p:bldP spid="3" grpId="9"/>
          <p:bldP spid="3" grpId="10"/>
          <p:bldP spid="3" grpId="11"/>
          <p:bldP spid="3" grpId="12"/>
          <p:bldP spid="3" grpId="13"/>
          <p:bldP spid="10" grpId="0"/>
          <p:bldP spid="10" grpId="1"/>
          <p:bldP spid="10" grpId="2"/>
          <p:bldP spid="4" grpId="0"/>
          <p:bldP spid="4" grpId="1"/>
          <p:bldP spid="4" grpId="2"/>
          <p:bldP spid="11" grpId="0"/>
          <p:bldP spid="11" grpId="1"/>
          <p:bldP spid="11" grpId="2"/>
          <p:bldP spid="11" grpId="3"/>
          <p:bldP spid="11" grpId="4"/>
          <p:bldP spid="12" grpId="0"/>
          <p:bldP spid="12" grpId="1"/>
          <p:bldP spid="12" grpId="2"/>
          <p:bldP spid="12" grpId="3"/>
          <p:bldP spid="13" grpId="0"/>
          <p:bldP spid="13" grpId="1"/>
          <p:bldP spid="13" grpId="2"/>
          <p:bldP spid="13" grpId="3"/>
          <p:bldP spid="13" grpId="4"/>
          <p:bldP spid="13" grpId="5"/>
          <p:bldP spid="14" grpId="0"/>
          <p:bldP spid="14" grpId="1"/>
          <p:bldP spid="14" grpId="2"/>
          <p:bldP spid="14" grpId="3"/>
          <p:bldP spid="15" grpId="0"/>
          <p:bldP spid="15" grpId="1"/>
          <p:bldP spid="15" grpId="2"/>
          <p:bldP spid="15" grpId="3"/>
          <p:bldP spid="18" grpId="0"/>
          <p:bldP spid="18" grpId="1"/>
          <p:bldP spid="18" grpId="2"/>
          <p:bldP spid="21" grpId="0"/>
          <p:bldP spid="21" grpId="1"/>
          <p:bldP spid="21" grpId="2"/>
          <p:bldP spid="22" grpId="0"/>
          <p:bldP spid="22" grpId="1"/>
          <p:bldP spid="22" grpId="2"/>
          <p:bldP spid="34" grpId="0"/>
          <p:bldP spid="34" grpId="1"/>
          <p:bldP spid="34" grpId="2"/>
          <p:bldP spid="35" grpId="0"/>
          <p:bldP spid="35" grpId="1"/>
          <p:bldP spid="35" grpId="2"/>
          <p:bldP spid="115" grpId="0" animBg="1"/>
          <p:bldP spid="115" grpId="1" animBg="1"/>
          <p:bldP spid="115" grpId="2" animBg="1"/>
          <p:bldP spid="116" grpId="0" animBg="1"/>
          <p:bldP spid="116" grpId="1" animBg="1"/>
          <p:bldP spid="116" grpId="2" animBg="1"/>
          <p:bldP spid="117" grpId="0" animBg="1"/>
          <p:bldP spid="117" grpId="1" animBg="1"/>
          <p:bldP spid="117" grpId="2" animBg="1"/>
          <p:bldP spid="37" grpId="0"/>
          <p:bldP spid="37" grpId="1"/>
          <p:bldP spid="38" grpId="0"/>
          <p:bldP spid="38" grpId="1"/>
          <p:bldP spid="38" grpId="2"/>
          <p:bldP spid="38" grpId="3"/>
          <p:bldP spid="38" grpId="4"/>
          <p:bldP spid="39" grpId="0" animBg="1"/>
          <p:bldP spid="39" grpId="1" animBg="1"/>
          <p:bldP spid="39" grpId="2" animBg="1"/>
          <p:bldP spid="40" grpId="0" animBg="1"/>
          <p:bldP spid="40" grpId="1" animBg="1"/>
          <p:bldP spid="40" grpId="2" animBg="1"/>
          <p:bldP spid="40" grpId="3" animBg="1"/>
          <p:bldP spid="2" grpId="0"/>
          <p:bldP spid="2" grpId="1"/>
          <p:bldP spid="2" grpId="2"/>
          <p:bldP spid="2" grpId="3"/>
          <p:bldP spid="9" grpId="0"/>
          <p:bldP spid="9" grpId="1"/>
          <p:bldP spid="9" grpId="2"/>
          <p:bldP spid="9" grpId="3"/>
          <p:bldP spid="16" grpId="0"/>
          <p:bldP spid="16" grpId="1"/>
          <p:bldP spid="16" grpId="2"/>
          <p:bldP spid="17" grpId="0"/>
          <p:bldP spid="17" grpId="1"/>
          <p:bldP spid="17" grpId="2"/>
          <p:bldP spid="17" grpId="3"/>
          <p:bldP spid="19" grpId="0"/>
          <p:bldP spid="19" grpId="1"/>
          <p:bldP spid="19" grpId="2"/>
          <p:bldP spid="20" grpId="0"/>
          <p:bldP spid="20" grpId="1"/>
          <p:bldP spid="20" grpId="2"/>
          <p:bldP spid="45" grpId="0" animBg="1"/>
          <p:bldP spid="45" grpId="1" animBg="1"/>
          <p:bldP spid="45" grpId="2" animBg="1"/>
          <p:bldP spid="45" grpId="3" animBg="1"/>
          <p:bldP spid="73" grpId="0"/>
          <p:bldP spid="73" grpId="1"/>
          <p:bldP spid="73" grpId="2"/>
          <p:bldP spid="73" grpId="3"/>
          <p:bldP spid="74" grpId="0"/>
          <p:bldP spid="74" grpId="1"/>
          <p:bldP spid="74" grpId="2"/>
          <p:bldP spid="75" grpId="0" animBg="1"/>
          <p:bldP spid="75" grpId="1" animBg="1"/>
          <p:bldP spid="75" grpId="2" animBg="1"/>
          <p:bldP spid="75" grpId="3" animBg="1"/>
          <p:bldP spid="75" grpId="4" animBg="1"/>
          <p:bldP spid="76" grpId="0" animBg="1"/>
          <p:bldP spid="76" grpId="1" animBg="1"/>
          <p:bldP spid="76" grpId="2" animBg="1"/>
          <p:bldP spid="76" grpId="3" animBg="1"/>
          <p:bldP spid="76" grpId="4" animBg="1"/>
          <p:bldP spid="77" grpId="0" animBg="1"/>
          <p:bldP spid="77" grpId="1" animBg="1"/>
          <p:bldP spid="77" grpId="2" animBg="1"/>
          <p:bldP spid="77" grpId="3" animBg="1"/>
          <p:bldP spid="77" grpId="4" animBg="1"/>
          <p:bldP spid="78" grpId="0" animBg="1"/>
          <p:bldP spid="78" grpId="1" animBg="1"/>
          <p:bldP spid="78" grpId="2" animBg="1"/>
          <p:bldP spid="78" grpId="3" animBg="1"/>
          <p:bldP spid="78" grpId="4" animBg="1"/>
          <p:bldP spid="79" grpId="0"/>
          <p:bldP spid="79" grpId="1"/>
          <p:bldP spid="79" grpId="2"/>
          <p:bldP spid="79" grpId="3"/>
          <p:bldP spid="79" grpId="4"/>
          <p:bldP spid="80" grpId="0" animBg="1"/>
          <p:bldP spid="80" grpId="1" animBg="1"/>
          <p:bldP spid="80" grpId="2" animBg="1"/>
          <p:bldP spid="80" grpId="3" animBg="1"/>
          <p:bldP spid="80" grpId="4" animBg="1"/>
          <p:bldP spid="81" grpId="0"/>
          <p:bldP spid="81" grpId="1"/>
          <p:bldP spid="81" grpId="2"/>
          <p:bldP spid="81" grpId="3"/>
          <p:bldP spid="118" grpId="0"/>
          <p:bldP spid="118" grpId="1"/>
          <p:bldP spid="118" grpId="2"/>
          <p:bldP spid="143" grpId="0"/>
          <p:bldP spid="143" grpId="1"/>
          <p:bldP spid="143" grpId="2"/>
          <p:bldP spid="178" grpId="2"/>
          <p:bldP spid="178" grpId="3"/>
          <p:bldP spid="178" grpId="4"/>
          <p:bldP spid="178" grpId="5"/>
          <p:bldP spid="178" grpId="6"/>
          <p:bldP spid="178" grpId="7"/>
          <p:bldP spid="178" grpId="8"/>
          <p:bldP spid="178" grpId="9"/>
          <p:bldP spid="179" grpId="0"/>
          <p:bldP spid="179" grpId="1"/>
          <p:bldP spid="179" grpId="2"/>
          <p:bldP spid="180" grpId="0"/>
          <p:bldP spid="180" grpId="1"/>
          <p:bldP spid="180" grpId="2"/>
          <p:bldP spid="180" grpId="3"/>
          <p:bldP spid="180" grpId="4"/>
          <p:bldP spid="180" grpId="5"/>
          <p:bldP spid="180" grpId="6"/>
          <p:bldP spid="181" grpId="0" animBg="1"/>
          <p:bldP spid="181" grpId="1" animBg="1"/>
          <p:bldP spid="181" grpId="2" animBg="1"/>
          <p:bldP spid="181" grpId="3" animBg="1"/>
          <p:bldP spid="181" grpId="4" animBg="1"/>
          <p:bldP spid="182" grpId="0" animBg="1"/>
          <p:bldP spid="182" grpId="1" animBg="1"/>
          <p:bldP spid="182" grpId="2" animBg="1"/>
          <p:bldP spid="182" grpId="3" animBg="1"/>
          <p:bldP spid="182" grpId="4" animBg="1"/>
          <p:bldP spid="183" grpId="0" animBg="1"/>
          <p:bldP spid="183" grpId="1" animBg="1"/>
          <p:bldP spid="183" grpId="2" animBg="1"/>
          <p:bldP spid="183" grpId="3" animBg="1"/>
          <p:bldP spid="183" grpId="4" animBg="1"/>
          <p:bldP spid="184" grpId="0" animBg="1"/>
          <p:bldP spid="184" grpId="1" animBg="1"/>
          <p:bldP spid="184" grpId="2" animBg="1"/>
          <p:bldP spid="184" grpId="3" animBg="1"/>
          <p:bldP spid="184" grpId="4" animBg="1"/>
          <p:bldP spid="185" grpId="0" animBg="1"/>
          <p:bldP spid="185" grpId="1" animBg="1"/>
          <p:bldP spid="185" grpId="2" animBg="1"/>
          <p:bldP spid="185" grpId="3" animBg="1"/>
          <p:bldP spid="185" grpId="4" animBg="1"/>
          <p:bldP spid="186" grpId="0"/>
          <p:bldP spid="186" grpId="1"/>
          <p:bldP spid="186" grpId="2"/>
          <p:bldP spid="187" grpId="0"/>
          <p:bldP spid="187" grpId="1"/>
          <p:bldP spid="187" grpId="2"/>
          <p:bldP spid="187" grpId="3"/>
          <p:bldP spid="187" grpId="4"/>
          <p:bldP spid="188" grpId="0"/>
          <p:bldP spid="188" grpId="1"/>
          <p:bldP spid="188" grpId="2"/>
          <p:bldP spid="189" grpId="0"/>
          <p:bldP spid="189" grpId="1"/>
          <p:bldP spid="189" grpId="2"/>
          <p:bldP spid="190" grpId="0"/>
          <p:bldP spid="190" grpId="1"/>
          <p:bldP spid="190" grpId="2"/>
          <p:bldP spid="191" grpId="0"/>
          <p:bldP spid="191" grpId="1"/>
          <p:bldP spid="192" grpId="0"/>
          <p:bldP spid="192" grpId="1"/>
          <p:bldP spid="192" grpId="2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50"/>
                                </p:stCondLst>
                                <p:childTnLst>
                                  <p:par>
                                    <p:cTn id="31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2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34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2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37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8" dur="2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0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2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43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6" presetID="6" presetClass="emph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2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49" presetID="6" presetClass="emph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2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52" presetID="6" presetClass="emph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2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55" presetID="6" presetClass="emph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2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8" presetID="6" presetClass="emph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61" presetID="6" presetClass="emph" presetSubtype="0" fill="hold" grpId="3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2" dur="2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64" presetID="6" presetClass="emph" presetSubtype="0" fill="hold" grpId="3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2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fill="hold" grpId="3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2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fill="hold" grpId="3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2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1" presetID="6" presetClass="emph" presetSubtype="0" fill="hold" grpId="3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74" presetID="6" presetClass="emph" presetSubtype="0" fill="hold" grpId="4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2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7" presetID="6" presetClass="emph" presetSubtype="0" fill="hold" grpId="4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2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80" presetID="6" presetClass="emph" presetSubtype="0" fill="hold" grpId="4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2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3" presetID="6" presetClass="emph" presetSubtype="0" fill="hold" grpId="4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2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86" presetID="6" presetClass="emph" presetSubtype="0" fill="hold" grpId="4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7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89" presetID="6" presetClass="emph" presetSubtype="0" fill="hold" grpId="5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2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92" presetID="6" presetClass="emph" presetSubtype="0" fill="hold" grpId="5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3" dur="2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95" presetID="6" presetClass="emph" presetSubtype="0" fill="hold" grpId="5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2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98" presetID="6" presetClass="emph" presetSubtype="0" fill="hold" grpId="5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9" dur="2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01" presetID="6" presetClass="emph" presetSubtype="0" fill="hold" grpId="5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104" presetID="6" presetClass="emph" presetSubtype="0" fill="hold" grpId="6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2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07" presetID="6" presetClass="emph" presetSubtype="0" fill="hold" grpId="6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108" dur="2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9" presetID="6" presetClass="emph" presetSubtype="0" fill="hold" grpId="6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animScale>
                                          <p:cBhvr>
                                            <p:cTn id="110" dur="2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1" presetID="6" presetClass="emph" presetSubtype="0" fill="hold" grpId="6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Scale>
                                          <p:cBhvr>
                                            <p:cTn id="112" dur="2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8700"/>
                                </p:stCondLst>
                                <p:childTnLst>
                                  <p:par>
                                    <p:cTn id="114" presetID="6" presetClass="emph" presetSubtype="0" fill="hold" grpId="6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15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6" fill="hold">
                                <p:stCondLst>
                                  <p:cond delay="8950"/>
                                </p:stCondLst>
                                <p:childTnLst>
                                  <p:par>
                                    <p:cTn id="117" presetID="6" presetClass="emph" presetSubtype="0" fill="hold" grpId="7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18" dur="2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9" fill="hold">
                                <p:stCondLst>
                                  <p:cond delay="9200"/>
                                </p:stCondLst>
                                <p:childTnLst>
                                  <p:par>
                                    <p:cTn id="120" presetID="6" presetClass="emph" presetSubtype="0" fill="hold" grpId="7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1" dur="2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2" fill="hold">
                                <p:stCondLst>
                                  <p:cond delay="9450"/>
                                </p:stCondLst>
                                <p:childTnLst>
                                  <p:par>
                                    <p:cTn id="123" presetID="6" presetClass="emph" presetSubtype="0" fill="hold" grpId="7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2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5" fill="hold">
                                <p:stCondLst>
                                  <p:cond delay="9700"/>
                                </p:stCondLst>
                                <p:childTnLst>
                                  <p:par>
                                    <p:cTn id="126" presetID="6" presetClass="emph" presetSubtype="0" fill="hold" grpId="7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7" dur="2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8" fill="hold">
                                <p:stCondLst>
                                  <p:cond delay="9950"/>
                                </p:stCondLst>
                                <p:childTnLst>
                                  <p:par>
                                    <p:cTn id="129" presetID="6" presetClass="emph" presetSubtype="0" fill="hold" grpId="7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1" fill="hold">
                                <p:stCondLst>
                                  <p:cond delay="10200"/>
                                </p:stCondLst>
                                <p:childTnLst>
                                  <p:par>
                                    <p:cTn id="132" presetID="6" presetClass="emph" presetSubtype="0" fill="hold" grpId="8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3" dur="2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4" fill="hold">
                                <p:stCondLst>
                                  <p:cond delay="10450"/>
                                </p:stCondLst>
                                <p:childTnLst>
                                  <p:par>
                                    <p:cTn id="135" presetID="6" presetClass="emph" presetSubtype="0" fill="hold" grpId="8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6" dur="2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7" fill="hold">
                                <p:stCondLst>
                                  <p:cond delay="10700"/>
                                </p:stCondLst>
                                <p:childTnLst>
                                  <p:par>
                                    <p:cTn id="138" presetID="6" presetClass="emph" presetSubtype="0" fill="hold" grpId="8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9" dur="2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0" fill="hold">
                                <p:stCondLst>
                                  <p:cond delay="10950"/>
                                </p:stCondLst>
                                <p:childTnLst>
                                  <p:par>
                                    <p:cTn id="141" presetID="6" presetClass="emph" presetSubtype="0" fill="hold" grpId="8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2" dur="2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3" fill="hold">
                                <p:stCondLst>
                                  <p:cond delay="11200"/>
                                </p:stCondLst>
                                <p:childTnLst>
                                  <p:par>
                                    <p:cTn id="144" presetID="6" presetClass="emph" presetSubtype="0" fill="hold" grpId="8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5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6" fill="hold">
                                <p:stCondLst>
                                  <p:cond delay="11450"/>
                                </p:stCondLst>
                                <p:childTnLst>
                                  <p:par>
                                    <p:cTn id="147" presetID="6" presetClass="emph" presetSubtype="0" fill="hold" grpId="9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8" dur="2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9" fill="hold">
                                <p:stCondLst>
                                  <p:cond delay="11700"/>
                                </p:stCondLst>
                                <p:childTnLst>
                                  <p:par>
                                    <p:cTn id="150" presetID="6" presetClass="emph" presetSubtype="0" fill="hold" grpId="9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151" dur="2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2" presetID="6" presetClass="emph" presetSubtype="0" fill="hold" grpId="9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animScale>
                                          <p:cBhvr>
                                            <p:cTn id="153" dur="2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4" presetID="6" presetClass="emph" presetSubtype="0" fill="hold" grpId="9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Scale>
                                          <p:cBhvr>
                                            <p:cTn id="155" dur="2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6" fill="hold">
                                <p:stCondLst>
                                  <p:cond delay="12400"/>
                                </p:stCondLst>
                                <p:childTnLst>
                                  <p:par>
                                    <p:cTn id="157" presetID="6" presetClass="emph" presetSubtype="0" fill="hold" grpId="9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58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9" fill="hold">
                                <p:stCondLst>
                                  <p:cond delay="12750"/>
                                </p:stCondLst>
                                <p:childTnLst>
                                  <p:par>
                                    <p:cTn id="160" presetID="6" presetClass="emph" presetSubtype="0" fill="hold" grpId="1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1" dur="2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2" fill="hold">
                                <p:stCondLst>
                                  <p:cond delay="13000"/>
                                </p:stCondLst>
                                <p:childTnLst>
                                  <p:par>
                                    <p:cTn id="163" presetID="6" presetClass="emph" presetSubtype="0" fill="hold" grpId="1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4" dur="2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5" fill="hold">
                                <p:stCondLst>
                                  <p:cond delay="13250"/>
                                </p:stCondLst>
                                <p:childTnLst>
                                  <p:par>
                                    <p:cTn id="166" presetID="6" presetClass="emph" presetSubtype="0" fill="hold" grpId="1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7" dur="2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8" fill="hold">
                                <p:stCondLst>
                                  <p:cond delay="13500"/>
                                </p:stCondLst>
                                <p:childTnLst>
                                  <p:par>
                                    <p:cTn id="169" presetID="6" presetClass="emph" presetSubtype="0" fill="hold" grpId="1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70" dur="2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1" fill="hold">
                                <p:stCondLst>
                                  <p:cond delay="13750"/>
                                </p:stCondLst>
                                <p:childTnLst>
                                  <p:par>
                                    <p:cTn id="172" presetID="6" presetClass="emph" presetSubtype="0" fill="hold" grpId="1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73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4" fill="hold">
                                <p:stCondLst>
                                  <p:cond delay="14000"/>
                                </p:stCondLst>
                                <p:childTnLst>
                                  <p:par>
                                    <p:cTn id="175" presetID="8" presetClass="emph" presetSubtype="0" repeatCount="4000" fill="hold" grpId="1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76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7" presetID="53" presetClass="exit" presetSubtype="32" fill="hold" grpId="1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78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2" presetID="8" presetClass="emph" presetSubtype="0" repeatCount="4000" fill="hold" grpId="1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3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4" presetID="53" presetClass="exit" presetSubtype="32" fill="hold" grpId="12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85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6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9" presetID="8" presetClass="emph" presetSubtype="0" repeatCount="4000" fill="hold" grpId="1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90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1" presetID="53" presetClass="exit" presetSubtype="32" fill="hold" grpId="12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2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6" presetID="8" presetClass="emph" presetSubtype="0" repeatCount="4000" fill="hold" grpId="1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97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8" presetID="53" presetClass="exit" presetSubtype="32" fill="hold" grpId="12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9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0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3" presetID="8" presetClass="emph" presetSubtype="0" repeatCount="4000" fill="hold" grpId="1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4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5" presetID="53" presetClass="exit" presetSubtype="32" fill="hold" grpId="12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0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7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" presetID="0" presetClass="path" presetSubtype="0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0.00053 -0.0025 C -0.01944 -0.01861 -0.07864 -0.1 -0.11927 -0.1 C -0.16388 -0.10084 -0.20069 -0.00195 -0.24357 -0.00278 C -0.28645 -0.00361 -0.33229 -0.10389 -0.37048 -0.10223 C -0.40868 -0.10056 -0.44687 -0.00195 -0.48819 -0.00278 C -0.52951 -0.00361 -0.56961 -0.10639 -0.6125 -0.10223 C -0.65538 -0.09806 -0.69756 -0.005 -0.73142 -0.00278 C -0.76527 -0.00056 -0.82204 -0.10278 -0.86111 -0.10445 C -0.90017 -0.10611 -0.9519 -0.02361 -0.97569 -0.0025 " pathEditMode="relative" rAng="0" ptsTypes="asssssssa">
                                          <p:cBhvr>
                                            <p:cTn id="211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819" y="-5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2" presetID="2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4" dur="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5" dur="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6" presetID="6" presetClass="emph" presetSubtype="0" fill="hold" grpId="2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Scale>
                                          <p:cBhvr>
                                            <p:cTn id="217" dur="2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8" fill="hold">
                                <p:stCondLst>
                                  <p:cond delay="18500"/>
                                </p:stCondLst>
                                <p:childTnLst>
                                  <p:par>
                                    <p:cTn id="219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2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1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4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7" presetID="6" presetClass="emph" presetSubtype="0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Scale>
                                          <p:cBhvr>
                                            <p:cTn id="228" dur="10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9" presetID="10" presetClass="exit" presetSubtype="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2" fill="hold">
                                <p:stCondLst>
                                  <p:cond delay="22250"/>
                                </p:stCondLst>
                                <p:childTnLst>
                                  <p:par>
                                    <p:cTn id="233" presetID="17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5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6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7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9" fill="hold">
                                <p:stCondLst>
                                  <p:cond delay="23500"/>
                                </p:stCondLst>
                                <p:childTnLst>
                                  <p:par>
                                    <p:cTn id="240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241" dur="12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2" presetID="17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4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5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6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7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8" presetID="63" presetClass="path" presetSubtype="0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1.94444E-6 -3.33333E-6 L 0.03594 0.00445 " pathEditMode="relative" rAng="0" ptsTypes="AA">
                                          <p:cBhvr>
                                            <p:cTn id="249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88" y="22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0" fill="hold">
                                <p:stCondLst>
                                  <p:cond delay="24750"/>
                                </p:stCondLst>
                                <p:childTnLst>
                                  <p:par>
                                    <p:cTn id="251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3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6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57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58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59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60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61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2" fill="hold">
                                <p:stCondLst>
                                  <p:cond delay="25750"/>
                                </p:stCondLst>
                                <p:childTnLst>
                                  <p:par>
                                    <p:cTn id="26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5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6" presetID="32" presetClass="emph" presetSubtype="0" repeatCount="4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68" dur="2" fill="hold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69" dur="2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70" dur="2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71" dur="2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2" fill="hold">
                                <p:stCondLst>
                                  <p:cond delay="26754"/>
                                </p:stCondLst>
                                <p:childTnLst>
                                  <p:par>
                                    <p:cTn id="273" presetID="48" presetClass="entr" presetSubtype="0" accel="50000" fill="hold" grpId="0" nodeType="afterEffect">
                                      <p:stCondLst>
                                        <p:cond delay="46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fltVal val="0.9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9" fill="hold">
                                <p:stCondLst>
                                  <p:cond delay="28350"/>
                                </p:stCondLst>
                                <p:childTnLst>
                                  <p:par>
                                    <p:cTn id="28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0"/>
                                      </p:iterate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5" fill="hold">
                                <p:stCondLst>
                                  <p:cond delay="29850"/>
                                </p:stCondLst>
                                <p:childTnLst>
                                  <p:par>
                                    <p:cTn id="286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8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2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0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2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4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2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6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2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8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0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2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4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3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6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8" fill="hold">
                                <p:stCondLst>
                                  <p:cond delay="29850"/>
                                </p:stCondLst>
                                <p:childTnLst>
                                  <p:par>
                                    <p:cTn id="309" presetID="8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310" dur="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1" presetID="63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94444E-6 -3.84018E-6 L 0.53299 -0.01109 " pathEditMode="relative" rAng="0" ptsTypes="AA">
                                          <p:cBhvr>
                                            <p:cTn id="312" dur="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649" y="-555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3" fill="hold">
                                <p:stCondLst>
                                  <p:cond delay="30100"/>
                                </p:stCondLst>
                                <p:childTnLst>
                                  <p:par>
                                    <p:cTn id="314" presetID="0" presetClass="path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animMotion origin="layout" path="M 5E-6 -4.77512E-7 C -0.0052 0.06691 -0.03872 0.28901 -0.03091 0.40117 C -0.03091 0.52776 0.04688 0.55858 0.04688 0.67268 C 0.04688 0.78679 0.01476 0.82066 0.00626 0.85952 " pathEditMode="relative" rAng="0" ptsTypes="assa">
                                          <p:cBhvr>
                                            <p:cTn id="315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9" y="4297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6" fill="hold">
                                <p:stCondLst>
                                  <p:cond delay="34000"/>
                                </p:stCondLst>
                                <p:childTnLst>
                                  <p:par>
                                    <p:cTn id="317" presetID="0" presetClass="path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animMotion origin="layout" path="M 5E-6 -4.77512E-7 C -0.0052 0.06691 -0.03872 0.28901 -0.03091 0.40117 C -0.03091 0.52776 0.04688 0.55858 0.04688 0.67268 C 0.04688 0.78679 0.01476 0.82066 0.00626 0.85952 " pathEditMode="relative" rAng="0" ptsTypes="assa">
                                          <p:cBhvr>
                                            <p:cTn id="318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9" y="429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9" presetID="0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animMotion origin="layout" path="M 0.00625 0.85952 C -0.00348 0.88534 -0.05521 0.95169 -0.05261 1.01443 C -0.04636 1.06607 0.02222 1.17129 0.02205 1.23598 C 0.02187 1.30066 -0.06094 1.46946 -0.05886 1.52526 C -0.05677 1.58162 -0.00226 1.72015 0.0125 1.77151 " pathEditMode="relative" rAng="0" ptsTypes="asssa">
                                          <p:cBhvr>
                                            <p:cTn id="320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69" y="4558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1" fill="hold">
                                <p:stCondLst>
                                  <p:cond delay="38200"/>
                                </p:stCondLst>
                                <p:childTnLst>
                                  <p:par>
                                    <p:cTn id="32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3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4" dur="75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5" dur="7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6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8" dur="25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9" presetID="10" presetClass="exit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0" dur="25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2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4" dur="25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5" presetID="10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6" dur="25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8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0" dur="25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1" presetID="10" presetClass="exit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2" dur="25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4" fill="hold">
                                <p:stCondLst>
                                  <p:cond delay="39700"/>
                                </p:stCondLst>
                                <p:childTnLst>
                                  <p:par>
                                    <p:cTn id="3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3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7" dur="75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8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9" presetID="12" presetClass="exit" presetSubtype="2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350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wipe(right)">
                                          <p:cBhvr>
                                            <p:cTn id="35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3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3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5" dur="75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6" dur="7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7" fill="hold">
                                <p:stCondLst>
                                  <p:cond delay="41350"/>
                                </p:stCondLst>
                                <p:childTnLst>
                                  <p:par>
                                    <p:cTn id="358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359" dur="5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0" presetID="42" presetClass="path" presetSubtype="0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0 L 0 0.25 E" pathEditMode="relative" ptsTypes="">
                                          <p:cBhvr>
                                            <p:cTn id="36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5" fill="hold">
                                <p:stCondLst>
                                  <p:cond delay="41850"/>
                                </p:stCondLst>
                                <p:childTnLst>
                                  <p:par>
                                    <p:cTn id="36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1" presetID="6" presetClass="emph" presetSubtype="0" fill="hold" grpId="1" nodeType="withEffect">
                                      <p:stCondLst>
                                        <p:cond delay="3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72" dur="5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3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00"/>
                                      </p:iterate>
                                      <p:childTnLst>
                                        <p:set>
                                          <p:cBhvr>
                                            <p:cTn id="3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8" presetID="6" presetClass="emph" presetSubtype="0" fill="hold" grpId="1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00000"/>
                                      </p:iterate>
                                      <p:childTnLst>
                                        <p:animScale>
                                          <p:cBhvr>
                                            <p:cTn id="379" dur="5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0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00"/>
                                      </p:iterate>
                                      <p:childTnLst>
                                        <p:set>
                                          <p:cBhvr>
                                            <p:cTn id="3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5" presetID="6" presetClass="emph" presetSubtype="0" fill="hold" grpId="1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00000"/>
                                      </p:iterate>
                                      <p:childTnLst>
                                        <p:animScale>
                                          <p:cBhvr>
                                            <p:cTn id="386" dur="5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7" fill="hold">
                                <p:stCondLst>
                                  <p:cond delay="44850"/>
                                </p:stCondLst>
                                <p:childTnLst>
                                  <p:par>
                                    <p:cTn id="388" presetID="22" presetClass="entr" presetSubtype="8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0" dur="2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1" fill="hold">
                                <p:stCondLst>
                                  <p:cond delay="47350"/>
                                </p:stCondLst>
                                <p:childTnLst>
                                  <p:par>
                                    <p:cTn id="392" presetID="42" presetClass="exit" presetSubtype="0" fill="hold" grpId="2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9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4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5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9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7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0"/>
                                      </p:iterate>
                                      <p:childTnLst>
                                        <p:set>
                                          <p:cBhvr>
                                            <p:cTn id="3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2" fill="hold">
                                <p:stCondLst>
                                  <p:cond delay="48350"/>
                                </p:stCondLst>
                                <p:childTnLst>
                                  <p:par>
                                    <p:cTn id="403" presetID="45" presetClass="entr" presetSubtype="0" fill="hold" grpId="0" nodeType="after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8" fill="hold">
                                <p:stCondLst>
                                  <p:cond delay="50950"/>
                                </p:stCondLst>
                                <p:childTnLst>
                                  <p:par>
                                    <p:cTn id="40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4" presetID="64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2.22222E-6 L 0.02639 -0.02639 " pathEditMode="relative" rAng="0" ptsTypes="AA">
                                          <p:cBhvr>
                                            <p:cTn id="41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19" y="-13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6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8" dur="32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9" dur="32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0" presetID="8" presetClass="emph" presetSubtype="0" autoRev="1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Rot by="600000">
                                          <p:cBhvr>
                                            <p:cTn id="421" dur="2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2" fill="hold">
                                <p:stCondLst>
                                  <p:cond delay="54200"/>
                                </p:stCondLst>
                                <p:childTnLst>
                                  <p:par>
                                    <p:cTn id="423" presetID="23" presetClass="entr" presetSubtype="32" fill="hold" nodeType="after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5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6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7" fill="hold">
                                <p:stCondLst>
                                  <p:cond delay="55950"/>
                                </p:stCondLst>
                                <p:childTnLst>
                                  <p:par>
                                    <p:cTn id="428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0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1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2" fill="hold">
                                <p:stCondLst>
                                  <p:cond delay="56200"/>
                                </p:stCondLst>
                                <p:childTnLst>
                                  <p:par>
                                    <p:cTn id="433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5" dur="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6" dur="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7" fill="hold">
                                <p:stCondLst>
                                  <p:cond delay="56450"/>
                                </p:stCondLst>
                                <p:childTnLst>
                                  <p:par>
                                    <p:cTn id="43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0" dur="4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1" fill="hold">
                                <p:stCondLst>
                                  <p:cond delay="56850"/>
                                </p:stCondLst>
                                <p:childTnLst>
                                  <p:par>
                                    <p:cTn id="442" presetID="0" presetClass="pat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5.55556E-6 -4.44444E-6 L 5.55556E-6 -0.04805 L 5.55556E-6 -4.44444E-6 Z " pathEditMode="relative" ptsTypes="AAA">
                                          <p:cBhvr>
                                            <p:cTn id="443" dur="9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4" fill="hold">
                                <p:stCondLst>
                                  <p:cond delay="58110"/>
                                </p:stCondLst>
                                <p:childTnLst>
                                  <p:par>
                                    <p:cTn id="44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7" presetID="42" presetClass="pat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6 5.55112E-17 L 0.0257 -0.02583 " pathEditMode="relative" rAng="0" ptsTypes="AA">
                                          <p:cBhvr>
                                            <p:cTn id="44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5" y="-1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9" presetID="6" presetClass="emph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50" dur="500" fill="hold"/>
                                            <p:tgtEl>
                                              <p:spTgt spid="75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1" presetID="10" presetClass="exit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2" dur="25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4" presetID="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6" presetID="42" presetClass="path" presetSubtype="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77778E-6 5.55112E-17 L 0.0257 -0.02583 " pathEditMode="relative" rAng="0" ptsTypes="AA">
                                          <p:cBhvr>
                                            <p:cTn id="45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5" y="-1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8" presetID="6" presetClass="emph" presetSubtype="0" fill="hold" grpId="3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459" dur="500" fill="hold"/>
                                            <p:tgtEl>
                                              <p:spTgt spid="76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60" presetID="10" presetClass="exit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1" dur="25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3" presetID="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5" presetID="42" presetClass="path" presetSubtype="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2.77778E-6 5.55112E-17 L 0.0257 -0.02583 " pathEditMode="relative" rAng="0" ptsTypes="AA">
                                          <p:cBhvr>
                                            <p:cTn id="466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5" y="-1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7" presetID="6" presetClass="emph" presetSubtype="0" fill="hold" grpId="3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468" dur="500" fill="hold"/>
                                            <p:tgtEl>
                                              <p:spTgt spid="77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69" presetID="10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0" dur="25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2" presetID="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4" presetID="42" presetClass="path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2.77778E-6 5.55112E-17 L 0.0257 -0.02583 " pathEditMode="relative" rAng="0" ptsTypes="AA">
                                          <p:cBhvr>
                                            <p:cTn id="475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5" y="-1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6" presetID="6" presetClass="emph" presetSubtype="0" fill="hold" grpId="3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477" dur="500" fill="hold"/>
                                            <p:tgtEl>
                                              <p:spTgt spid="78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8" presetID="10" presetClass="exit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9" dur="2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1" presetID="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3" presetID="42" presetClass="path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2.77778E-6 5.55112E-17 L 0.0257 -0.02583 " pathEditMode="relative" rAng="0" ptsTypes="AA">
                                          <p:cBhvr>
                                            <p:cTn id="484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5" y="-1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5" presetID="6" presetClass="emph" presetSubtype="0" fill="hold" grpId="3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486" dur="500" fill="hold"/>
                                            <p:tgtEl>
                                              <p:spTgt spid="80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7" presetID="10" presetClass="exit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8" dur="2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4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3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4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5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4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7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8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9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0" presetID="6" presetClass="emph" presetSubtype="0" fill="hold" grpId="1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501" dur="500" fill="hold"/>
                                            <p:tgtEl>
                                              <p:spTgt spid="79"/>
                                            </p:tgtEl>
                                          </p:cBhvr>
                                          <p:by x="15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2" presetID="10" presetClass="exit" presetSubtype="0" fill="hold" grpId="2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503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5" presetID="63" presetClass="path" presetSubtype="0" fill="hold" grpId="3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.00087 0.00583 L 0.06476 -0.00084 " pathEditMode="relative" rAng="0" ptsTypes="AA">
                                          <p:cBhvr>
                                            <p:cTn id="506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194" y="-33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7" fill="hold">
                                <p:stCondLst>
                                  <p:cond delay="59860"/>
                                </p:stCondLst>
                                <p:childTnLst>
                                  <p:par>
                                    <p:cTn id="50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5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0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1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2" fill="hold">
                                <p:stCondLst>
                                  <p:cond delay="62460"/>
                                </p:stCondLst>
                                <p:childTnLst>
                                  <p:par>
                                    <p:cTn id="513" presetID="0" presetClass="path" presetSubtype="0" decel="5000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0 0 L -0.01753 0.04778 L 0.0566 -0.06805 " pathEditMode="relative" ptsTypes="AAA">
                                          <p:cBhvr>
                                            <p:cTn id="514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5" presetID="10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516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8" fill="hold">
                                <p:stCondLst>
                                  <p:cond delay="63360"/>
                                </p:stCondLst>
                                <p:childTnLst>
                                  <p:par>
                                    <p:cTn id="519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1" dur="25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2" dur="25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3" fill="hold">
                                <p:stCondLst>
                                  <p:cond delay="63610"/>
                                </p:stCondLst>
                                <p:childTnLst>
                                  <p:par>
                                    <p:cTn id="524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6" dur="2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7" dur="2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8" fill="hold">
                                <p:stCondLst>
                                  <p:cond delay="63860"/>
                                </p:stCondLst>
                                <p:childTnLst>
                                  <p:par>
                                    <p:cTn id="529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1" dur="25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2" dur="25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3" fill="hold">
                                <p:stCondLst>
                                  <p:cond delay="64110"/>
                                </p:stCondLst>
                                <p:childTnLst>
                                  <p:par>
                                    <p:cTn id="53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6" dur="25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7" fill="hold">
                                <p:stCondLst>
                                  <p:cond delay="64360"/>
                                </p:stCondLst>
                                <p:childTnLst>
                                  <p:par>
                                    <p:cTn id="53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0" dur="75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1" dur="75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2" dur="75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3" fill="hold">
                                <p:stCondLst>
                                  <p:cond delay="67135"/>
                                </p:stCondLst>
                                <p:childTnLst>
                                  <p:par>
                                    <p:cTn id="54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6" dur="25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7" fill="hold">
                                <p:stCondLst>
                                  <p:cond delay="67385"/>
                                </p:stCondLst>
                                <p:childTnLst>
                                  <p:par>
                                    <p:cTn id="54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0" dur="75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1" dur="75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2" dur="7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3" fill="hold">
                                <p:stCondLst>
                                  <p:cond delay="69935"/>
                                </p:stCondLst>
                                <p:childTnLst>
                                  <p:par>
                                    <p:cTn id="554" presetID="23" presetClass="entr" presetSubtype="32" fill="hold" nodeType="after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6" dur="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7" dur="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8" presetID="53" presetClass="exit" presetSubtype="3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59" dur="250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0" dur="250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61" dur="25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3" presetID="53" presetClass="exit" presetSubtype="32" fill="hold" grpId="1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564" dur="2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5" dur="2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66" dur="2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8" fill="hold">
                                <p:stCondLst>
                                  <p:cond delay="71185"/>
                                </p:stCondLst>
                                <p:childTnLst>
                                  <p:par>
                                    <p:cTn id="569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1" dur="25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2" dur="25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3" fill="hold">
                                <p:stCondLst>
                                  <p:cond delay="71435"/>
                                </p:stCondLst>
                                <p:childTnLst>
                                  <p:par>
                                    <p:cTn id="574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6" dur="25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7" dur="25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8" fill="hold">
                                <p:stCondLst>
                                  <p:cond delay="71685"/>
                                </p:stCondLst>
                                <p:childTnLst>
                                  <p:par>
                                    <p:cTn id="579" presetID="53" presetClass="entr" presetSubtype="16" fill="hold" grpId="2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5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1" dur="7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2" dur="7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3" dur="75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4" presetID="35" presetClass="path" presetSubtype="0" fill="hold" grpId="3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2.77778E-6 -3.33333E-6 L -0.04462 -0.00055 " pathEditMode="relative" rAng="0" ptsTypes="AA">
                                          <p:cBhvr>
                                            <p:cTn id="585" dur="2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240" y="-2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6" presetID="35" presetClass="path" presetSubtype="0" fill="hold" grpId="4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0.04462 -0.00055 L -0.09184 -0.00055 " pathEditMode="relative" rAng="0" ptsTypes="AA">
                                          <p:cBhvr>
                                            <p:cTn id="587" dur="2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6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8" presetID="35" presetClass="path" presetSubtype="0" fill="hold" grpId="5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0.09184 -0.00055 L -0.13906 -0.00055 " pathEditMode="relative" rAng="0" ptsTypes="AA">
                                          <p:cBhvr>
                                            <p:cTn id="589" dur="2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6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0" presetID="35" presetClass="path" presetSubtype="0" fill="hold" grpId="6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0.13906 -0.00055 L -0.19427 -0.00055 " pathEditMode="relative" rAng="0" ptsTypes="AA">
                                          <p:cBhvr>
                                            <p:cTn id="591" dur="2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6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2" presetID="35" presetClass="path" presetSubtype="0" fill="hold" grpId="7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0.19427 -0.00055 L -0.25 -3.33333E-6 " pathEditMode="relative" rAng="0" ptsTypes="AA">
                                          <p:cBhvr>
                                            <p:cTn id="593" dur="2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95" y="2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4" fill="hold">
                                <p:stCondLst>
                                  <p:cond delay="73035"/>
                                </p:stCondLst>
                                <p:childTnLst>
                                  <p:par>
                                    <p:cTn id="59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5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7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8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9" dur="5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0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6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2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3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4" dur="5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5" presetID="6" presetClass="emph" presetSubtype="0" fill="hold" grpId="1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606" dur="500" fill="hold"/>
                                            <p:tgtEl>
                                              <p:spTgt spid="180"/>
                                            </p:tgtEl>
                                          </p:cBhvr>
                                          <p:by x="15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7" presetID="10" presetClass="exit" presetSubtype="0" fill="hold" grpId="2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608" dur="5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0" presetID="63" presetClass="path" presetSubtype="0" fill="hold" grpId="3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.00087 0.00583 L 0.06476 -0.00084 " pathEditMode="relative" rAng="0" ptsTypes="AA">
                                          <p:cBhvr>
                                            <p:cTn id="611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194" y="-3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12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4" presetID="42" presetClass="pat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6 5.55112E-17 L 0.0257 -0.02583 " pathEditMode="relative" rAng="0" ptsTypes="AA">
                                          <p:cBhvr>
                                            <p:cTn id="615" dur="50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5" y="-1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16" presetID="6" presetClass="emph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17" dur="500" fill="hold"/>
                                            <p:tgtEl>
                                              <p:spTgt spid="181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8" presetID="10" presetClass="exit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9" dur="25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1" presetID="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3" presetID="42" presetClass="path" presetSubtype="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77778E-6 5.55112E-17 L 0.0257 -0.02583 " pathEditMode="relative" rAng="0" ptsTypes="AA">
                                          <p:cBhvr>
                                            <p:cTn id="624" dur="5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5" y="-1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25" presetID="6" presetClass="emph" presetSubtype="0" fill="hold" grpId="3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626" dur="500" fill="hold"/>
                                            <p:tgtEl>
                                              <p:spTgt spid="182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7" presetID="10" presetClass="exit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8" dur="25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0" presetID="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2" presetID="42" presetClass="path" presetSubtype="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2.77778E-6 5.55112E-17 L 0.0257 -0.02583 " pathEditMode="relative" rAng="0" ptsTypes="AA">
                                          <p:cBhvr>
                                            <p:cTn id="633" dur="50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5" y="-1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34" presetID="6" presetClass="emph" presetSubtype="0" fill="hold" grpId="3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635" dur="500" fill="hold"/>
                                            <p:tgtEl>
                                              <p:spTgt spid="183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36" presetID="10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7" dur="25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9" presetID="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1" presetID="42" presetClass="path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2.77778E-6 5.55112E-17 L 0.0257 -0.02583 " pathEditMode="relative" rAng="0" ptsTypes="AA">
                                          <p:cBhvr>
                                            <p:cTn id="642" dur="500" fill="hold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5" y="-1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43" presetID="6" presetClass="emph" presetSubtype="0" fill="hold" grpId="3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44" dur="500" fill="hold"/>
                                            <p:tgtEl>
                                              <p:spTgt spid="184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5" presetID="10" presetClass="exit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46" dur="25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8" presetID="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0" presetID="42" presetClass="path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2.77778E-6 5.55112E-17 L 0.0257 -0.02583 " pathEditMode="relative" rAng="0" ptsTypes="AA">
                                          <p:cBhvr>
                                            <p:cTn id="651" dur="5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5" y="-1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2" presetID="6" presetClass="emph" presetSubtype="0" fill="hold" grpId="3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653" dur="500" fill="hold"/>
                                            <p:tgtEl>
                                              <p:spTgt spid="185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4" presetID="10" presetClass="exit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55" dur="25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7" fill="hold">
                                <p:stCondLst>
                                  <p:cond delay="74785"/>
                                </p:stCondLst>
                                <p:childTnLst>
                                  <p:par>
                                    <p:cTn id="65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0" dur="5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1" dur="5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2" dur="5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6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5" dur="5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6" dur="5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7" dur="5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8" fill="hold">
                                <p:stCondLst>
                                  <p:cond delay="75285"/>
                                </p:stCondLst>
                                <p:childTnLst>
                                  <p:par>
                                    <p:cTn id="669" presetID="47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670" dur="5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1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2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4" presetID="45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6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6" dur="50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7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8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9" fill="hold">
                                <p:stCondLst>
                                  <p:cond delay="78135"/>
                                </p:stCondLst>
                                <p:childTnLst>
                                  <p:par>
                                    <p:cTn id="680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2" dur="250" fill="hold"/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3" dur="250" fill="hold"/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4" fill="hold">
                                <p:stCondLst>
                                  <p:cond delay="78385"/>
                                </p:stCondLst>
                                <p:childTnLst>
                                  <p:par>
                                    <p:cTn id="685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7" dur="250" fill="hold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8" dur="250" fill="hold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9" fill="hold">
                                <p:stCondLst>
                                  <p:cond delay="78635"/>
                                </p:stCondLst>
                                <p:childTnLst>
                                  <p:par>
                                    <p:cTn id="690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2" dur="25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3" dur="25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4" fill="hold">
                                <p:stCondLst>
                                  <p:cond delay="78885"/>
                                </p:stCondLst>
                                <p:childTnLst>
                                  <p:par>
                                    <p:cTn id="695" presetID="10" presetClass="entr" presetSubtype="0" fill="hold" grpId="0" nodeType="after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7" dur="500"/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8" fill="hold">
                                <p:stCondLst>
                                  <p:cond delay="80785"/>
                                </p:stCondLst>
                                <p:childTnLst>
                                  <p:par>
                                    <p:cTn id="699" presetID="10" presetClass="entr" presetSubtype="0" fill="hold" grpId="0" nodeType="after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7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1" dur="500"/>
                                            <p:tgtEl>
                                              <p:spTgt spid="1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2" fill="hold">
                                <p:stCondLst>
                                  <p:cond delay="82835"/>
                                </p:stCondLst>
                                <p:childTnLst>
                                  <p:par>
                                    <p:cTn id="703" presetID="64" presetClass="pat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53299 -0.0111 L 0.53299 -0.26096 " pathEditMode="relative" rAng="0" ptsTypes="AA">
                                          <p:cBhvr>
                                            <p:cTn id="704" dur="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24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5" presetID="64" presetClass="path" presetSubtype="0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06" dur="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7" presetID="64" presetClass="path" presetSubtype="0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08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9" presetID="64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10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11" presetID="64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12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13" presetID="64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14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15" presetID="64" presetClass="pat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16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17" presetID="64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18" dur="2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19" presetID="64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20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1" presetID="64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22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3" presetID="64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24" dur="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5" presetID="64" presetClass="path" presetSubtype="0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26" dur="2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7" presetID="64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28" dur="25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9" presetID="64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30" dur="2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1" presetID="64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32" dur="25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3" presetID="64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34" dur="25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5" presetID="64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36" dur="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7" presetID="64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38" dur="25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9" presetID="64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40" dur="25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41" presetID="64" presetClass="path" presetSubtype="0" fill="hold" grpId="8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0.25 1.11022E-16 L -0.25 -0.25 " pathEditMode="relative" rAng="0" ptsTypes="AA">
                                          <p:cBhvr>
                                            <p:cTn id="742" dur="2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43" presetID="64" presetClass="path" presetSubtype="0" fill="hold" grpId="4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44" dur="25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45" presetID="64" presetClass="path" presetSubtype="0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46" dur="25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47" presetID="64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48" dur="25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49" presetID="64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50" dur="25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1" presetID="64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52" dur="2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3" presetID="64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54" dur="25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5" presetID="64" presetClass="path" presetSubtype="0" fill="hold" grpId="5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56" dur="25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7" presetID="64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58" dur="25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9" presetID="64" presetClass="path" presetSubtype="0" fill="hold" grpId="3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60" dur="25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61" presetID="64" presetClass="path" presetSubtype="0" accel="50000" decel="50000" fill="hold" grpId="4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62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63" presetID="64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64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65" presetID="64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66" dur="2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67" presetID="64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68" dur="25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69" presetID="64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70" dur="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71" presetID="64" presetClass="path" presetSubtype="0" fill="hold" grpId="3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72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73" presetID="64" presetClass="path" presetSubtype="0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.00625 0.85944 L 0.00625 0.60916 " pathEditMode="relative" rAng="0" ptsTypes="AA">
                                          <p:cBhvr>
                                            <p:cTn id="774" dur="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252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75" presetID="64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76" dur="250" fill="hold"/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77" presetID="64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78" dur="250" fill="hold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79" presetID="64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780" dur="25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1" fill="hold">
                                <p:stCondLst>
                                  <p:cond delay="83085"/>
                                </p:stCondLst>
                                <p:childTnLst>
                                  <p:par>
                                    <p:cTn id="78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7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4" dur="75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5" dur="75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6" fill="hold">
                                <p:stCondLst>
                                  <p:cond delay="86085"/>
                                </p:stCondLst>
                                <p:childTnLst>
                                  <p:par>
                                    <p:cTn id="787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7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9" dur="30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0" dur="30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1" dur="30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2" presetID="2" presetClass="entr" presetSubtype="4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7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4" dur="30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5" dur="30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6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8" dur="3000" fill="hold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9" dur="3000" fill="hold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0" presetID="2" presetClass="exit" presetSubtype="4" fill="hold" grpId="13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01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2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4" presetID="2" presetClass="exit" presetSubtype="4" fill="hold" grpId="13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05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6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8" presetID="2" presetClass="exit" presetSubtype="4" fill="hold" grpId="13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09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0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2" presetID="2" presetClass="exit" presetSubtype="4" fill="hold" grpId="13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13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4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6" presetID="2" presetClass="exit" presetSubtype="4" fill="hold" grpId="13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17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8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0" presetID="2" presetClass="exit" presetSubtype="4" fill="hold" grpId="2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821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2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4" presetID="2" presetClass="exit" presetSubtype="4" fill="hold" grpId="3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25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6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8" presetID="2" presetClass="exit" presetSubtype="4" fill="hold" grpId="2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82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0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2" presetID="2" presetClass="exit" presetSubtype="4" fill="hold" grpId="4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33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4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6" presetID="2" presetClass="exit" presetSubtype="4" fill="hold" grpId="5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837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8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0" presetID="2" presetClass="exit" presetSubtype="4" fill="hold" grpId="3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841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2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4" presetID="2" presetClass="exit" presetSubtype="4" fill="hold" grpId="3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45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8" presetID="2" presetClass="exit" presetSubtype="4" fill="hold" grpId="3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49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0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2" presetID="2" presetClass="exit" presetSubtype="4" fill="hold" grpId="2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853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4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6" presetID="2" presetClass="exit" presetSubtype="4" fill="hold" grpId="2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857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0" presetID="2" presetClass="exit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61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2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4" presetID="2" presetClass="exit" presetSubtype="4" fill="hold" grpId="2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865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6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8" presetID="2" presetClass="exit" presetSubtype="4" fill="hold" grpId="1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869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0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2" presetID="2" presetClass="exit" presetSubtype="4" fill="hold" grpId="2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873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4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6" presetID="2" presetClass="exit" presetSubtype="4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77" dur="500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8" dur="500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0" presetID="2" presetClass="exit" presetSubtype="4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81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2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4" presetID="2" presetClass="exit" presetSubtype="4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85" dur="500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6" dur="500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8" presetID="2" presetClass="exit" presetSubtype="4" fill="hold" grpId="1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889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0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2" presetID="2" presetClass="exit" presetSubtype="4" fill="hold" grpId="4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893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4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6" presetID="2" presetClass="exit" presetSubtype="4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97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8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0" presetID="2" presetClass="exit" presetSubtype="4" fill="hold" grpId="3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901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2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4" presetID="2" presetClass="exit" presetSubtype="4" fill="hold" grpId="3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905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6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8" presetID="2" presetClass="exit" presetSubtype="4" fill="hold" grpId="3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909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0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2" presetID="2" presetClass="exit" presetSubtype="4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13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4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6" presetID="2" presetClass="exit" presetSubtype="4" fill="hold" grpId="2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917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8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0" presetID="2" presetClass="exit" presetSubtype="4" fill="hold" grpId="2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921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2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4" presetID="2" presetClass="exit" presetSubtype="4" fill="hold" grpId="3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25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6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8" presetID="2" presetClass="exit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29" dur="50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0" dur="50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2" presetID="2" presetClass="exit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33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4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6" presetID="2" presetClass="exit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37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8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0" presetID="2" presetClass="exit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41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2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4" presetID="2" presetClass="exit" presetSubtype="4" fill="hold" grpId="3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945" dur="500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6" dur="500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8" presetID="2" presetClass="exit" presetSubtype="4" fill="hold" grpId="4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49" dur="500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0" dur="500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2" presetID="2" presetClass="exit" presetSubtype="4" fill="hold" grpId="4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53" dur="5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4" dur="5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6" presetID="2" presetClass="exit" presetSubtype="4" fill="hold" grpId="4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57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8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0" presetID="2" presetClass="exit" presetSubtype="4" fill="hold" grpId="4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61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2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4" presetID="2" presetClass="exit" presetSubtype="4" fill="hold" grpId="4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65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6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8" presetID="2" presetClass="exit" presetSubtype="4" fill="hold" grpId="2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969" dur="50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0" dur="50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2" presetID="2" presetClass="exit" presetSubtype="4" fill="hold" grpId="4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973" dur="500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4" dur="500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6" presetID="2" presetClass="exit" presetSubtype="4" fill="hold" grpId="3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977" dur="50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8" dur="50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0" presetID="2" presetClass="exit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81" dur="500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2" dur="500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4" presetID="2" presetClass="exit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85" dur="500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6" dur="500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8" presetID="2" presetClass="exit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89" dur="500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0" dur="500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2" presetID="2" presetClass="exit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93" dur="500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4" dur="500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6" presetID="2" presetClass="exit" presetSubtype="4" fill="hold" grpId="2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997" dur="500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8" dur="500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0" presetID="2" presetClass="exit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01" dur="500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2" dur="500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4" presetID="2" presetClass="exit" presetSubtype="4" fill="hold" grpId="2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005" dur="50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6" dur="50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8" presetID="2" presetClass="exit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09" dur="500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0" dur="500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2" presetID="2" presetClass="exit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13" dur="500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4" dur="500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6" presetID="2" presetClass="exit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17" dur="500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8" dur="500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0" presetID="2" presetClass="exit" presetSubtype="4" fill="hold" grpId="9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021" dur="500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2" dur="500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4" presetID="2" presetClass="exit" presetSubtype="4" fill="hold" grpId="2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025" dur="500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6" dur="500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8" presetID="2" presetClass="exit" presetSubtype="4" fill="hold" grpId="6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029" dur="500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0" dur="500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2" presetID="2" presetClass="exit" presetSubtype="4" fill="hold" grpId="4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33" dur="500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4" dur="500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6" presetID="2" presetClass="exit" presetSubtype="4" fill="hold" grpId="4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37" dur="500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8" dur="500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0" presetID="2" presetClass="exit" presetSubtype="4" fill="hold" grpId="4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41" dur="500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2" dur="500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4" presetID="2" presetClass="exit" presetSubtype="4" fill="hold" grpId="4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45" dur="500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6" dur="500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8" presetID="2" presetClass="exit" presetSubtype="4" fill="hold" grpId="4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49" dur="50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0" dur="50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2" presetID="2" presetClass="exit" presetSubtype="4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53" dur="500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4" dur="500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6" presetID="2" presetClass="exit" presetSubtype="4" fill="hold" grpId="4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057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8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60" presetID="2" presetClass="exit" presetSubtype="4" fill="hold" grpId="2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061" dur="5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2" dur="5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64" presetID="2" presetClass="exit" presetSubtype="4" fill="hold" grpId="2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065" dur="50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6" dur="50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68" presetID="2" presetClass="exit" presetSubtype="4" fill="hold" grpId="2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069" dur="50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0" dur="50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2" presetID="2" presetClass="exit" presetSubtype="4" fill="hold" grpId="1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073" dur="500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4" dur="500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6" presetID="2" presetClass="exit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77" dur="500"/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8" dur="500"/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80" presetID="2" presetClass="exit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81" dur="50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2" dur="50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84" presetID="2" presetClass="exit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85" dur="500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6" dur="500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8" fill="hold">
                                <p:stCondLst>
                                  <p:cond delay="89085"/>
                                </p:stCondLst>
                                <p:childTnLst>
                                  <p:par>
                                    <p:cTn id="1089" presetID="64" presetClass="path" presetSubtype="0" fill="hold" grpId="2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.00503 -0.01945 L 0.00694 -1.26778 " pathEditMode="relative" rAng="0" ptsTypes="AA">
                                          <p:cBhvr>
                                            <p:cTn id="1090" dur="10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7" y="-6241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91" presetID="2" presetClass="exit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92" dur="1000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3" dur="1000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9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5" grpId="1"/>
          <p:bldP spid="5" grpId="2"/>
          <p:bldP spid="5" grpId="3"/>
          <p:bldP spid="5" grpId="4"/>
          <p:bldP spid="5" grpId="5"/>
          <p:bldP spid="5" grpId="6"/>
          <p:bldP spid="5" grpId="7"/>
          <p:bldP spid="5" grpId="8"/>
          <p:bldP spid="5" grpId="9"/>
          <p:bldP spid="5" grpId="10"/>
          <p:bldP spid="5" grpId="11"/>
          <p:bldP spid="5" grpId="12"/>
          <p:bldP spid="5" grpId="13"/>
          <p:bldP spid="8" grpId="0"/>
          <p:bldP spid="8" grpId="1"/>
          <p:bldP spid="8" grpId="2"/>
          <p:bldP spid="8" grpId="3"/>
          <p:bldP spid="8" grpId="4"/>
          <p:bldP spid="8" grpId="5"/>
          <p:bldP spid="8" grpId="6"/>
          <p:bldP spid="8" grpId="7"/>
          <p:bldP spid="8" grpId="8"/>
          <p:bldP spid="8" grpId="9"/>
          <p:bldP spid="8" grpId="10"/>
          <p:bldP spid="8" grpId="11"/>
          <p:bldP spid="8" grpId="12"/>
          <p:bldP spid="8" grpId="13"/>
          <p:bldP spid="7" grpId="0"/>
          <p:bldP spid="7" grpId="1"/>
          <p:bldP spid="7" grpId="2"/>
          <p:bldP spid="7" grpId="3"/>
          <p:bldP spid="7" grpId="4"/>
          <p:bldP spid="7" grpId="5"/>
          <p:bldP spid="7" grpId="6"/>
          <p:bldP spid="7" grpId="7"/>
          <p:bldP spid="7" grpId="8"/>
          <p:bldP spid="7" grpId="9"/>
          <p:bldP spid="7" grpId="10"/>
          <p:bldP spid="7" grpId="11"/>
          <p:bldP spid="7" grpId="12"/>
          <p:bldP spid="7" grpId="13"/>
          <p:bldP spid="6" grpId="0"/>
          <p:bldP spid="6" grpId="1"/>
          <p:bldP spid="6" grpId="2"/>
          <p:bldP spid="6" grpId="3"/>
          <p:bldP spid="6" grpId="4"/>
          <p:bldP spid="6" grpId="5"/>
          <p:bldP spid="6" grpId="6"/>
          <p:bldP spid="6" grpId="7"/>
          <p:bldP spid="6" grpId="8"/>
          <p:bldP spid="6" grpId="9"/>
          <p:bldP spid="6" grpId="10"/>
          <p:bldP spid="6" grpId="11"/>
          <p:bldP spid="6" grpId="12"/>
          <p:bldP spid="6" grpId="13"/>
          <p:bldP spid="3" grpId="0"/>
          <p:bldP spid="3" grpId="1"/>
          <p:bldP spid="3" grpId="2"/>
          <p:bldP spid="3" grpId="3"/>
          <p:bldP spid="3" grpId="4"/>
          <p:bldP spid="3" grpId="5"/>
          <p:bldP spid="3" grpId="6"/>
          <p:bldP spid="3" grpId="7"/>
          <p:bldP spid="3" grpId="8"/>
          <p:bldP spid="3" grpId="9"/>
          <p:bldP spid="3" grpId="10"/>
          <p:bldP spid="3" grpId="11"/>
          <p:bldP spid="3" grpId="12"/>
          <p:bldP spid="3" grpId="13"/>
          <p:bldP spid="10" grpId="0"/>
          <p:bldP spid="10" grpId="1"/>
          <p:bldP spid="10" grpId="2"/>
          <p:bldP spid="4" grpId="0"/>
          <p:bldP spid="4" grpId="1"/>
          <p:bldP spid="4" grpId="2"/>
          <p:bldP spid="11" grpId="0"/>
          <p:bldP spid="11" grpId="1"/>
          <p:bldP spid="11" grpId="2"/>
          <p:bldP spid="11" grpId="3"/>
          <p:bldP spid="11" grpId="4"/>
          <p:bldP spid="12" grpId="0"/>
          <p:bldP spid="12" grpId="1"/>
          <p:bldP spid="12" grpId="2"/>
          <p:bldP spid="12" grpId="3"/>
          <p:bldP spid="13" grpId="0"/>
          <p:bldP spid="13" grpId="1"/>
          <p:bldP spid="13" grpId="2"/>
          <p:bldP spid="13" grpId="3"/>
          <p:bldP spid="13" grpId="4"/>
          <p:bldP spid="13" grpId="5"/>
          <p:bldP spid="14" grpId="0"/>
          <p:bldP spid="14" grpId="1"/>
          <p:bldP spid="14" grpId="2"/>
          <p:bldP spid="14" grpId="3"/>
          <p:bldP spid="15" grpId="0"/>
          <p:bldP spid="15" grpId="1"/>
          <p:bldP spid="15" grpId="2"/>
          <p:bldP spid="15" grpId="3"/>
          <p:bldP spid="18" grpId="0"/>
          <p:bldP spid="18" grpId="1"/>
          <p:bldP spid="18" grpId="2"/>
          <p:bldP spid="21" grpId="0"/>
          <p:bldP spid="21" grpId="1"/>
          <p:bldP spid="21" grpId="2"/>
          <p:bldP spid="22" grpId="0"/>
          <p:bldP spid="22" grpId="1"/>
          <p:bldP spid="22" grpId="2"/>
          <p:bldP spid="34" grpId="0"/>
          <p:bldP spid="34" grpId="1"/>
          <p:bldP spid="34" grpId="2"/>
          <p:bldP spid="35" grpId="0"/>
          <p:bldP spid="35" grpId="1"/>
          <p:bldP spid="35" grpId="2"/>
          <p:bldP spid="115" grpId="0" animBg="1"/>
          <p:bldP spid="115" grpId="1" animBg="1"/>
          <p:bldP spid="115" grpId="2" animBg="1"/>
          <p:bldP spid="116" grpId="0" animBg="1"/>
          <p:bldP spid="116" grpId="1" animBg="1"/>
          <p:bldP spid="116" grpId="2" animBg="1"/>
          <p:bldP spid="117" grpId="0" animBg="1"/>
          <p:bldP spid="117" grpId="1" animBg="1"/>
          <p:bldP spid="117" grpId="2" animBg="1"/>
          <p:bldP spid="37" grpId="0"/>
          <p:bldP spid="37" grpId="1"/>
          <p:bldP spid="38" grpId="0"/>
          <p:bldP spid="38" grpId="1"/>
          <p:bldP spid="38" grpId="2"/>
          <p:bldP spid="38" grpId="3"/>
          <p:bldP spid="38" grpId="4"/>
          <p:bldP spid="39" grpId="0" animBg="1"/>
          <p:bldP spid="39" grpId="1" animBg="1"/>
          <p:bldP spid="39" grpId="2" animBg="1"/>
          <p:bldP spid="40" grpId="0" animBg="1"/>
          <p:bldP spid="40" grpId="1" animBg="1"/>
          <p:bldP spid="40" grpId="2" animBg="1"/>
          <p:bldP spid="40" grpId="3" animBg="1"/>
          <p:bldP spid="2" grpId="0"/>
          <p:bldP spid="2" grpId="1"/>
          <p:bldP spid="2" grpId="2"/>
          <p:bldP spid="2" grpId="3"/>
          <p:bldP spid="9" grpId="0"/>
          <p:bldP spid="9" grpId="1"/>
          <p:bldP spid="9" grpId="2"/>
          <p:bldP spid="9" grpId="3"/>
          <p:bldP spid="16" grpId="0"/>
          <p:bldP spid="16" grpId="1"/>
          <p:bldP spid="16" grpId="2"/>
          <p:bldP spid="17" grpId="0"/>
          <p:bldP spid="17" grpId="1"/>
          <p:bldP spid="17" grpId="2"/>
          <p:bldP spid="17" grpId="3"/>
          <p:bldP spid="19" grpId="0"/>
          <p:bldP spid="19" grpId="1"/>
          <p:bldP spid="19" grpId="2"/>
          <p:bldP spid="20" grpId="0"/>
          <p:bldP spid="20" grpId="1"/>
          <p:bldP spid="20" grpId="2"/>
          <p:bldP spid="45" grpId="0" animBg="1"/>
          <p:bldP spid="45" grpId="1" animBg="1"/>
          <p:bldP spid="45" grpId="2" animBg="1"/>
          <p:bldP spid="45" grpId="3" animBg="1"/>
          <p:bldP spid="73" grpId="0"/>
          <p:bldP spid="73" grpId="1"/>
          <p:bldP spid="73" grpId="2"/>
          <p:bldP spid="73" grpId="3"/>
          <p:bldP spid="74" grpId="0"/>
          <p:bldP spid="74" grpId="1"/>
          <p:bldP spid="74" grpId="2"/>
          <p:bldP spid="75" grpId="0" animBg="1"/>
          <p:bldP spid="75" grpId="1" animBg="1"/>
          <p:bldP spid="75" grpId="2" animBg="1"/>
          <p:bldP spid="75" grpId="3" animBg="1"/>
          <p:bldP spid="75" grpId="4" animBg="1"/>
          <p:bldP spid="76" grpId="0" animBg="1"/>
          <p:bldP spid="76" grpId="1" animBg="1"/>
          <p:bldP spid="76" grpId="2" animBg="1"/>
          <p:bldP spid="76" grpId="3" animBg="1"/>
          <p:bldP spid="76" grpId="4" animBg="1"/>
          <p:bldP spid="77" grpId="0" animBg="1"/>
          <p:bldP spid="77" grpId="1" animBg="1"/>
          <p:bldP spid="77" grpId="2" animBg="1"/>
          <p:bldP spid="77" grpId="3" animBg="1"/>
          <p:bldP spid="77" grpId="4" animBg="1"/>
          <p:bldP spid="78" grpId="0" animBg="1"/>
          <p:bldP spid="78" grpId="1" animBg="1"/>
          <p:bldP spid="78" grpId="2" animBg="1"/>
          <p:bldP spid="78" grpId="3" animBg="1"/>
          <p:bldP spid="78" grpId="4" animBg="1"/>
          <p:bldP spid="79" grpId="0"/>
          <p:bldP spid="79" grpId="1"/>
          <p:bldP spid="79" grpId="2"/>
          <p:bldP spid="79" grpId="3"/>
          <p:bldP spid="79" grpId="4"/>
          <p:bldP spid="80" grpId="0" animBg="1"/>
          <p:bldP spid="80" grpId="1" animBg="1"/>
          <p:bldP spid="80" grpId="2" animBg="1"/>
          <p:bldP spid="80" grpId="3" animBg="1"/>
          <p:bldP spid="80" grpId="4" animBg="1"/>
          <p:bldP spid="81" grpId="0"/>
          <p:bldP spid="81" grpId="1"/>
          <p:bldP spid="81" grpId="2"/>
          <p:bldP spid="81" grpId="3"/>
          <p:bldP spid="118" grpId="0"/>
          <p:bldP spid="118" grpId="1"/>
          <p:bldP spid="118" grpId="2"/>
          <p:bldP spid="143" grpId="0"/>
          <p:bldP spid="143" grpId="1"/>
          <p:bldP spid="143" grpId="2"/>
          <p:bldP spid="178" grpId="2"/>
          <p:bldP spid="178" grpId="3"/>
          <p:bldP spid="178" grpId="4"/>
          <p:bldP spid="178" grpId="5"/>
          <p:bldP spid="178" grpId="6"/>
          <p:bldP spid="178" grpId="7"/>
          <p:bldP spid="178" grpId="8"/>
          <p:bldP spid="178" grpId="9"/>
          <p:bldP spid="179" grpId="0"/>
          <p:bldP spid="179" grpId="1"/>
          <p:bldP spid="179" grpId="2"/>
          <p:bldP spid="180" grpId="0"/>
          <p:bldP spid="180" grpId="1"/>
          <p:bldP spid="180" grpId="2"/>
          <p:bldP spid="180" grpId="3"/>
          <p:bldP spid="180" grpId="4"/>
          <p:bldP spid="180" grpId="5"/>
          <p:bldP spid="180" grpId="6"/>
          <p:bldP spid="181" grpId="0" animBg="1"/>
          <p:bldP spid="181" grpId="1" animBg="1"/>
          <p:bldP spid="181" grpId="2" animBg="1"/>
          <p:bldP spid="181" grpId="3" animBg="1"/>
          <p:bldP spid="181" grpId="4" animBg="1"/>
          <p:bldP spid="182" grpId="0" animBg="1"/>
          <p:bldP spid="182" grpId="1" animBg="1"/>
          <p:bldP spid="182" grpId="2" animBg="1"/>
          <p:bldP spid="182" grpId="3" animBg="1"/>
          <p:bldP spid="182" grpId="4" animBg="1"/>
          <p:bldP spid="183" grpId="0" animBg="1"/>
          <p:bldP spid="183" grpId="1" animBg="1"/>
          <p:bldP spid="183" grpId="2" animBg="1"/>
          <p:bldP spid="183" grpId="3" animBg="1"/>
          <p:bldP spid="183" grpId="4" animBg="1"/>
          <p:bldP spid="184" grpId="0" animBg="1"/>
          <p:bldP spid="184" grpId="1" animBg="1"/>
          <p:bldP spid="184" grpId="2" animBg="1"/>
          <p:bldP spid="184" grpId="3" animBg="1"/>
          <p:bldP spid="184" grpId="4" animBg="1"/>
          <p:bldP spid="185" grpId="0" animBg="1"/>
          <p:bldP spid="185" grpId="1" animBg="1"/>
          <p:bldP spid="185" grpId="2" animBg="1"/>
          <p:bldP spid="185" grpId="3" animBg="1"/>
          <p:bldP spid="185" grpId="4" animBg="1"/>
          <p:bldP spid="186" grpId="0"/>
          <p:bldP spid="186" grpId="1"/>
          <p:bldP spid="186" grpId="2"/>
          <p:bldP spid="187" grpId="0"/>
          <p:bldP spid="187" grpId="1"/>
          <p:bldP spid="187" grpId="2"/>
          <p:bldP spid="187" grpId="3"/>
          <p:bldP spid="187" grpId="4"/>
          <p:bldP spid="188" grpId="0"/>
          <p:bldP spid="188" grpId="1"/>
          <p:bldP spid="188" grpId="2"/>
          <p:bldP spid="189" grpId="0"/>
          <p:bldP spid="189" grpId="1"/>
          <p:bldP spid="189" grpId="2"/>
          <p:bldP spid="190" grpId="0"/>
          <p:bldP spid="190" grpId="1"/>
          <p:bldP spid="190" grpId="2"/>
          <p:bldP spid="191" grpId="0"/>
          <p:bldP spid="191" grpId="1"/>
          <p:bldP spid="192" grpId="0"/>
          <p:bldP spid="192" grpId="1"/>
          <p:bldP spid="192" grpId="2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TextBox 194"/>
          <p:cNvSpPr txBox="1"/>
          <p:nvPr/>
        </p:nvSpPr>
        <p:spPr>
          <a:xfrm>
            <a:off x="107504" y="1624653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>
                    <a:alpha val="50000"/>
                  </a:schemeClr>
                </a:solidFill>
              </a:rPr>
              <a:t>悠悠地唱着</a:t>
            </a:r>
            <a:endParaRPr lang="zh-CN" altLang="en-US" sz="3200" dirty="0">
              <a:solidFill>
                <a:schemeClr val="bg1">
                  <a:alpha val="50000"/>
                </a:schemeClr>
              </a:solidFill>
            </a:endParaRPr>
          </a:p>
        </p:txBody>
      </p:sp>
      <p:grpSp>
        <p:nvGrpSpPr>
          <p:cNvPr id="190" name="组合 189"/>
          <p:cNvGrpSpPr/>
          <p:nvPr/>
        </p:nvGrpSpPr>
        <p:grpSpPr>
          <a:xfrm>
            <a:off x="77601" y="1024496"/>
            <a:ext cx="7754400" cy="584775"/>
            <a:chOff x="201708" y="-1030932"/>
            <a:chExt cx="7754400" cy="584775"/>
          </a:xfrm>
        </p:grpSpPr>
        <p:sp>
          <p:nvSpPr>
            <p:cNvPr id="191" name="TextBox 190"/>
            <p:cNvSpPr txBox="1"/>
            <p:nvPr/>
          </p:nvSpPr>
          <p:spPr>
            <a:xfrm>
              <a:off x="201708" y="-1030932"/>
              <a:ext cx="387798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>
                      <a:alpha val="50000"/>
                    </a:schemeClr>
                  </a:solidFill>
                </a:rPr>
                <a:t>让我用心把你留下来</a:t>
              </a:r>
              <a:endParaRPr lang="zh-CN" altLang="en-US" sz="3200" dirty="0">
                <a:solidFill>
                  <a:schemeClr val="bg1">
                    <a:alpha val="50000"/>
                  </a:schemeClr>
                </a:solidFill>
              </a:endParaRPr>
            </a:p>
          </p:txBody>
        </p:sp>
        <p:sp>
          <p:nvSpPr>
            <p:cNvPr id="192" name="矩形 191"/>
            <p:cNvSpPr/>
            <p:nvPr/>
          </p:nvSpPr>
          <p:spPr>
            <a:xfrm>
              <a:off x="201708" y="-1030932"/>
              <a:ext cx="7754400" cy="5847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9" name="TextBox 188"/>
          <p:cNvSpPr txBox="1"/>
          <p:nvPr/>
        </p:nvSpPr>
        <p:spPr>
          <a:xfrm>
            <a:off x="67623" y="337220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>
                    <a:alpha val="50000"/>
                  </a:schemeClr>
                </a:solidFill>
              </a:rPr>
              <a:t>你是我天边最美的云彩</a:t>
            </a:r>
            <a:endParaRPr lang="zh-CN" altLang="en-US" sz="3200" dirty="0">
              <a:solidFill>
                <a:schemeClr val="bg1">
                  <a:alpha val="50000"/>
                </a:schemeClr>
              </a:solidFill>
            </a:endParaRPr>
          </a:p>
        </p:txBody>
      </p:sp>
      <p:sp>
        <p:nvSpPr>
          <p:cNvPr id="5" name="风"/>
          <p:cNvSpPr txBox="1"/>
          <p:nvPr/>
        </p:nvSpPr>
        <p:spPr>
          <a:xfrm>
            <a:off x="6597612" y="256946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r>
              <a:rPr lang="zh-CN" altLang="en-US" sz="2800" dirty="0" smtClean="0">
                <a:ln w="12700">
                  <a:solidFill>
                    <a:srgbClr val="FFFF00"/>
                  </a:solidFill>
                </a:ln>
                <a:solidFill>
                  <a:srgbClr val="FFCC00"/>
                </a:solidFill>
                <a:effectLst>
                  <a:glow rad="101600">
                    <a:srgbClr val="FFCC00">
                      <a:alpha val="60000"/>
                    </a:srgb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方正启体简体" pitchFamily="65" charset="-122"/>
                <a:ea typeface="方正启体简体" pitchFamily="65" charset="-122"/>
              </a:rPr>
              <a:t>风</a:t>
            </a:r>
            <a:endParaRPr lang="zh-CN" altLang="en-US" sz="2800" dirty="0">
              <a:ln w="12700">
                <a:solidFill>
                  <a:srgbClr val="FFFF00"/>
                </a:solidFill>
              </a:ln>
              <a:solidFill>
                <a:srgbClr val="FFCC00"/>
              </a:solidFill>
              <a:effectLst>
                <a:glow rad="101600">
                  <a:srgbClr val="FFCC00">
                    <a:alpha val="60000"/>
                  </a:srgbClr>
                </a:glow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方正启体简体" pitchFamily="65" charset="-122"/>
              <a:ea typeface="方正启体简体" pitchFamily="65" charset="-122"/>
            </a:endParaRPr>
          </a:p>
        </p:txBody>
      </p:sp>
      <p:sp>
        <p:nvSpPr>
          <p:cNvPr id="8" name="族"/>
          <p:cNvSpPr/>
          <p:nvPr/>
        </p:nvSpPr>
        <p:spPr>
          <a:xfrm>
            <a:off x="5448871" y="256946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n w="12700">
                  <a:solidFill>
                    <a:srgbClr val="FFFF00"/>
                  </a:solidFill>
                </a:ln>
                <a:solidFill>
                  <a:srgbClr val="FFCC00"/>
                </a:solidFill>
                <a:effectLst>
                  <a:glow rad="101600">
                    <a:srgbClr val="FFCC00">
                      <a:alpha val="60000"/>
                    </a:srgb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方正启体简体" pitchFamily="65" charset="-122"/>
                <a:ea typeface="方正启体简体" pitchFamily="65" charset="-122"/>
              </a:rPr>
              <a:t>族</a:t>
            </a:r>
            <a:endParaRPr lang="zh-CN" altLang="en-US" sz="600" dirty="0"/>
          </a:p>
        </p:txBody>
      </p:sp>
      <p:sp>
        <p:nvSpPr>
          <p:cNvPr id="7" name="民"/>
          <p:cNvSpPr/>
          <p:nvPr/>
        </p:nvSpPr>
        <p:spPr>
          <a:xfrm>
            <a:off x="4300130" y="256946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n w="12700">
                  <a:solidFill>
                    <a:srgbClr val="FFFF00"/>
                  </a:solidFill>
                </a:ln>
                <a:solidFill>
                  <a:srgbClr val="FFCC00"/>
                </a:solidFill>
                <a:effectLst>
                  <a:glow rad="101600">
                    <a:srgbClr val="FFCC00">
                      <a:alpha val="60000"/>
                    </a:srgb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方正启体简体" pitchFamily="65" charset="-122"/>
                <a:ea typeface="方正启体简体" pitchFamily="65" charset="-122"/>
              </a:rPr>
              <a:t>民</a:t>
            </a:r>
            <a:endParaRPr lang="zh-CN" altLang="en-US" sz="600" dirty="0"/>
          </a:p>
        </p:txBody>
      </p:sp>
      <p:sp>
        <p:nvSpPr>
          <p:cNvPr id="6" name="炫"/>
          <p:cNvSpPr/>
          <p:nvPr/>
        </p:nvSpPr>
        <p:spPr>
          <a:xfrm>
            <a:off x="3151389" y="256946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n w="12700">
                  <a:solidFill>
                    <a:srgbClr val="FFFF00"/>
                  </a:solidFill>
                </a:ln>
                <a:solidFill>
                  <a:srgbClr val="FFCC00"/>
                </a:solidFill>
                <a:effectLst>
                  <a:glow rad="101600">
                    <a:srgbClr val="FFCC00">
                      <a:alpha val="60000"/>
                    </a:srgb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方正启体简体" pitchFamily="65" charset="-122"/>
                <a:ea typeface="方正启体简体" pitchFamily="65" charset="-122"/>
              </a:rPr>
              <a:t>炫</a:t>
            </a:r>
            <a:endParaRPr lang="zh-CN" altLang="en-US" sz="600" dirty="0"/>
          </a:p>
        </p:txBody>
      </p:sp>
      <p:sp>
        <p:nvSpPr>
          <p:cNvPr id="3" name="最"/>
          <p:cNvSpPr/>
          <p:nvPr/>
        </p:nvSpPr>
        <p:spPr>
          <a:xfrm>
            <a:off x="2002648" y="256946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n w="12700">
                  <a:solidFill>
                    <a:srgbClr val="FFFF00"/>
                  </a:solidFill>
                </a:ln>
                <a:solidFill>
                  <a:srgbClr val="FFCC00"/>
                </a:solidFill>
                <a:effectLst>
                  <a:glow rad="101600">
                    <a:srgbClr val="FFCC00">
                      <a:alpha val="60000"/>
                    </a:srgb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方正启体简体" pitchFamily="65" charset="-122"/>
                <a:ea typeface="方正启体简体" pitchFamily="65" charset="-122"/>
              </a:rPr>
              <a:t>最</a:t>
            </a:r>
            <a:endParaRPr lang="zh-CN" altLang="en-US" sz="600" dirty="0"/>
          </a:p>
        </p:txBody>
      </p:sp>
      <p:sp>
        <p:nvSpPr>
          <p:cNvPr id="10" name="TextBox 9"/>
          <p:cNvSpPr txBox="1"/>
          <p:nvPr/>
        </p:nvSpPr>
        <p:spPr>
          <a:xfrm>
            <a:off x="9252520" y="830436"/>
            <a:ext cx="39100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+mn-ea"/>
              </a:rPr>
              <a:t>苍茫的天涯是我的</a:t>
            </a:r>
            <a:r>
              <a:rPr lang="zh-CN" altLang="en-US" sz="500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zh-CN" altLang="en-US" sz="3200" dirty="0" smtClean="0">
                <a:solidFill>
                  <a:schemeClr val="bg1"/>
                </a:solidFill>
                <a:latin typeface="+mn-ea"/>
              </a:rPr>
              <a:t>爱</a:t>
            </a:r>
            <a:endParaRPr lang="zh-CN" altLang="en-US" sz="3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2210" y="1484799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</a:rPr>
              <a:t>绵绵的青山脚下花正开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92936" y="1418694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</a:rPr>
              <a:t>开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3167" y="2124569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</a:rPr>
              <a:t>什么样的节奏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3167" y="2124569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</a:rPr>
              <a:t>？？？？？？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3528" y="270934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</a:rPr>
              <a:t>是最呀最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56533" y="2709344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dirty="0">
                <a:solidFill>
                  <a:prstClr val="white"/>
                </a:solidFill>
              </a:rPr>
              <a:t>摇摆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12355" y="3269997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</a:rPr>
              <a:t>什么样的歌声才是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 rot="5400000">
            <a:off x="2824300" y="2370474"/>
            <a:ext cx="1037163" cy="761892"/>
          </a:xfrm>
          <a:prstGeom prst="rect">
            <a:avLst/>
          </a:prstGeom>
          <a:noFill/>
        </p:spPr>
        <p:txBody>
          <a:bodyPr vert="eaVert" wrap="none" rtlCol="0">
            <a:prstTxWarp prst="textPlain">
              <a:avLst/>
            </a:prstTxWarp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</a:rPr>
              <a:t>最开怀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263044" y="-4445704"/>
            <a:ext cx="677108" cy="378565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</a:rPr>
              <a:t>弯弯的河水从天上来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263044" y="-4650888"/>
            <a:ext cx="677108" cy="419602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</a:rPr>
              <a:t>流向那万紫千红一片海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785716" y="240115"/>
            <a:ext cx="677108" cy="255454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火辣辣</a:t>
            </a:r>
            <a:r>
              <a:rPr lang="zh-CN" altLang="en-US" sz="3200" dirty="0" smtClean="0">
                <a:solidFill>
                  <a:schemeClr val="bg1"/>
                </a:solidFill>
              </a:rPr>
              <a:t>的歌谣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15" name="椭圆 13"/>
          <p:cNvSpPr/>
          <p:nvPr/>
        </p:nvSpPr>
        <p:spPr>
          <a:xfrm>
            <a:off x="4895434" y="110356"/>
            <a:ext cx="389076" cy="612068"/>
          </a:xfrm>
          <a:custGeom>
            <a:avLst/>
            <a:gdLst>
              <a:gd name="connsiteX0" fmla="*/ 2061885 w 3903390"/>
              <a:gd name="connsiteY0" fmla="*/ 0 h 4996170"/>
              <a:gd name="connsiteX1" fmla="*/ 2262224 w 3903390"/>
              <a:gd name="connsiteY1" fmla="*/ 2950919 h 4996170"/>
              <a:gd name="connsiteX2" fmla="*/ 2820259 w 3903390"/>
              <a:gd name="connsiteY2" fmla="*/ 4313336 h 4996170"/>
              <a:gd name="connsiteX3" fmla="*/ 3327830 w 3903390"/>
              <a:gd name="connsiteY3" fmla="*/ 3789516 h 4996170"/>
              <a:gd name="connsiteX4" fmla="*/ 3527330 w 3903390"/>
              <a:gd name="connsiteY4" fmla="*/ 2173905 h 4996170"/>
              <a:gd name="connsiteX5" fmla="*/ 3877314 w 3903390"/>
              <a:gd name="connsiteY5" fmla="*/ 3732295 h 4996170"/>
              <a:gd name="connsiteX6" fmla="*/ 2669120 w 3903390"/>
              <a:gd name="connsiteY6" fmla="*/ 4949598 h 4996170"/>
              <a:gd name="connsiteX7" fmla="*/ 1765716 w 3903390"/>
              <a:gd name="connsiteY7" fmla="*/ 4641430 h 4996170"/>
              <a:gd name="connsiteX8" fmla="*/ 1416097 w 3903390"/>
              <a:gd name="connsiteY8" fmla="*/ 4694186 h 4996170"/>
              <a:gd name="connsiteX9" fmla="*/ 0 w 3903390"/>
              <a:gd name="connsiteY9" fmla="*/ 3338973 h 4996170"/>
              <a:gd name="connsiteX10" fmla="*/ 435883 w 3903390"/>
              <a:gd name="connsiteY10" fmla="*/ 1338336 h 4996170"/>
              <a:gd name="connsiteX11" fmla="*/ 684348 w 3903390"/>
              <a:gd name="connsiteY11" fmla="*/ 3412432 h 4996170"/>
              <a:gd name="connsiteX12" fmla="*/ 1411724 w 3903390"/>
              <a:gd name="connsiteY12" fmla="*/ 4134563 h 4996170"/>
              <a:gd name="connsiteX13" fmla="*/ 1253023 w 3903390"/>
              <a:gd name="connsiteY13" fmla="*/ 3218006 h 4996170"/>
              <a:gd name="connsiteX14" fmla="*/ 2061885 w 3903390"/>
              <a:gd name="connsiteY14" fmla="*/ 0 h 4996170"/>
              <a:gd name="connsiteX0" fmla="*/ 2061885 w 3892033"/>
              <a:gd name="connsiteY0" fmla="*/ 0 h 4996170"/>
              <a:gd name="connsiteX1" fmla="*/ 2262224 w 3892033"/>
              <a:gd name="connsiteY1" fmla="*/ 2950919 h 4996170"/>
              <a:gd name="connsiteX2" fmla="*/ 2820259 w 3892033"/>
              <a:gd name="connsiteY2" fmla="*/ 4313336 h 4996170"/>
              <a:gd name="connsiteX3" fmla="*/ 3327830 w 3892033"/>
              <a:gd name="connsiteY3" fmla="*/ 3789516 h 4996170"/>
              <a:gd name="connsiteX4" fmla="*/ 3527330 w 3892033"/>
              <a:gd name="connsiteY4" fmla="*/ 2173905 h 4996170"/>
              <a:gd name="connsiteX5" fmla="*/ 3877314 w 3892033"/>
              <a:gd name="connsiteY5" fmla="*/ 3732295 h 4996170"/>
              <a:gd name="connsiteX6" fmla="*/ 2669120 w 3892033"/>
              <a:gd name="connsiteY6" fmla="*/ 4949598 h 4996170"/>
              <a:gd name="connsiteX7" fmla="*/ 1765716 w 3892033"/>
              <a:gd name="connsiteY7" fmla="*/ 4641430 h 4996170"/>
              <a:gd name="connsiteX8" fmla="*/ 1416097 w 3892033"/>
              <a:gd name="connsiteY8" fmla="*/ 4694186 h 4996170"/>
              <a:gd name="connsiteX9" fmla="*/ 0 w 3892033"/>
              <a:gd name="connsiteY9" fmla="*/ 3338973 h 4996170"/>
              <a:gd name="connsiteX10" fmla="*/ 435883 w 3892033"/>
              <a:gd name="connsiteY10" fmla="*/ 1338336 h 4996170"/>
              <a:gd name="connsiteX11" fmla="*/ 684348 w 3892033"/>
              <a:gd name="connsiteY11" fmla="*/ 3412432 h 4996170"/>
              <a:gd name="connsiteX12" fmla="*/ 1411724 w 3892033"/>
              <a:gd name="connsiteY12" fmla="*/ 4134563 h 4996170"/>
              <a:gd name="connsiteX13" fmla="*/ 1253023 w 3892033"/>
              <a:gd name="connsiteY13" fmla="*/ 3218006 h 4996170"/>
              <a:gd name="connsiteX14" fmla="*/ 2061885 w 3892033"/>
              <a:gd name="connsiteY14" fmla="*/ 0 h 4996170"/>
              <a:gd name="connsiteX0" fmla="*/ 2061885 w 3892033"/>
              <a:gd name="connsiteY0" fmla="*/ 0 h 4952972"/>
              <a:gd name="connsiteX1" fmla="*/ 2262224 w 3892033"/>
              <a:gd name="connsiteY1" fmla="*/ 2950919 h 4952972"/>
              <a:gd name="connsiteX2" fmla="*/ 2820259 w 3892033"/>
              <a:gd name="connsiteY2" fmla="*/ 4313336 h 4952972"/>
              <a:gd name="connsiteX3" fmla="*/ 3327830 w 3892033"/>
              <a:gd name="connsiteY3" fmla="*/ 3789516 h 4952972"/>
              <a:gd name="connsiteX4" fmla="*/ 3527330 w 3892033"/>
              <a:gd name="connsiteY4" fmla="*/ 2173905 h 4952972"/>
              <a:gd name="connsiteX5" fmla="*/ 3877314 w 3892033"/>
              <a:gd name="connsiteY5" fmla="*/ 3732295 h 4952972"/>
              <a:gd name="connsiteX6" fmla="*/ 2669120 w 3892033"/>
              <a:gd name="connsiteY6" fmla="*/ 4949598 h 4952972"/>
              <a:gd name="connsiteX7" fmla="*/ 1765716 w 3892033"/>
              <a:gd name="connsiteY7" fmla="*/ 4641430 h 4952972"/>
              <a:gd name="connsiteX8" fmla="*/ 1416097 w 3892033"/>
              <a:gd name="connsiteY8" fmla="*/ 4694186 h 4952972"/>
              <a:gd name="connsiteX9" fmla="*/ 0 w 3892033"/>
              <a:gd name="connsiteY9" fmla="*/ 3338973 h 4952972"/>
              <a:gd name="connsiteX10" fmla="*/ 435883 w 3892033"/>
              <a:gd name="connsiteY10" fmla="*/ 1338336 h 4952972"/>
              <a:gd name="connsiteX11" fmla="*/ 684348 w 3892033"/>
              <a:gd name="connsiteY11" fmla="*/ 3412432 h 4952972"/>
              <a:gd name="connsiteX12" fmla="*/ 1411724 w 3892033"/>
              <a:gd name="connsiteY12" fmla="*/ 4134563 h 4952972"/>
              <a:gd name="connsiteX13" fmla="*/ 1253023 w 3892033"/>
              <a:gd name="connsiteY13" fmla="*/ 3218006 h 4952972"/>
              <a:gd name="connsiteX14" fmla="*/ 2061885 w 3892033"/>
              <a:gd name="connsiteY14" fmla="*/ 0 h 4952972"/>
              <a:gd name="connsiteX0" fmla="*/ 2061885 w 3892033"/>
              <a:gd name="connsiteY0" fmla="*/ 0 h 4952972"/>
              <a:gd name="connsiteX1" fmla="*/ 2262224 w 3892033"/>
              <a:gd name="connsiteY1" fmla="*/ 2950919 h 4952972"/>
              <a:gd name="connsiteX2" fmla="*/ 2794859 w 3892033"/>
              <a:gd name="connsiteY2" fmla="*/ 4275236 h 4952972"/>
              <a:gd name="connsiteX3" fmla="*/ 3327830 w 3892033"/>
              <a:gd name="connsiteY3" fmla="*/ 3789516 h 4952972"/>
              <a:gd name="connsiteX4" fmla="*/ 3527330 w 3892033"/>
              <a:gd name="connsiteY4" fmla="*/ 2173905 h 4952972"/>
              <a:gd name="connsiteX5" fmla="*/ 3877314 w 3892033"/>
              <a:gd name="connsiteY5" fmla="*/ 3732295 h 4952972"/>
              <a:gd name="connsiteX6" fmla="*/ 2669120 w 3892033"/>
              <a:gd name="connsiteY6" fmla="*/ 4949598 h 4952972"/>
              <a:gd name="connsiteX7" fmla="*/ 1765716 w 3892033"/>
              <a:gd name="connsiteY7" fmla="*/ 4641430 h 4952972"/>
              <a:gd name="connsiteX8" fmla="*/ 1416097 w 3892033"/>
              <a:gd name="connsiteY8" fmla="*/ 4694186 h 4952972"/>
              <a:gd name="connsiteX9" fmla="*/ 0 w 3892033"/>
              <a:gd name="connsiteY9" fmla="*/ 3338973 h 4952972"/>
              <a:gd name="connsiteX10" fmla="*/ 435883 w 3892033"/>
              <a:gd name="connsiteY10" fmla="*/ 1338336 h 4952972"/>
              <a:gd name="connsiteX11" fmla="*/ 684348 w 3892033"/>
              <a:gd name="connsiteY11" fmla="*/ 3412432 h 4952972"/>
              <a:gd name="connsiteX12" fmla="*/ 1411724 w 3892033"/>
              <a:gd name="connsiteY12" fmla="*/ 4134563 h 4952972"/>
              <a:gd name="connsiteX13" fmla="*/ 1253023 w 3892033"/>
              <a:gd name="connsiteY13" fmla="*/ 3218006 h 4952972"/>
              <a:gd name="connsiteX14" fmla="*/ 2061885 w 3892033"/>
              <a:gd name="connsiteY14" fmla="*/ 0 h 4952972"/>
              <a:gd name="connsiteX0" fmla="*/ 2061885 w 3892033"/>
              <a:gd name="connsiteY0" fmla="*/ 0 h 4952972"/>
              <a:gd name="connsiteX1" fmla="*/ 2262224 w 3892033"/>
              <a:gd name="connsiteY1" fmla="*/ 2950919 h 4952972"/>
              <a:gd name="connsiteX2" fmla="*/ 2794859 w 3892033"/>
              <a:gd name="connsiteY2" fmla="*/ 4275236 h 4952972"/>
              <a:gd name="connsiteX3" fmla="*/ 3327830 w 3892033"/>
              <a:gd name="connsiteY3" fmla="*/ 3789516 h 4952972"/>
              <a:gd name="connsiteX4" fmla="*/ 3527330 w 3892033"/>
              <a:gd name="connsiteY4" fmla="*/ 2173905 h 4952972"/>
              <a:gd name="connsiteX5" fmla="*/ 3877314 w 3892033"/>
              <a:gd name="connsiteY5" fmla="*/ 3732295 h 4952972"/>
              <a:gd name="connsiteX6" fmla="*/ 2669120 w 3892033"/>
              <a:gd name="connsiteY6" fmla="*/ 4949598 h 4952972"/>
              <a:gd name="connsiteX7" fmla="*/ 1765716 w 3892033"/>
              <a:gd name="connsiteY7" fmla="*/ 4641430 h 4952972"/>
              <a:gd name="connsiteX8" fmla="*/ 1416097 w 3892033"/>
              <a:gd name="connsiteY8" fmla="*/ 4694186 h 4952972"/>
              <a:gd name="connsiteX9" fmla="*/ 0 w 3892033"/>
              <a:gd name="connsiteY9" fmla="*/ 3338973 h 4952972"/>
              <a:gd name="connsiteX10" fmla="*/ 435883 w 3892033"/>
              <a:gd name="connsiteY10" fmla="*/ 1338336 h 4952972"/>
              <a:gd name="connsiteX11" fmla="*/ 684348 w 3892033"/>
              <a:gd name="connsiteY11" fmla="*/ 3412432 h 4952972"/>
              <a:gd name="connsiteX12" fmla="*/ 1411724 w 3892033"/>
              <a:gd name="connsiteY12" fmla="*/ 4134563 h 4952972"/>
              <a:gd name="connsiteX13" fmla="*/ 1253023 w 3892033"/>
              <a:gd name="connsiteY13" fmla="*/ 3218006 h 4952972"/>
              <a:gd name="connsiteX14" fmla="*/ 2061885 w 3892033"/>
              <a:gd name="connsiteY14" fmla="*/ 0 h 4952972"/>
              <a:gd name="connsiteX0" fmla="*/ 2061885 w 3892033"/>
              <a:gd name="connsiteY0" fmla="*/ 0 h 4952972"/>
              <a:gd name="connsiteX1" fmla="*/ 2262224 w 3892033"/>
              <a:gd name="connsiteY1" fmla="*/ 2950919 h 4952972"/>
              <a:gd name="connsiteX2" fmla="*/ 2794859 w 3892033"/>
              <a:gd name="connsiteY2" fmla="*/ 4275236 h 4952972"/>
              <a:gd name="connsiteX3" fmla="*/ 3327830 w 3892033"/>
              <a:gd name="connsiteY3" fmla="*/ 3789516 h 4952972"/>
              <a:gd name="connsiteX4" fmla="*/ 3527330 w 3892033"/>
              <a:gd name="connsiteY4" fmla="*/ 2173905 h 4952972"/>
              <a:gd name="connsiteX5" fmla="*/ 3877314 w 3892033"/>
              <a:gd name="connsiteY5" fmla="*/ 3732295 h 4952972"/>
              <a:gd name="connsiteX6" fmla="*/ 2669120 w 3892033"/>
              <a:gd name="connsiteY6" fmla="*/ 4949598 h 4952972"/>
              <a:gd name="connsiteX7" fmla="*/ 1765716 w 3892033"/>
              <a:gd name="connsiteY7" fmla="*/ 4641430 h 4952972"/>
              <a:gd name="connsiteX8" fmla="*/ 1416097 w 3892033"/>
              <a:gd name="connsiteY8" fmla="*/ 4694186 h 4952972"/>
              <a:gd name="connsiteX9" fmla="*/ 0 w 3892033"/>
              <a:gd name="connsiteY9" fmla="*/ 3338973 h 4952972"/>
              <a:gd name="connsiteX10" fmla="*/ 435883 w 3892033"/>
              <a:gd name="connsiteY10" fmla="*/ 1338336 h 4952972"/>
              <a:gd name="connsiteX11" fmla="*/ 684348 w 3892033"/>
              <a:gd name="connsiteY11" fmla="*/ 3412432 h 4952972"/>
              <a:gd name="connsiteX12" fmla="*/ 1411724 w 3892033"/>
              <a:gd name="connsiteY12" fmla="*/ 4134563 h 4952972"/>
              <a:gd name="connsiteX13" fmla="*/ 1253023 w 3892033"/>
              <a:gd name="connsiteY13" fmla="*/ 3218006 h 4952972"/>
              <a:gd name="connsiteX14" fmla="*/ 2061885 w 3892033"/>
              <a:gd name="connsiteY14" fmla="*/ 0 h 4952972"/>
              <a:gd name="connsiteX0" fmla="*/ 2061885 w 3892033"/>
              <a:gd name="connsiteY0" fmla="*/ 0 h 4952972"/>
              <a:gd name="connsiteX1" fmla="*/ 2262224 w 3892033"/>
              <a:gd name="connsiteY1" fmla="*/ 2950919 h 4952972"/>
              <a:gd name="connsiteX2" fmla="*/ 2667859 w 3892033"/>
              <a:gd name="connsiteY2" fmla="*/ 4097436 h 4952972"/>
              <a:gd name="connsiteX3" fmla="*/ 3327830 w 3892033"/>
              <a:gd name="connsiteY3" fmla="*/ 3789516 h 4952972"/>
              <a:gd name="connsiteX4" fmla="*/ 3527330 w 3892033"/>
              <a:gd name="connsiteY4" fmla="*/ 2173905 h 4952972"/>
              <a:gd name="connsiteX5" fmla="*/ 3877314 w 3892033"/>
              <a:gd name="connsiteY5" fmla="*/ 3732295 h 4952972"/>
              <a:gd name="connsiteX6" fmla="*/ 2669120 w 3892033"/>
              <a:gd name="connsiteY6" fmla="*/ 4949598 h 4952972"/>
              <a:gd name="connsiteX7" fmla="*/ 1765716 w 3892033"/>
              <a:gd name="connsiteY7" fmla="*/ 4641430 h 4952972"/>
              <a:gd name="connsiteX8" fmla="*/ 1416097 w 3892033"/>
              <a:gd name="connsiteY8" fmla="*/ 4694186 h 4952972"/>
              <a:gd name="connsiteX9" fmla="*/ 0 w 3892033"/>
              <a:gd name="connsiteY9" fmla="*/ 3338973 h 4952972"/>
              <a:gd name="connsiteX10" fmla="*/ 435883 w 3892033"/>
              <a:gd name="connsiteY10" fmla="*/ 1338336 h 4952972"/>
              <a:gd name="connsiteX11" fmla="*/ 684348 w 3892033"/>
              <a:gd name="connsiteY11" fmla="*/ 3412432 h 4952972"/>
              <a:gd name="connsiteX12" fmla="*/ 1411724 w 3892033"/>
              <a:gd name="connsiteY12" fmla="*/ 4134563 h 4952972"/>
              <a:gd name="connsiteX13" fmla="*/ 1253023 w 3892033"/>
              <a:gd name="connsiteY13" fmla="*/ 3218006 h 4952972"/>
              <a:gd name="connsiteX14" fmla="*/ 2061885 w 3892033"/>
              <a:gd name="connsiteY14" fmla="*/ 0 h 4952972"/>
              <a:gd name="connsiteX0" fmla="*/ 2061885 w 3892033"/>
              <a:gd name="connsiteY0" fmla="*/ 0 h 4952972"/>
              <a:gd name="connsiteX1" fmla="*/ 2262224 w 3892033"/>
              <a:gd name="connsiteY1" fmla="*/ 2950919 h 4952972"/>
              <a:gd name="connsiteX2" fmla="*/ 2667859 w 3892033"/>
              <a:gd name="connsiteY2" fmla="*/ 4097436 h 4952972"/>
              <a:gd name="connsiteX3" fmla="*/ 3302430 w 3892033"/>
              <a:gd name="connsiteY3" fmla="*/ 3738716 h 4952972"/>
              <a:gd name="connsiteX4" fmla="*/ 3527330 w 3892033"/>
              <a:gd name="connsiteY4" fmla="*/ 2173905 h 4952972"/>
              <a:gd name="connsiteX5" fmla="*/ 3877314 w 3892033"/>
              <a:gd name="connsiteY5" fmla="*/ 3732295 h 4952972"/>
              <a:gd name="connsiteX6" fmla="*/ 2669120 w 3892033"/>
              <a:gd name="connsiteY6" fmla="*/ 4949598 h 4952972"/>
              <a:gd name="connsiteX7" fmla="*/ 1765716 w 3892033"/>
              <a:gd name="connsiteY7" fmla="*/ 4641430 h 4952972"/>
              <a:gd name="connsiteX8" fmla="*/ 1416097 w 3892033"/>
              <a:gd name="connsiteY8" fmla="*/ 4694186 h 4952972"/>
              <a:gd name="connsiteX9" fmla="*/ 0 w 3892033"/>
              <a:gd name="connsiteY9" fmla="*/ 3338973 h 4952972"/>
              <a:gd name="connsiteX10" fmla="*/ 435883 w 3892033"/>
              <a:gd name="connsiteY10" fmla="*/ 1338336 h 4952972"/>
              <a:gd name="connsiteX11" fmla="*/ 684348 w 3892033"/>
              <a:gd name="connsiteY11" fmla="*/ 3412432 h 4952972"/>
              <a:gd name="connsiteX12" fmla="*/ 1411724 w 3892033"/>
              <a:gd name="connsiteY12" fmla="*/ 4134563 h 4952972"/>
              <a:gd name="connsiteX13" fmla="*/ 1253023 w 3892033"/>
              <a:gd name="connsiteY13" fmla="*/ 3218006 h 4952972"/>
              <a:gd name="connsiteX14" fmla="*/ 2061885 w 3892033"/>
              <a:gd name="connsiteY14" fmla="*/ 0 h 4952972"/>
              <a:gd name="connsiteX0" fmla="*/ 2061885 w 3892033"/>
              <a:gd name="connsiteY0" fmla="*/ 0 h 4952972"/>
              <a:gd name="connsiteX1" fmla="*/ 2262224 w 3892033"/>
              <a:gd name="connsiteY1" fmla="*/ 2950919 h 4952972"/>
              <a:gd name="connsiteX2" fmla="*/ 2667859 w 3892033"/>
              <a:gd name="connsiteY2" fmla="*/ 4097436 h 4952972"/>
              <a:gd name="connsiteX3" fmla="*/ 3302430 w 3892033"/>
              <a:gd name="connsiteY3" fmla="*/ 3738716 h 4952972"/>
              <a:gd name="connsiteX4" fmla="*/ 3527330 w 3892033"/>
              <a:gd name="connsiteY4" fmla="*/ 2173905 h 4952972"/>
              <a:gd name="connsiteX5" fmla="*/ 3877314 w 3892033"/>
              <a:gd name="connsiteY5" fmla="*/ 3732295 h 4952972"/>
              <a:gd name="connsiteX6" fmla="*/ 2669120 w 3892033"/>
              <a:gd name="connsiteY6" fmla="*/ 4949598 h 4952972"/>
              <a:gd name="connsiteX7" fmla="*/ 1765716 w 3892033"/>
              <a:gd name="connsiteY7" fmla="*/ 4641430 h 4952972"/>
              <a:gd name="connsiteX8" fmla="*/ 1416097 w 3892033"/>
              <a:gd name="connsiteY8" fmla="*/ 4694186 h 4952972"/>
              <a:gd name="connsiteX9" fmla="*/ 0 w 3892033"/>
              <a:gd name="connsiteY9" fmla="*/ 3338973 h 4952972"/>
              <a:gd name="connsiteX10" fmla="*/ 435883 w 3892033"/>
              <a:gd name="connsiteY10" fmla="*/ 1338336 h 4952972"/>
              <a:gd name="connsiteX11" fmla="*/ 684348 w 3892033"/>
              <a:gd name="connsiteY11" fmla="*/ 3412432 h 4952972"/>
              <a:gd name="connsiteX12" fmla="*/ 1411724 w 3892033"/>
              <a:gd name="connsiteY12" fmla="*/ 4134563 h 4952972"/>
              <a:gd name="connsiteX13" fmla="*/ 1253023 w 3892033"/>
              <a:gd name="connsiteY13" fmla="*/ 3218006 h 4952972"/>
              <a:gd name="connsiteX14" fmla="*/ 2061885 w 3892033"/>
              <a:gd name="connsiteY14" fmla="*/ 0 h 4952972"/>
              <a:gd name="connsiteX0" fmla="*/ 2061885 w 3892033"/>
              <a:gd name="connsiteY0" fmla="*/ 0 h 4952972"/>
              <a:gd name="connsiteX1" fmla="*/ 2262224 w 3892033"/>
              <a:gd name="connsiteY1" fmla="*/ 2950919 h 4952972"/>
              <a:gd name="connsiteX2" fmla="*/ 2667859 w 3892033"/>
              <a:gd name="connsiteY2" fmla="*/ 4097436 h 4952972"/>
              <a:gd name="connsiteX3" fmla="*/ 3302430 w 3892033"/>
              <a:gd name="connsiteY3" fmla="*/ 3738716 h 4952972"/>
              <a:gd name="connsiteX4" fmla="*/ 3527330 w 3892033"/>
              <a:gd name="connsiteY4" fmla="*/ 2173905 h 4952972"/>
              <a:gd name="connsiteX5" fmla="*/ 3877314 w 3892033"/>
              <a:gd name="connsiteY5" fmla="*/ 3732295 h 4952972"/>
              <a:gd name="connsiteX6" fmla="*/ 2669120 w 3892033"/>
              <a:gd name="connsiteY6" fmla="*/ 4949598 h 4952972"/>
              <a:gd name="connsiteX7" fmla="*/ 1765716 w 3892033"/>
              <a:gd name="connsiteY7" fmla="*/ 4641430 h 4952972"/>
              <a:gd name="connsiteX8" fmla="*/ 1416097 w 3892033"/>
              <a:gd name="connsiteY8" fmla="*/ 4694186 h 4952972"/>
              <a:gd name="connsiteX9" fmla="*/ 0 w 3892033"/>
              <a:gd name="connsiteY9" fmla="*/ 3338973 h 4952972"/>
              <a:gd name="connsiteX10" fmla="*/ 435883 w 3892033"/>
              <a:gd name="connsiteY10" fmla="*/ 1338336 h 4952972"/>
              <a:gd name="connsiteX11" fmla="*/ 684348 w 3892033"/>
              <a:gd name="connsiteY11" fmla="*/ 3412432 h 4952972"/>
              <a:gd name="connsiteX12" fmla="*/ 1411724 w 3892033"/>
              <a:gd name="connsiteY12" fmla="*/ 4134563 h 4952972"/>
              <a:gd name="connsiteX13" fmla="*/ 1253023 w 3892033"/>
              <a:gd name="connsiteY13" fmla="*/ 3218006 h 4952972"/>
              <a:gd name="connsiteX14" fmla="*/ 2061885 w 3892033"/>
              <a:gd name="connsiteY14" fmla="*/ 0 h 4952972"/>
              <a:gd name="connsiteX0" fmla="*/ 2061885 w 3892033"/>
              <a:gd name="connsiteY0" fmla="*/ 0 h 4952972"/>
              <a:gd name="connsiteX1" fmla="*/ 2262224 w 3892033"/>
              <a:gd name="connsiteY1" fmla="*/ 2950919 h 4952972"/>
              <a:gd name="connsiteX2" fmla="*/ 2667859 w 3892033"/>
              <a:gd name="connsiteY2" fmla="*/ 4097436 h 4952972"/>
              <a:gd name="connsiteX3" fmla="*/ 3302430 w 3892033"/>
              <a:gd name="connsiteY3" fmla="*/ 3738716 h 4952972"/>
              <a:gd name="connsiteX4" fmla="*/ 3527330 w 3892033"/>
              <a:gd name="connsiteY4" fmla="*/ 2173905 h 4952972"/>
              <a:gd name="connsiteX5" fmla="*/ 3877314 w 3892033"/>
              <a:gd name="connsiteY5" fmla="*/ 3732295 h 4952972"/>
              <a:gd name="connsiteX6" fmla="*/ 2669120 w 3892033"/>
              <a:gd name="connsiteY6" fmla="*/ 4949598 h 4952972"/>
              <a:gd name="connsiteX7" fmla="*/ 1765716 w 3892033"/>
              <a:gd name="connsiteY7" fmla="*/ 4641430 h 4952972"/>
              <a:gd name="connsiteX8" fmla="*/ 1416097 w 3892033"/>
              <a:gd name="connsiteY8" fmla="*/ 4694186 h 4952972"/>
              <a:gd name="connsiteX9" fmla="*/ 0 w 3892033"/>
              <a:gd name="connsiteY9" fmla="*/ 3338973 h 4952972"/>
              <a:gd name="connsiteX10" fmla="*/ 435883 w 3892033"/>
              <a:gd name="connsiteY10" fmla="*/ 1338336 h 4952972"/>
              <a:gd name="connsiteX11" fmla="*/ 684348 w 3892033"/>
              <a:gd name="connsiteY11" fmla="*/ 3412432 h 4952972"/>
              <a:gd name="connsiteX12" fmla="*/ 1411724 w 3892033"/>
              <a:gd name="connsiteY12" fmla="*/ 4134563 h 4952972"/>
              <a:gd name="connsiteX13" fmla="*/ 1253023 w 3892033"/>
              <a:gd name="connsiteY13" fmla="*/ 3218006 h 4952972"/>
              <a:gd name="connsiteX14" fmla="*/ 2061885 w 3892033"/>
              <a:gd name="connsiteY14" fmla="*/ 0 h 4952972"/>
              <a:gd name="connsiteX0" fmla="*/ 2061885 w 3855101"/>
              <a:gd name="connsiteY0" fmla="*/ 0 h 4986226"/>
              <a:gd name="connsiteX1" fmla="*/ 2262224 w 3855101"/>
              <a:gd name="connsiteY1" fmla="*/ 2950919 h 4986226"/>
              <a:gd name="connsiteX2" fmla="*/ 2667859 w 3855101"/>
              <a:gd name="connsiteY2" fmla="*/ 4097436 h 4986226"/>
              <a:gd name="connsiteX3" fmla="*/ 3302430 w 3855101"/>
              <a:gd name="connsiteY3" fmla="*/ 3738716 h 4986226"/>
              <a:gd name="connsiteX4" fmla="*/ 3527330 w 3855101"/>
              <a:gd name="connsiteY4" fmla="*/ 2173905 h 4986226"/>
              <a:gd name="connsiteX5" fmla="*/ 3839214 w 3855101"/>
              <a:gd name="connsiteY5" fmla="*/ 3884695 h 4986226"/>
              <a:gd name="connsiteX6" fmla="*/ 2669120 w 3855101"/>
              <a:gd name="connsiteY6" fmla="*/ 4949598 h 4986226"/>
              <a:gd name="connsiteX7" fmla="*/ 1765716 w 3855101"/>
              <a:gd name="connsiteY7" fmla="*/ 4641430 h 4986226"/>
              <a:gd name="connsiteX8" fmla="*/ 1416097 w 3855101"/>
              <a:gd name="connsiteY8" fmla="*/ 4694186 h 4986226"/>
              <a:gd name="connsiteX9" fmla="*/ 0 w 3855101"/>
              <a:gd name="connsiteY9" fmla="*/ 3338973 h 4986226"/>
              <a:gd name="connsiteX10" fmla="*/ 435883 w 3855101"/>
              <a:gd name="connsiteY10" fmla="*/ 1338336 h 4986226"/>
              <a:gd name="connsiteX11" fmla="*/ 684348 w 3855101"/>
              <a:gd name="connsiteY11" fmla="*/ 3412432 h 4986226"/>
              <a:gd name="connsiteX12" fmla="*/ 1411724 w 3855101"/>
              <a:gd name="connsiteY12" fmla="*/ 4134563 h 4986226"/>
              <a:gd name="connsiteX13" fmla="*/ 1253023 w 3855101"/>
              <a:gd name="connsiteY13" fmla="*/ 3218006 h 4986226"/>
              <a:gd name="connsiteX14" fmla="*/ 2061885 w 3855101"/>
              <a:gd name="connsiteY14" fmla="*/ 0 h 4986226"/>
              <a:gd name="connsiteX0" fmla="*/ 2061885 w 3855101"/>
              <a:gd name="connsiteY0" fmla="*/ 0 h 4950732"/>
              <a:gd name="connsiteX1" fmla="*/ 2262224 w 3855101"/>
              <a:gd name="connsiteY1" fmla="*/ 2950919 h 4950732"/>
              <a:gd name="connsiteX2" fmla="*/ 2667859 w 3855101"/>
              <a:gd name="connsiteY2" fmla="*/ 4097436 h 4950732"/>
              <a:gd name="connsiteX3" fmla="*/ 3302430 w 3855101"/>
              <a:gd name="connsiteY3" fmla="*/ 3738716 h 4950732"/>
              <a:gd name="connsiteX4" fmla="*/ 3527330 w 3855101"/>
              <a:gd name="connsiteY4" fmla="*/ 2173905 h 4950732"/>
              <a:gd name="connsiteX5" fmla="*/ 3839214 w 3855101"/>
              <a:gd name="connsiteY5" fmla="*/ 3884695 h 4950732"/>
              <a:gd name="connsiteX6" fmla="*/ 2669120 w 3855101"/>
              <a:gd name="connsiteY6" fmla="*/ 4949598 h 4950732"/>
              <a:gd name="connsiteX7" fmla="*/ 1765716 w 3855101"/>
              <a:gd name="connsiteY7" fmla="*/ 4641430 h 4950732"/>
              <a:gd name="connsiteX8" fmla="*/ 1416097 w 3855101"/>
              <a:gd name="connsiteY8" fmla="*/ 4694186 h 4950732"/>
              <a:gd name="connsiteX9" fmla="*/ 0 w 3855101"/>
              <a:gd name="connsiteY9" fmla="*/ 3338973 h 4950732"/>
              <a:gd name="connsiteX10" fmla="*/ 435883 w 3855101"/>
              <a:gd name="connsiteY10" fmla="*/ 1338336 h 4950732"/>
              <a:gd name="connsiteX11" fmla="*/ 684348 w 3855101"/>
              <a:gd name="connsiteY11" fmla="*/ 3412432 h 4950732"/>
              <a:gd name="connsiteX12" fmla="*/ 1411724 w 3855101"/>
              <a:gd name="connsiteY12" fmla="*/ 4134563 h 4950732"/>
              <a:gd name="connsiteX13" fmla="*/ 1253023 w 3855101"/>
              <a:gd name="connsiteY13" fmla="*/ 3218006 h 4950732"/>
              <a:gd name="connsiteX14" fmla="*/ 2061885 w 3855101"/>
              <a:gd name="connsiteY14" fmla="*/ 0 h 4950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55101" h="4950732">
                <a:moveTo>
                  <a:pt x="2061885" y="0"/>
                </a:moveTo>
                <a:cubicBezTo>
                  <a:pt x="2361646" y="1042780"/>
                  <a:pt x="2275528" y="2306113"/>
                  <a:pt x="2262224" y="2950919"/>
                </a:cubicBezTo>
                <a:cubicBezTo>
                  <a:pt x="2248920" y="3595725"/>
                  <a:pt x="2494491" y="3966137"/>
                  <a:pt x="2667859" y="4097436"/>
                </a:cubicBezTo>
                <a:cubicBezTo>
                  <a:pt x="2841227" y="4228735"/>
                  <a:pt x="3159185" y="4059305"/>
                  <a:pt x="3302430" y="3738716"/>
                </a:cubicBezTo>
                <a:cubicBezTo>
                  <a:pt x="3445675" y="3418128"/>
                  <a:pt x="3286643" y="2809620"/>
                  <a:pt x="3527330" y="2173905"/>
                </a:cubicBezTo>
                <a:cubicBezTo>
                  <a:pt x="3528383" y="2877763"/>
                  <a:pt x="3939994" y="3411076"/>
                  <a:pt x="3839214" y="3884695"/>
                </a:cubicBezTo>
                <a:cubicBezTo>
                  <a:pt x="3632679" y="4855310"/>
                  <a:pt x="2986128" y="4937776"/>
                  <a:pt x="2669120" y="4949598"/>
                </a:cubicBezTo>
                <a:cubicBezTo>
                  <a:pt x="2301497" y="4963308"/>
                  <a:pt x="2008957" y="4852321"/>
                  <a:pt x="1765716" y="4641430"/>
                </a:cubicBezTo>
                <a:cubicBezTo>
                  <a:pt x="1654069" y="4676362"/>
                  <a:pt x="1536818" y="4694186"/>
                  <a:pt x="1416097" y="4694186"/>
                </a:cubicBezTo>
                <a:cubicBezTo>
                  <a:pt x="620719" y="4694186"/>
                  <a:pt x="0" y="4293427"/>
                  <a:pt x="0" y="3338973"/>
                </a:cubicBezTo>
                <a:cubicBezTo>
                  <a:pt x="0" y="2611654"/>
                  <a:pt x="434572" y="2241938"/>
                  <a:pt x="435883" y="1338336"/>
                </a:cubicBezTo>
                <a:cubicBezTo>
                  <a:pt x="735644" y="2154457"/>
                  <a:pt x="485126" y="2931117"/>
                  <a:pt x="684348" y="3412432"/>
                </a:cubicBezTo>
                <a:cubicBezTo>
                  <a:pt x="839402" y="3787038"/>
                  <a:pt x="1140610" y="4005552"/>
                  <a:pt x="1411724" y="4134563"/>
                </a:cubicBezTo>
                <a:cubicBezTo>
                  <a:pt x="1309678" y="3890310"/>
                  <a:pt x="1253023" y="3586444"/>
                  <a:pt x="1253023" y="3218006"/>
                </a:cubicBezTo>
                <a:cubicBezTo>
                  <a:pt x="1253023" y="2288691"/>
                  <a:pt x="2060574" y="1154557"/>
                  <a:pt x="2061885" y="0"/>
                </a:cubicBezTo>
                <a:close/>
              </a:path>
            </a:pathLst>
          </a:custGeom>
          <a:gradFill>
            <a:gsLst>
              <a:gs pos="0">
                <a:srgbClr val="FFFF00"/>
              </a:gs>
              <a:gs pos="50000">
                <a:srgbClr val="FFC000"/>
              </a:gs>
              <a:gs pos="100000">
                <a:srgbClr val="FF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3"/>
          <p:cNvSpPr/>
          <p:nvPr/>
        </p:nvSpPr>
        <p:spPr>
          <a:xfrm>
            <a:off x="4916478" y="614412"/>
            <a:ext cx="400516" cy="603684"/>
          </a:xfrm>
          <a:custGeom>
            <a:avLst/>
            <a:gdLst>
              <a:gd name="connsiteX0" fmla="*/ 2061885 w 3903390"/>
              <a:gd name="connsiteY0" fmla="*/ 0 h 4996170"/>
              <a:gd name="connsiteX1" fmla="*/ 2262224 w 3903390"/>
              <a:gd name="connsiteY1" fmla="*/ 2950919 h 4996170"/>
              <a:gd name="connsiteX2" fmla="*/ 2820259 w 3903390"/>
              <a:gd name="connsiteY2" fmla="*/ 4313336 h 4996170"/>
              <a:gd name="connsiteX3" fmla="*/ 3327830 w 3903390"/>
              <a:gd name="connsiteY3" fmla="*/ 3789516 h 4996170"/>
              <a:gd name="connsiteX4" fmla="*/ 3527330 w 3903390"/>
              <a:gd name="connsiteY4" fmla="*/ 2173905 h 4996170"/>
              <a:gd name="connsiteX5" fmla="*/ 3877314 w 3903390"/>
              <a:gd name="connsiteY5" fmla="*/ 3732295 h 4996170"/>
              <a:gd name="connsiteX6" fmla="*/ 2669120 w 3903390"/>
              <a:gd name="connsiteY6" fmla="*/ 4949598 h 4996170"/>
              <a:gd name="connsiteX7" fmla="*/ 1765716 w 3903390"/>
              <a:gd name="connsiteY7" fmla="*/ 4641430 h 4996170"/>
              <a:gd name="connsiteX8" fmla="*/ 1416097 w 3903390"/>
              <a:gd name="connsiteY8" fmla="*/ 4694186 h 4996170"/>
              <a:gd name="connsiteX9" fmla="*/ 0 w 3903390"/>
              <a:gd name="connsiteY9" fmla="*/ 3338973 h 4996170"/>
              <a:gd name="connsiteX10" fmla="*/ 435883 w 3903390"/>
              <a:gd name="connsiteY10" fmla="*/ 1338336 h 4996170"/>
              <a:gd name="connsiteX11" fmla="*/ 684348 w 3903390"/>
              <a:gd name="connsiteY11" fmla="*/ 3412432 h 4996170"/>
              <a:gd name="connsiteX12" fmla="*/ 1411724 w 3903390"/>
              <a:gd name="connsiteY12" fmla="*/ 4134563 h 4996170"/>
              <a:gd name="connsiteX13" fmla="*/ 1253023 w 3903390"/>
              <a:gd name="connsiteY13" fmla="*/ 3218006 h 4996170"/>
              <a:gd name="connsiteX14" fmla="*/ 2061885 w 3903390"/>
              <a:gd name="connsiteY14" fmla="*/ 0 h 4996170"/>
              <a:gd name="connsiteX0" fmla="*/ 2061885 w 3892033"/>
              <a:gd name="connsiteY0" fmla="*/ 0 h 4996170"/>
              <a:gd name="connsiteX1" fmla="*/ 2262224 w 3892033"/>
              <a:gd name="connsiteY1" fmla="*/ 2950919 h 4996170"/>
              <a:gd name="connsiteX2" fmla="*/ 2820259 w 3892033"/>
              <a:gd name="connsiteY2" fmla="*/ 4313336 h 4996170"/>
              <a:gd name="connsiteX3" fmla="*/ 3327830 w 3892033"/>
              <a:gd name="connsiteY3" fmla="*/ 3789516 h 4996170"/>
              <a:gd name="connsiteX4" fmla="*/ 3527330 w 3892033"/>
              <a:gd name="connsiteY4" fmla="*/ 2173905 h 4996170"/>
              <a:gd name="connsiteX5" fmla="*/ 3877314 w 3892033"/>
              <a:gd name="connsiteY5" fmla="*/ 3732295 h 4996170"/>
              <a:gd name="connsiteX6" fmla="*/ 2669120 w 3892033"/>
              <a:gd name="connsiteY6" fmla="*/ 4949598 h 4996170"/>
              <a:gd name="connsiteX7" fmla="*/ 1765716 w 3892033"/>
              <a:gd name="connsiteY7" fmla="*/ 4641430 h 4996170"/>
              <a:gd name="connsiteX8" fmla="*/ 1416097 w 3892033"/>
              <a:gd name="connsiteY8" fmla="*/ 4694186 h 4996170"/>
              <a:gd name="connsiteX9" fmla="*/ 0 w 3892033"/>
              <a:gd name="connsiteY9" fmla="*/ 3338973 h 4996170"/>
              <a:gd name="connsiteX10" fmla="*/ 435883 w 3892033"/>
              <a:gd name="connsiteY10" fmla="*/ 1338336 h 4996170"/>
              <a:gd name="connsiteX11" fmla="*/ 684348 w 3892033"/>
              <a:gd name="connsiteY11" fmla="*/ 3412432 h 4996170"/>
              <a:gd name="connsiteX12" fmla="*/ 1411724 w 3892033"/>
              <a:gd name="connsiteY12" fmla="*/ 4134563 h 4996170"/>
              <a:gd name="connsiteX13" fmla="*/ 1253023 w 3892033"/>
              <a:gd name="connsiteY13" fmla="*/ 3218006 h 4996170"/>
              <a:gd name="connsiteX14" fmla="*/ 2061885 w 3892033"/>
              <a:gd name="connsiteY14" fmla="*/ 0 h 4996170"/>
              <a:gd name="connsiteX0" fmla="*/ 2061885 w 3892033"/>
              <a:gd name="connsiteY0" fmla="*/ 0 h 4952972"/>
              <a:gd name="connsiteX1" fmla="*/ 2262224 w 3892033"/>
              <a:gd name="connsiteY1" fmla="*/ 2950919 h 4952972"/>
              <a:gd name="connsiteX2" fmla="*/ 2820259 w 3892033"/>
              <a:gd name="connsiteY2" fmla="*/ 4313336 h 4952972"/>
              <a:gd name="connsiteX3" fmla="*/ 3327830 w 3892033"/>
              <a:gd name="connsiteY3" fmla="*/ 3789516 h 4952972"/>
              <a:gd name="connsiteX4" fmla="*/ 3527330 w 3892033"/>
              <a:gd name="connsiteY4" fmla="*/ 2173905 h 4952972"/>
              <a:gd name="connsiteX5" fmla="*/ 3877314 w 3892033"/>
              <a:gd name="connsiteY5" fmla="*/ 3732295 h 4952972"/>
              <a:gd name="connsiteX6" fmla="*/ 2669120 w 3892033"/>
              <a:gd name="connsiteY6" fmla="*/ 4949598 h 4952972"/>
              <a:gd name="connsiteX7" fmla="*/ 1765716 w 3892033"/>
              <a:gd name="connsiteY7" fmla="*/ 4641430 h 4952972"/>
              <a:gd name="connsiteX8" fmla="*/ 1416097 w 3892033"/>
              <a:gd name="connsiteY8" fmla="*/ 4694186 h 4952972"/>
              <a:gd name="connsiteX9" fmla="*/ 0 w 3892033"/>
              <a:gd name="connsiteY9" fmla="*/ 3338973 h 4952972"/>
              <a:gd name="connsiteX10" fmla="*/ 435883 w 3892033"/>
              <a:gd name="connsiteY10" fmla="*/ 1338336 h 4952972"/>
              <a:gd name="connsiteX11" fmla="*/ 684348 w 3892033"/>
              <a:gd name="connsiteY11" fmla="*/ 3412432 h 4952972"/>
              <a:gd name="connsiteX12" fmla="*/ 1411724 w 3892033"/>
              <a:gd name="connsiteY12" fmla="*/ 4134563 h 4952972"/>
              <a:gd name="connsiteX13" fmla="*/ 1253023 w 3892033"/>
              <a:gd name="connsiteY13" fmla="*/ 3218006 h 4952972"/>
              <a:gd name="connsiteX14" fmla="*/ 2061885 w 3892033"/>
              <a:gd name="connsiteY14" fmla="*/ 0 h 4952972"/>
              <a:gd name="connsiteX0" fmla="*/ 2061885 w 3892033"/>
              <a:gd name="connsiteY0" fmla="*/ 0 h 4952972"/>
              <a:gd name="connsiteX1" fmla="*/ 2262224 w 3892033"/>
              <a:gd name="connsiteY1" fmla="*/ 2950919 h 4952972"/>
              <a:gd name="connsiteX2" fmla="*/ 2794859 w 3892033"/>
              <a:gd name="connsiteY2" fmla="*/ 4275236 h 4952972"/>
              <a:gd name="connsiteX3" fmla="*/ 3327830 w 3892033"/>
              <a:gd name="connsiteY3" fmla="*/ 3789516 h 4952972"/>
              <a:gd name="connsiteX4" fmla="*/ 3527330 w 3892033"/>
              <a:gd name="connsiteY4" fmla="*/ 2173905 h 4952972"/>
              <a:gd name="connsiteX5" fmla="*/ 3877314 w 3892033"/>
              <a:gd name="connsiteY5" fmla="*/ 3732295 h 4952972"/>
              <a:gd name="connsiteX6" fmla="*/ 2669120 w 3892033"/>
              <a:gd name="connsiteY6" fmla="*/ 4949598 h 4952972"/>
              <a:gd name="connsiteX7" fmla="*/ 1765716 w 3892033"/>
              <a:gd name="connsiteY7" fmla="*/ 4641430 h 4952972"/>
              <a:gd name="connsiteX8" fmla="*/ 1416097 w 3892033"/>
              <a:gd name="connsiteY8" fmla="*/ 4694186 h 4952972"/>
              <a:gd name="connsiteX9" fmla="*/ 0 w 3892033"/>
              <a:gd name="connsiteY9" fmla="*/ 3338973 h 4952972"/>
              <a:gd name="connsiteX10" fmla="*/ 435883 w 3892033"/>
              <a:gd name="connsiteY10" fmla="*/ 1338336 h 4952972"/>
              <a:gd name="connsiteX11" fmla="*/ 684348 w 3892033"/>
              <a:gd name="connsiteY11" fmla="*/ 3412432 h 4952972"/>
              <a:gd name="connsiteX12" fmla="*/ 1411724 w 3892033"/>
              <a:gd name="connsiteY12" fmla="*/ 4134563 h 4952972"/>
              <a:gd name="connsiteX13" fmla="*/ 1253023 w 3892033"/>
              <a:gd name="connsiteY13" fmla="*/ 3218006 h 4952972"/>
              <a:gd name="connsiteX14" fmla="*/ 2061885 w 3892033"/>
              <a:gd name="connsiteY14" fmla="*/ 0 h 4952972"/>
              <a:gd name="connsiteX0" fmla="*/ 2061885 w 3892033"/>
              <a:gd name="connsiteY0" fmla="*/ 0 h 4952972"/>
              <a:gd name="connsiteX1" fmla="*/ 2262224 w 3892033"/>
              <a:gd name="connsiteY1" fmla="*/ 2950919 h 4952972"/>
              <a:gd name="connsiteX2" fmla="*/ 2794859 w 3892033"/>
              <a:gd name="connsiteY2" fmla="*/ 4275236 h 4952972"/>
              <a:gd name="connsiteX3" fmla="*/ 3327830 w 3892033"/>
              <a:gd name="connsiteY3" fmla="*/ 3789516 h 4952972"/>
              <a:gd name="connsiteX4" fmla="*/ 3527330 w 3892033"/>
              <a:gd name="connsiteY4" fmla="*/ 2173905 h 4952972"/>
              <a:gd name="connsiteX5" fmla="*/ 3877314 w 3892033"/>
              <a:gd name="connsiteY5" fmla="*/ 3732295 h 4952972"/>
              <a:gd name="connsiteX6" fmla="*/ 2669120 w 3892033"/>
              <a:gd name="connsiteY6" fmla="*/ 4949598 h 4952972"/>
              <a:gd name="connsiteX7" fmla="*/ 1765716 w 3892033"/>
              <a:gd name="connsiteY7" fmla="*/ 4641430 h 4952972"/>
              <a:gd name="connsiteX8" fmla="*/ 1416097 w 3892033"/>
              <a:gd name="connsiteY8" fmla="*/ 4694186 h 4952972"/>
              <a:gd name="connsiteX9" fmla="*/ 0 w 3892033"/>
              <a:gd name="connsiteY9" fmla="*/ 3338973 h 4952972"/>
              <a:gd name="connsiteX10" fmla="*/ 435883 w 3892033"/>
              <a:gd name="connsiteY10" fmla="*/ 1338336 h 4952972"/>
              <a:gd name="connsiteX11" fmla="*/ 684348 w 3892033"/>
              <a:gd name="connsiteY11" fmla="*/ 3412432 h 4952972"/>
              <a:gd name="connsiteX12" fmla="*/ 1411724 w 3892033"/>
              <a:gd name="connsiteY12" fmla="*/ 4134563 h 4952972"/>
              <a:gd name="connsiteX13" fmla="*/ 1253023 w 3892033"/>
              <a:gd name="connsiteY13" fmla="*/ 3218006 h 4952972"/>
              <a:gd name="connsiteX14" fmla="*/ 2061885 w 3892033"/>
              <a:gd name="connsiteY14" fmla="*/ 0 h 4952972"/>
              <a:gd name="connsiteX0" fmla="*/ 2061885 w 3892033"/>
              <a:gd name="connsiteY0" fmla="*/ 0 h 4952972"/>
              <a:gd name="connsiteX1" fmla="*/ 2262224 w 3892033"/>
              <a:gd name="connsiteY1" fmla="*/ 2950919 h 4952972"/>
              <a:gd name="connsiteX2" fmla="*/ 2794859 w 3892033"/>
              <a:gd name="connsiteY2" fmla="*/ 4275236 h 4952972"/>
              <a:gd name="connsiteX3" fmla="*/ 3327830 w 3892033"/>
              <a:gd name="connsiteY3" fmla="*/ 3789516 h 4952972"/>
              <a:gd name="connsiteX4" fmla="*/ 3527330 w 3892033"/>
              <a:gd name="connsiteY4" fmla="*/ 2173905 h 4952972"/>
              <a:gd name="connsiteX5" fmla="*/ 3877314 w 3892033"/>
              <a:gd name="connsiteY5" fmla="*/ 3732295 h 4952972"/>
              <a:gd name="connsiteX6" fmla="*/ 2669120 w 3892033"/>
              <a:gd name="connsiteY6" fmla="*/ 4949598 h 4952972"/>
              <a:gd name="connsiteX7" fmla="*/ 1765716 w 3892033"/>
              <a:gd name="connsiteY7" fmla="*/ 4641430 h 4952972"/>
              <a:gd name="connsiteX8" fmla="*/ 1416097 w 3892033"/>
              <a:gd name="connsiteY8" fmla="*/ 4694186 h 4952972"/>
              <a:gd name="connsiteX9" fmla="*/ 0 w 3892033"/>
              <a:gd name="connsiteY9" fmla="*/ 3338973 h 4952972"/>
              <a:gd name="connsiteX10" fmla="*/ 435883 w 3892033"/>
              <a:gd name="connsiteY10" fmla="*/ 1338336 h 4952972"/>
              <a:gd name="connsiteX11" fmla="*/ 684348 w 3892033"/>
              <a:gd name="connsiteY11" fmla="*/ 3412432 h 4952972"/>
              <a:gd name="connsiteX12" fmla="*/ 1411724 w 3892033"/>
              <a:gd name="connsiteY12" fmla="*/ 4134563 h 4952972"/>
              <a:gd name="connsiteX13" fmla="*/ 1253023 w 3892033"/>
              <a:gd name="connsiteY13" fmla="*/ 3218006 h 4952972"/>
              <a:gd name="connsiteX14" fmla="*/ 2061885 w 3892033"/>
              <a:gd name="connsiteY14" fmla="*/ 0 h 4952972"/>
              <a:gd name="connsiteX0" fmla="*/ 2061885 w 3892033"/>
              <a:gd name="connsiteY0" fmla="*/ 0 h 4952972"/>
              <a:gd name="connsiteX1" fmla="*/ 2262224 w 3892033"/>
              <a:gd name="connsiteY1" fmla="*/ 2950919 h 4952972"/>
              <a:gd name="connsiteX2" fmla="*/ 2667859 w 3892033"/>
              <a:gd name="connsiteY2" fmla="*/ 4097436 h 4952972"/>
              <a:gd name="connsiteX3" fmla="*/ 3327830 w 3892033"/>
              <a:gd name="connsiteY3" fmla="*/ 3789516 h 4952972"/>
              <a:gd name="connsiteX4" fmla="*/ 3527330 w 3892033"/>
              <a:gd name="connsiteY4" fmla="*/ 2173905 h 4952972"/>
              <a:gd name="connsiteX5" fmla="*/ 3877314 w 3892033"/>
              <a:gd name="connsiteY5" fmla="*/ 3732295 h 4952972"/>
              <a:gd name="connsiteX6" fmla="*/ 2669120 w 3892033"/>
              <a:gd name="connsiteY6" fmla="*/ 4949598 h 4952972"/>
              <a:gd name="connsiteX7" fmla="*/ 1765716 w 3892033"/>
              <a:gd name="connsiteY7" fmla="*/ 4641430 h 4952972"/>
              <a:gd name="connsiteX8" fmla="*/ 1416097 w 3892033"/>
              <a:gd name="connsiteY8" fmla="*/ 4694186 h 4952972"/>
              <a:gd name="connsiteX9" fmla="*/ 0 w 3892033"/>
              <a:gd name="connsiteY9" fmla="*/ 3338973 h 4952972"/>
              <a:gd name="connsiteX10" fmla="*/ 435883 w 3892033"/>
              <a:gd name="connsiteY10" fmla="*/ 1338336 h 4952972"/>
              <a:gd name="connsiteX11" fmla="*/ 684348 w 3892033"/>
              <a:gd name="connsiteY11" fmla="*/ 3412432 h 4952972"/>
              <a:gd name="connsiteX12" fmla="*/ 1411724 w 3892033"/>
              <a:gd name="connsiteY12" fmla="*/ 4134563 h 4952972"/>
              <a:gd name="connsiteX13" fmla="*/ 1253023 w 3892033"/>
              <a:gd name="connsiteY13" fmla="*/ 3218006 h 4952972"/>
              <a:gd name="connsiteX14" fmla="*/ 2061885 w 3892033"/>
              <a:gd name="connsiteY14" fmla="*/ 0 h 4952972"/>
              <a:gd name="connsiteX0" fmla="*/ 2061885 w 3892033"/>
              <a:gd name="connsiteY0" fmla="*/ 0 h 4952972"/>
              <a:gd name="connsiteX1" fmla="*/ 2262224 w 3892033"/>
              <a:gd name="connsiteY1" fmla="*/ 2950919 h 4952972"/>
              <a:gd name="connsiteX2" fmla="*/ 2667859 w 3892033"/>
              <a:gd name="connsiteY2" fmla="*/ 4097436 h 4952972"/>
              <a:gd name="connsiteX3" fmla="*/ 3302430 w 3892033"/>
              <a:gd name="connsiteY3" fmla="*/ 3738716 h 4952972"/>
              <a:gd name="connsiteX4" fmla="*/ 3527330 w 3892033"/>
              <a:gd name="connsiteY4" fmla="*/ 2173905 h 4952972"/>
              <a:gd name="connsiteX5" fmla="*/ 3877314 w 3892033"/>
              <a:gd name="connsiteY5" fmla="*/ 3732295 h 4952972"/>
              <a:gd name="connsiteX6" fmla="*/ 2669120 w 3892033"/>
              <a:gd name="connsiteY6" fmla="*/ 4949598 h 4952972"/>
              <a:gd name="connsiteX7" fmla="*/ 1765716 w 3892033"/>
              <a:gd name="connsiteY7" fmla="*/ 4641430 h 4952972"/>
              <a:gd name="connsiteX8" fmla="*/ 1416097 w 3892033"/>
              <a:gd name="connsiteY8" fmla="*/ 4694186 h 4952972"/>
              <a:gd name="connsiteX9" fmla="*/ 0 w 3892033"/>
              <a:gd name="connsiteY9" fmla="*/ 3338973 h 4952972"/>
              <a:gd name="connsiteX10" fmla="*/ 435883 w 3892033"/>
              <a:gd name="connsiteY10" fmla="*/ 1338336 h 4952972"/>
              <a:gd name="connsiteX11" fmla="*/ 684348 w 3892033"/>
              <a:gd name="connsiteY11" fmla="*/ 3412432 h 4952972"/>
              <a:gd name="connsiteX12" fmla="*/ 1411724 w 3892033"/>
              <a:gd name="connsiteY12" fmla="*/ 4134563 h 4952972"/>
              <a:gd name="connsiteX13" fmla="*/ 1253023 w 3892033"/>
              <a:gd name="connsiteY13" fmla="*/ 3218006 h 4952972"/>
              <a:gd name="connsiteX14" fmla="*/ 2061885 w 3892033"/>
              <a:gd name="connsiteY14" fmla="*/ 0 h 4952972"/>
              <a:gd name="connsiteX0" fmla="*/ 2061885 w 3892033"/>
              <a:gd name="connsiteY0" fmla="*/ 0 h 4952972"/>
              <a:gd name="connsiteX1" fmla="*/ 2262224 w 3892033"/>
              <a:gd name="connsiteY1" fmla="*/ 2950919 h 4952972"/>
              <a:gd name="connsiteX2" fmla="*/ 2667859 w 3892033"/>
              <a:gd name="connsiteY2" fmla="*/ 4097436 h 4952972"/>
              <a:gd name="connsiteX3" fmla="*/ 3302430 w 3892033"/>
              <a:gd name="connsiteY3" fmla="*/ 3738716 h 4952972"/>
              <a:gd name="connsiteX4" fmla="*/ 3527330 w 3892033"/>
              <a:gd name="connsiteY4" fmla="*/ 2173905 h 4952972"/>
              <a:gd name="connsiteX5" fmla="*/ 3877314 w 3892033"/>
              <a:gd name="connsiteY5" fmla="*/ 3732295 h 4952972"/>
              <a:gd name="connsiteX6" fmla="*/ 2669120 w 3892033"/>
              <a:gd name="connsiteY6" fmla="*/ 4949598 h 4952972"/>
              <a:gd name="connsiteX7" fmla="*/ 1765716 w 3892033"/>
              <a:gd name="connsiteY7" fmla="*/ 4641430 h 4952972"/>
              <a:gd name="connsiteX8" fmla="*/ 1416097 w 3892033"/>
              <a:gd name="connsiteY8" fmla="*/ 4694186 h 4952972"/>
              <a:gd name="connsiteX9" fmla="*/ 0 w 3892033"/>
              <a:gd name="connsiteY9" fmla="*/ 3338973 h 4952972"/>
              <a:gd name="connsiteX10" fmla="*/ 435883 w 3892033"/>
              <a:gd name="connsiteY10" fmla="*/ 1338336 h 4952972"/>
              <a:gd name="connsiteX11" fmla="*/ 684348 w 3892033"/>
              <a:gd name="connsiteY11" fmla="*/ 3412432 h 4952972"/>
              <a:gd name="connsiteX12" fmla="*/ 1411724 w 3892033"/>
              <a:gd name="connsiteY12" fmla="*/ 4134563 h 4952972"/>
              <a:gd name="connsiteX13" fmla="*/ 1253023 w 3892033"/>
              <a:gd name="connsiteY13" fmla="*/ 3218006 h 4952972"/>
              <a:gd name="connsiteX14" fmla="*/ 2061885 w 3892033"/>
              <a:gd name="connsiteY14" fmla="*/ 0 h 4952972"/>
              <a:gd name="connsiteX0" fmla="*/ 2061885 w 3892033"/>
              <a:gd name="connsiteY0" fmla="*/ 0 h 4952972"/>
              <a:gd name="connsiteX1" fmla="*/ 2262224 w 3892033"/>
              <a:gd name="connsiteY1" fmla="*/ 2950919 h 4952972"/>
              <a:gd name="connsiteX2" fmla="*/ 2667859 w 3892033"/>
              <a:gd name="connsiteY2" fmla="*/ 4097436 h 4952972"/>
              <a:gd name="connsiteX3" fmla="*/ 3302430 w 3892033"/>
              <a:gd name="connsiteY3" fmla="*/ 3738716 h 4952972"/>
              <a:gd name="connsiteX4" fmla="*/ 3527330 w 3892033"/>
              <a:gd name="connsiteY4" fmla="*/ 2173905 h 4952972"/>
              <a:gd name="connsiteX5" fmla="*/ 3877314 w 3892033"/>
              <a:gd name="connsiteY5" fmla="*/ 3732295 h 4952972"/>
              <a:gd name="connsiteX6" fmla="*/ 2669120 w 3892033"/>
              <a:gd name="connsiteY6" fmla="*/ 4949598 h 4952972"/>
              <a:gd name="connsiteX7" fmla="*/ 1765716 w 3892033"/>
              <a:gd name="connsiteY7" fmla="*/ 4641430 h 4952972"/>
              <a:gd name="connsiteX8" fmla="*/ 1416097 w 3892033"/>
              <a:gd name="connsiteY8" fmla="*/ 4694186 h 4952972"/>
              <a:gd name="connsiteX9" fmla="*/ 0 w 3892033"/>
              <a:gd name="connsiteY9" fmla="*/ 3338973 h 4952972"/>
              <a:gd name="connsiteX10" fmla="*/ 435883 w 3892033"/>
              <a:gd name="connsiteY10" fmla="*/ 1338336 h 4952972"/>
              <a:gd name="connsiteX11" fmla="*/ 684348 w 3892033"/>
              <a:gd name="connsiteY11" fmla="*/ 3412432 h 4952972"/>
              <a:gd name="connsiteX12" fmla="*/ 1411724 w 3892033"/>
              <a:gd name="connsiteY12" fmla="*/ 4134563 h 4952972"/>
              <a:gd name="connsiteX13" fmla="*/ 1253023 w 3892033"/>
              <a:gd name="connsiteY13" fmla="*/ 3218006 h 4952972"/>
              <a:gd name="connsiteX14" fmla="*/ 2061885 w 3892033"/>
              <a:gd name="connsiteY14" fmla="*/ 0 h 4952972"/>
              <a:gd name="connsiteX0" fmla="*/ 2061885 w 3892033"/>
              <a:gd name="connsiteY0" fmla="*/ 0 h 4952972"/>
              <a:gd name="connsiteX1" fmla="*/ 2262224 w 3892033"/>
              <a:gd name="connsiteY1" fmla="*/ 2950919 h 4952972"/>
              <a:gd name="connsiteX2" fmla="*/ 2667859 w 3892033"/>
              <a:gd name="connsiteY2" fmla="*/ 4097436 h 4952972"/>
              <a:gd name="connsiteX3" fmla="*/ 3302430 w 3892033"/>
              <a:gd name="connsiteY3" fmla="*/ 3738716 h 4952972"/>
              <a:gd name="connsiteX4" fmla="*/ 3527330 w 3892033"/>
              <a:gd name="connsiteY4" fmla="*/ 2173905 h 4952972"/>
              <a:gd name="connsiteX5" fmla="*/ 3877314 w 3892033"/>
              <a:gd name="connsiteY5" fmla="*/ 3732295 h 4952972"/>
              <a:gd name="connsiteX6" fmla="*/ 2669120 w 3892033"/>
              <a:gd name="connsiteY6" fmla="*/ 4949598 h 4952972"/>
              <a:gd name="connsiteX7" fmla="*/ 1765716 w 3892033"/>
              <a:gd name="connsiteY7" fmla="*/ 4641430 h 4952972"/>
              <a:gd name="connsiteX8" fmla="*/ 1416097 w 3892033"/>
              <a:gd name="connsiteY8" fmla="*/ 4694186 h 4952972"/>
              <a:gd name="connsiteX9" fmla="*/ 0 w 3892033"/>
              <a:gd name="connsiteY9" fmla="*/ 3338973 h 4952972"/>
              <a:gd name="connsiteX10" fmla="*/ 435883 w 3892033"/>
              <a:gd name="connsiteY10" fmla="*/ 1338336 h 4952972"/>
              <a:gd name="connsiteX11" fmla="*/ 684348 w 3892033"/>
              <a:gd name="connsiteY11" fmla="*/ 3412432 h 4952972"/>
              <a:gd name="connsiteX12" fmla="*/ 1411724 w 3892033"/>
              <a:gd name="connsiteY12" fmla="*/ 4134563 h 4952972"/>
              <a:gd name="connsiteX13" fmla="*/ 1253023 w 3892033"/>
              <a:gd name="connsiteY13" fmla="*/ 3218006 h 4952972"/>
              <a:gd name="connsiteX14" fmla="*/ 2061885 w 3892033"/>
              <a:gd name="connsiteY14" fmla="*/ 0 h 4952972"/>
              <a:gd name="connsiteX0" fmla="*/ 2061885 w 3855101"/>
              <a:gd name="connsiteY0" fmla="*/ 0 h 4986226"/>
              <a:gd name="connsiteX1" fmla="*/ 2262224 w 3855101"/>
              <a:gd name="connsiteY1" fmla="*/ 2950919 h 4986226"/>
              <a:gd name="connsiteX2" fmla="*/ 2667859 w 3855101"/>
              <a:gd name="connsiteY2" fmla="*/ 4097436 h 4986226"/>
              <a:gd name="connsiteX3" fmla="*/ 3302430 w 3855101"/>
              <a:gd name="connsiteY3" fmla="*/ 3738716 h 4986226"/>
              <a:gd name="connsiteX4" fmla="*/ 3527330 w 3855101"/>
              <a:gd name="connsiteY4" fmla="*/ 2173905 h 4986226"/>
              <a:gd name="connsiteX5" fmla="*/ 3839214 w 3855101"/>
              <a:gd name="connsiteY5" fmla="*/ 3884695 h 4986226"/>
              <a:gd name="connsiteX6" fmla="*/ 2669120 w 3855101"/>
              <a:gd name="connsiteY6" fmla="*/ 4949598 h 4986226"/>
              <a:gd name="connsiteX7" fmla="*/ 1765716 w 3855101"/>
              <a:gd name="connsiteY7" fmla="*/ 4641430 h 4986226"/>
              <a:gd name="connsiteX8" fmla="*/ 1416097 w 3855101"/>
              <a:gd name="connsiteY8" fmla="*/ 4694186 h 4986226"/>
              <a:gd name="connsiteX9" fmla="*/ 0 w 3855101"/>
              <a:gd name="connsiteY9" fmla="*/ 3338973 h 4986226"/>
              <a:gd name="connsiteX10" fmla="*/ 435883 w 3855101"/>
              <a:gd name="connsiteY10" fmla="*/ 1338336 h 4986226"/>
              <a:gd name="connsiteX11" fmla="*/ 684348 w 3855101"/>
              <a:gd name="connsiteY11" fmla="*/ 3412432 h 4986226"/>
              <a:gd name="connsiteX12" fmla="*/ 1411724 w 3855101"/>
              <a:gd name="connsiteY12" fmla="*/ 4134563 h 4986226"/>
              <a:gd name="connsiteX13" fmla="*/ 1253023 w 3855101"/>
              <a:gd name="connsiteY13" fmla="*/ 3218006 h 4986226"/>
              <a:gd name="connsiteX14" fmla="*/ 2061885 w 3855101"/>
              <a:gd name="connsiteY14" fmla="*/ 0 h 4986226"/>
              <a:gd name="connsiteX0" fmla="*/ 2061885 w 3855101"/>
              <a:gd name="connsiteY0" fmla="*/ 0 h 4950732"/>
              <a:gd name="connsiteX1" fmla="*/ 2262224 w 3855101"/>
              <a:gd name="connsiteY1" fmla="*/ 2950919 h 4950732"/>
              <a:gd name="connsiteX2" fmla="*/ 2667859 w 3855101"/>
              <a:gd name="connsiteY2" fmla="*/ 4097436 h 4950732"/>
              <a:gd name="connsiteX3" fmla="*/ 3302430 w 3855101"/>
              <a:gd name="connsiteY3" fmla="*/ 3738716 h 4950732"/>
              <a:gd name="connsiteX4" fmla="*/ 3527330 w 3855101"/>
              <a:gd name="connsiteY4" fmla="*/ 2173905 h 4950732"/>
              <a:gd name="connsiteX5" fmla="*/ 3839214 w 3855101"/>
              <a:gd name="connsiteY5" fmla="*/ 3884695 h 4950732"/>
              <a:gd name="connsiteX6" fmla="*/ 2669120 w 3855101"/>
              <a:gd name="connsiteY6" fmla="*/ 4949598 h 4950732"/>
              <a:gd name="connsiteX7" fmla="*/ 1765716 w 3855101"/>
              <a:gd name="connsiteY7" fmla="*/ 4641430 h 4950732"/>
              <a:gd name="connsiteX8" fmla="*/ 1416097 w 3855101"/>
              <a:gd name="connsiteY8" fmla="*/ 4694186 h 4950732"/>
              <a:gd name="connsiteX9" fmla="*/ 0 w 3855101"/>
              <a:gd name="connsiteY9" fmla="*/ 3338973 h 4950732"/>
              <a:gd name="connsiteX10" fmla="*/ 435883 w 3855101"/>
              <a:gd name="connsiteY10" fmla="*/ 1338336 h 4950732"/>
              <a:gd name="connsiteX11" fmla="*/ 684348 w 3855101"/>
              <a:gd name="connsiteY11" fmla="*/ 3412432 h 4950732"/>
              <a:gd name="connsiteX12" fmla="*/ 1411724 w 3855101"/>
              <a:gd name="connsiteY12" fmla="*/ 4134563 h 4950732"/>
              <a:gd name="connsiteX13" fmla="*/ 1253023 w 3855101"/>
              <a:gd name="connsiteY13" fmla="*/ 3218006 h 4950732"/>
              <a:gd name="connsiteX14" fmla="*/ 2061885 w 3855101"/>
              <a:gd name="connsiteY14" fmla="*/ 0 h 4950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55101" h="4950732">
                <a:moveTo>
                  <a:pt x="2061885" y="0"/>
                </a:moveTo>
                <a:cubicBezTo>
                  <a:pt x="2361646" y="1042780"/>
                  <a:pt x="2275528" y="2306113"/>
                  <a:pt x="2262224" y="2950919"/>
                </a:cubicBezTo>
                <a:cubicBezTo>
                  <a:pt x="2248920" y="3595725"/>
                  <a:pt x="2494491" y="3966137"/>
                  <a:pt x="2667859" y="4097436"/>
                </a:cubicBezTo>
                <a:cubicBezTo>
                  <a:pt x="2841227" y="4228735"/>
                  <a:pt x="3159185" y="4059305"/>
                  <a:pt x="3302430" y="3738716"/>
                </a:cubicBezTo>
                <a:cubicBezTo>
                  <a:pt x="3445675" y="3418128"/>
                  <a:pt x="3286643" y="2809620"/>
                  <a:pt x="3527330" y="2173905"/>
                </a:cubicBezTo>
                <a:cubicBezTo>
                  <a:pt x="3528383" y="2877763"/>
                  <a:pt x="3939994" y="3411076"/>
                  <a:pt x="3839214" y="3884695"/>
                </a:cubicBezTo>
                <a:cubicBezTo>
                  <a:pt x="3632679" y="4855310"/>
                  <a:pt x="2986128" y="4937776"/>
                  <a:pt x="2669120" y="4949598"/>
                </a:cubicBezTo>
                <a:cubicBezTo>
                  <a:pt x="2301497" y="4963308"/>
                  <a:pt x="2008957" y="4852321"/>
                  <a:pt x="1765716" y="4641430"/>
                </a:cubicBezTo>
                <a:cubicBezTo>
                  <a:pt x="1654069" y="4676362"/>
                  <a:pt x="1536818" y="4694186"/>
                  <a:pt x="1416097" y="4694186"/>
                </a:cubicBezTo>
                <a:cubicBezTo>
                  <a:pt x="620719" y="4694186"/>
                  <a:pt x="0" y="4293427"/>
                  <a:pt x="0" y="3338973"/>
                </a:cubicBezTo>
                <a:cubicBezTo>
                  <a:pt x="0" y="2611654"/>
                  <a:pt x="434572" y="2241938"/>
                  <a:pt x="435883" y="1338336"/>
                </a:cubicBezTo>
                <a:cubicBezTo>
                  <a:pt x="735644" y="2154457"/>
                  <a:pt x="485126" y="2931117"/>
                  <a:pt x="684348" y="3412432"/>
                </a:cubicBezTo>
                <a:cubicBezTo>
                  <a:pt x="839402" y="3787038"/>
                  <a:pt x="1140610" y="4005552"/>
                  <a:pt x="1411724" y="4134563"/>
                </a:cubicBezTo>
                <a:cubicBezTo>
                  <a:pt x="1309678" y="3890310"/>
                  <a:pt x="1253023" y="3586444"/>
                  <a:pt x="1253023" y="3218006"/>
                </a:cubicBezTo>
                <a:cubicBezTo>
                  <a:pt x="1253023" y="2288691"/>
                  <a:pt x="2060574" y="1154557"/>
                  <a:pt x="2061885" y="0"/>
                </a:cubicBezTo>
                <a:close/>
              </a:path>
            </a:pathLst>
          </a:custGeom>
          <a:gradFill>
            <a:gsLst>
              <a:gs pos="0">
                <a:srgbClr val="FFFF00"/>
              </a:gs>
              <a:gs pos="50000">
                <a:srgbClr val="FFC000"/>
              </a:gs>
              <a:gs pos="100000">
                <a:srgbClr val="FF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3"/>
          <p:cNvSpPr/>
          <p:nvPr/>
        </p:nvSpPr>
        <p:spPr>
          <a:xfrm>
            <a:off x="4903004" y="1014648"/>
            <a:ext cx="389076" cy="584448"/>
          </a:xfrm>
          <a:custGeom>
            <a:avLst/>
            <a:gdLst>
              <a:gd name="connsiteX0" fmla="*/ 2061885 w 3903390"/>
              <a:gd name="connsiteY0" fmla="*/ 0 h 4996170"/>
              <a:gd name="connsiteX1" fmla="*/ 2262224 w 3903390"/>
              <a:gd name="connsiteY1" fmla="*/ 2950919 h 4996170"/>
              <a:gd name="connsiteX2" fmla="*/ 2820259 w 3903390"/>
              <a:gd name="connsiteY2" fmla="*/ 4313336 h 4996170"/>
              <a:gd name="connsiteX3" fmla="*/ 3327830 w 3903390"/>
              <a:gd name="connsiteY3" fmla="*/ 3789516 h 4996170"/>
              <a:gd name="connsiteX4" fmla="*/ 3527330 w 3903390"/>
              <a:gd name="connsiteY4" fmla="*/ 2173905 h 4996170"/>
              <a:gd name="connsiteX5" fmla="*/ 3877314 w 3903390"/>
              <a:gd name="connsiteY5" fmla="*/ 3732295 h 4996170"/>
              <a:gd name="connsiteX6" fmla="*/ 2669120 w 3903390"/>
              <a:gd name="connsiteY6" fmla="*/ 4949598 h 4996170"/>
              <a:gd name="connsiteX7" fmla="*/ 1765716 w 3903390"/>
              <a:gd name="connsiteY7" fmla="*/ 4641430 h 4996170"/>
              <a:gd name="connsiteX8" fmla="*/ 1416097 w 3903390"/>
              <a:gd name="connsiteY8" fmla="*/ 4694186 h 4996170"/>
              <a:gd name="connsiteX9" fmla="*/ 0 w 3903390"/>
              <a:gd name="connsiteY9" fmla="*/ 3338973 h 4996170"/>
              <a:gd name="connsiteX10" fmla="*/ 435883 w 3903390"/>
              <a:gd name="connsiteY10" fmla="*/ 1338336 h 4996170"/>
              <a:gd name="connsiteX11" fmla="*/ 684348 w 3903390"/>
              <a:gd name="connsiteY11" fmla="*/ 3412432 h 4996170"/>
              <a:gd name="connsiteX12" fmla="*/ 1411724 w 3903390"/>
              <a:gd name="connsiteY12" fmla="*/ 4134563 h 4996170"/>
              <a:gd name="connsiteX13" fmla="*/ 1253023 w 3903390"/>
              <a:gd name="connsiteY13" fmla="*/ 3218006 h 4996170"/>
              <a:gd name="connsiteX14" fmla="*/ 2061885 w 3903390"/>
              <a:gd name="connsiteY14" fmla="*/ 0 h 4996170"/>
              <a:gd name="connsiteX0" fmla="*/ 2061885 w 3892033"/>
              <a:gd name="connsiteY0" fmla="*/ 0 h 4996170"/>
              <a:gd name="connsiteX1" fmla="*/ 2262224 w 3892033"/>
              <a:gd name="connsiteY1" fmla="*/ 2950919 h 4996170"/>
              <a:gd name="connsiteX2" fmla="*/ 2820259 w 3892033"/>
              <a:gd name="connsiteY2" fmla="*/ 4313336 h 4996170"/>
              <a:gd name="connsiteX3" fmla="*/ 3327830 w 3892033"/>
              <a:gd name="connsiteY3" fmla="*/ 3789516 h 4996170"/>
              <a:gd name="connsiteX4" fmla="*/ 3527330 w 3892033"/>
              <a:gd name="connsiteY4" fmla="*/ 2173905 h 4996170"/>
              <a:gd name="connsiteX5" fmla="*/ 3877314 w 3892033"/>
              <a:gd name="connsiteY5" fmla="*/ 3732295 h 4996170"/>
              <a:gd name="connsiteX6" fmla="*/ 2669120 w 3892033"/>
              <a:gd name="connsiteY6" fmla="*/ 4949598 h 4996170"/>
              <a:gd name="connsiteX7" fmla="*/ 1765716 w 3892033"/>
              <a:gd name="connsiteY7" fmla="*/ 4641430 h 4996170"/>
              <a:gd name="connsiteX8" fmla="*/ 1416097 w 3892033"/>
              <a:gd name="connsiteY8" fmla="*/ 4694186 h 4996170"/>
              <a:gd name="connsiteX9" fmla="*/ 0 w 3892033"/>
              <a:gd name="connsiteY9" fmla="*/ 3338973 h 4996170"/>
              <a:gd name="connsiteX10" fmla="*/ 435883 w 3892033"/>
              <a:gd name="connsiteY10" fmla="*/ 1338336 h 4996170"/>
              <a:gd name="connsiteX11" fmla="*/ 684348 w 3892033"/>
              <a:gd name="connsiteY11" fmla="*/ 3412432 h 4996170"/>
              <a:gd name="connsiteX12" fmla="*/ 1411724 w 3892033"/>
              <a:gd name="connsiteY12" fmla="*/ 4134563 h 4996170"/>
              <a:gd name="connsiteX13" fmla="*/ 1253023 w 3892033"/>
              <a:gd name="connsiteY13" fmla="*/ 3218006 h 4996170"/>
              <a:gd name="connsiteX14" fmla="*/ 2061885 w 3892033"/>
              <a:gd name="connsiteY14" fmla="*/ 0 h 4996170"/>
              <a:gd name="connsiteX0" fmla="*/ 2061885 w 3892033"/>
              <a:gd name="connsiteY0" fmla="*/ 0 h 4952972"/>
              <a:gd name="connsiteX1" fmla="*/ 2262224 w 3892033"/>
              <a:gd name="connsiteY1" fmla="*/ 2950919 h 4952972"/>
              <a:gd name="connsiteX2" fmla="*/ 2820259 w 3892033"/>
              <a:gd name="connsiteY2" fmla="*/ 4313336 h 4952972"/>
              <a:gd name="connsiteX3" fmla="*/ 3327830 w 3892033"/>
              <a:gd name="connsiteY3" fmla="*/ 3789516 h 4952972"/>
              <a:gd name="connsiteX4" fmla="*/ 3527330 w 3892033"/>
              <a:gd name="connsiteY4" fmla="*/ 2173905 h 4952972"/>
              <a:gd name="connsiteX5" fmla="*/ 3877314 w 3892033"/>
              <a:gd name="connsiteY5" fmla="*/ 3732295 h 4952972"/>
              <a:gd name="connsiteX6" fmla="*/ 2669120 w 3892033"/>
              <a:gd name="connsiteY6" fmla="*/ 4949598 h 4952972"/>
              <a:gd name="connsiteX7" fmla="*/ 1765716 w 3892033"/>
              <a:gd name="connsiteY7" fmla="*/ 4641430 h 4952972"/>
              <a:gd name="connsiteX8" fmla="*/ 1416097 w 3892033"/>
              <a:gd name="connsiteY8" fmla="*/ 4694186 h 4952972"/>
              <a:gd name="connsiteX9" fmla="*/ 0 w 3892033"/>
              <a:gd name="connsiteY9" fmla="*/ 3338973 h 4952972"/>
              <a:gd name="connsiteX10" fmla="*/ 435883 w 3892033"/>
              <a:gd name="connsiteY10" fmla="*/ 1338336 h 4952972"/>
              <a:gd name="connsiteX11" fmla="*/ 684348 w 3892033"/>
              <a:gd name="connsiteY11" fmla="*/ 3412432 h 4952972"/>
              <a:gd name="connsiteX12" fmla="*/ 1411724 w 3892033"/>
              <a:gd name="connsiteY12" fmla="*/ 4134563 h 4952972"/>
              <a:gd name="connsiteX13" fmla="*/ 1253023 w 3892033"/>
              <a:gd name="connsiteY13" fmla="*/ 3218006 h 4952972"/>
              <a:gd name="connsiteX14" fmla="*/ 2061885 w 3892033"/>
              <a:gd name="connsiteY14" fmla="*/ 0 h 4952972"/>
              <a:gd name="connsiteX0" fmla="*/ 2061885 w 3892033"/>
              <a:gd name="connsiteY0" fmla="*/ 0 h 4952972"/>
              <a:gd name="connsiteX1" fmla="*/ 2262224 w 3892033"/>
              <a:gd name="connsiteY1" fmla="*/ 2950919 h 4952972"/>
              <a:gd name="connsiteX2" fmla="*/ 2794859 w 3892033"/>
              <a:gd name="connsiteY2" fmla="*/ 4275236 h 4952972"/>
              <a:gd name="connsiteX3" fmla="*/ 3327830 w 3892033"/>
              <a:gd name="connsiteY3" fmla="*/ 3789516 h 4952972"/>
              <a:gd name="connsiteX4" fmla="*/ 3527330 w 3892033"/>
              <a:gd name="connsiteY4" fmla="*/ 2173905 h 4952972"/>
              <a:gd name="connsiteX5" fmla="*/ 3877314 w 3892033"/>
              <a:gd name="connsiteY5" fmla="*/ 3732295 h 4952972"/>
              <a:gd name="connsiteX6" fmla="*/ 2669120 w 3892033"/>
              <a:gd name="connsiteY6" fmla="*/ 4949598 h 4952972"/>
              <a:gd name="connsiteX7" fmla="*/ 1765716 w 3892033"/>
              <a:gd name="connsiteY7" fmla="*/ 4641430 h 4952972"/>
              <a:gd name="connsiteX8" fmla="*/ 1416097 w 3892033"/>
              <a:gd name="connsiteY8" fmla="*/ 4694186 h 4952972"/>
              <a:gd name="connsiteX9" fmla="*/ 0 w 3892033"/>
              <a:gd name="connsiteY9" fmla="*/ 3338973 h 4952972"/>
              <a:gd name="connsiteX10" fmla="*/ 435883 w 3892033"/>
              <a:gd name="connsiteY10" fmla="*/ 1338336 h 4952972"/>
              <a:gd name="connsiteX11" fmla="*/ 684348 w 3892033"/>
              <a:gd name="connsiteY11" fmla="*/ 3412432 h 4952972"/>
              <a:gd name="connsiteX12" fmla="*/ 1411724 w 3892033"/>
              <a:gd name="connsiteY12" fmla="*/ 4134563 h 4952972"/>
              <a:gd name="connsiteX13" fmla="*/ 1253023 w 3892033"/>
              <a:gd name="connsiteY13" fmla="*/ 3218006 h 4952972"/>
              <a:gd name="connsiteX14" fmla="*/ 2061885 w 3892033"/>
              <a:gd name="connsiteY14" fmla="*/ 0 h 4952972"/>
              <a:gd name="connsiteX0" fmla="*/ 2061885 w 3892033"/>
              <a:gd name="connsiteY0" fmla="*/ 0 h 4952972"/>
              <a:gd name="connsiteX1" fmla="*/ 2262224 w 3892033"/>
              <a:gd name="connsiteY1" fmla="*/ 2950919 h 4952972"/>
              <a:gd name="connsiteX2" fmla="*/ 2794859 w 3892033"/>
              <a:gd name="connsiteY2" fmla="*/ 4275236 h 4952972"/>
              <a:gd name="connsiteX3" fmla="*/ 3327830 w 3892033"/>
              <a:gd name="connsiteY3" fmla="*/ 3789516 h 4952972"/>
              <a:gd name="connsiteX4" fmla="*/ 3527330 w 3892033"/>
              <a:gd name="connsiteY4" fmla="*/ 2173905 h 4952972"/>
              <a:gd name="connsiteX5" fmla="*/ 3877314 w 3892033"/>
              <a:gd name="connsiteY5" fmla="*/ 3732295 h 4952972"/>
              <a:gd name="connsiteX6" fmla="*/ 2669120 w 3892033"/>
              <a:gd name="connsiteY6" fmla="*/ 4949598 h 4952972"/>
              <a:gd name="connsiteX7" fmla="*/ 1765716 w 3892033"/>
              <a:gd name="connsiteY7" fmla="*/ 4641430 h 4952972"/>
              <a:gd name="connsiteX8" fmla="*/ 1416097 w 3892033"/>
              <a:gd name="connsiteY8" fmla="*/ 4694186 h 4952972"/>
              <a:gd name="connsiteX9" fmla="*/ 0 w 3892033"/>
              <a:gd name="connsiteY9" fmla="*/ 3338973 h 4952972"/>
              <a:gd name="connsiteX10" fmla="*/ 435883 w 3892033"/>
              <a:gd name="connsiteY10" fmla="*/ 1338336 h 4952972"/>
              <a:gd name="connsiteX11" fmla="*/ 684348 w 3892033"/>
              <a:gd name="connsiteY11" fmla="*/ 3412432 h 4952972"/>
              <a:gd name="connsiteX12" fmla="*/ 1411724 w 3892033"/>
              <a:gd name="connsiteY12" fmla="*/ 4134563 h 4952972"/>
              <a:gd name="connsiteX13" fmla="*/ 1253023 w 3892033"/>
              <a:gd name="connsiteY13" fmla="*/ 3218006 h 4952972"/>
              <a:gd name="connsiteX14" fmla="*/ 2061885 w 3892033"/>
              <a:gd name="connsiteY14" fmla="*/ 0 h 4952972"/>
              <a:gd name="connsiteX0" fmla="*/ 2061885 w 3892033"/>
              <a:gd name="connsiteY0" fmla="*/ 0 h 4952972"/>
              <a:gd name="connsiteX1" fmla="*/ 2262224 w 3892033"/>
              <a:gd name="connsiteY1" fmla="*/ 2950919 h 4952972"/>
              <a:gd name="connsiteX2" fmla="*/ 2794859 w 3892033"/>
              <a:gd name="connsiteY2" fmla="*/ 4275236 h 4952972"/>
              <a:gd name="connsiteX3" fmla="*/ 3327830 w 3892033"/>
              <a:gd name="connsiteY3" fmla="*/ 3789516 h 4952972"/>
              <a:gd name="connsiteX4" fmla="*/ 3527330 w 3892033"/>
              <a:gd name="connsiteY4" fmla="*/ 2173905 h 4952972"/>
              <a:gd name="connsiteX5" fmla="*/ 3877314 w 3892033"/>
              <a:gd name="connsiteY5" fmla="*/ 3732295 h 4952972"/>
              <a:gd name="connsiteX6" fmla="*/ 2669120 w 3892033"/>
              <a:gd name="connsiteY6" fmla="*/ 4949598 h 4952972"/>
              <a:gd name="connsiteX7" fmla="*/ 1765716 w 3892033"/>
              <a:gd name="connsiteY7" fmla="*/ 4641430 h 4952972"/>
              <a:gd name="connsiteX8" fmla="*/ 1416097 w 3892033"/>
              <a:gd name="connsiteY8" fmla="*/ 4694186 h 4952972"/>
              <a:gd name="connsiteX9" fmla="*/ 0 w 3892033"/>
              <a:gd name="connsiteY9" fmla="*/ 3338973 h 4952972"/>
              <a:gd name="connsiteX10" fmla="*/ 435883 w 3892033"/>
              <a:gd name="connsiteY10" fmla="*/ 1338336 h 4952972"/>
              <a:gd name="connsiteX11" fmla="*/ 684348 w 3892033"/>
              <a:gd name="connsiteY11" fmla="*/ 3412432 h 4952972"/>
              <a:gd name="connsiteX12" fmla="*/ 1411724 w 3892033"/>
              <a:gd name="connsiteY12" fmla="*/ 4134563 h 4952972"/>
              <a:gd name="connsiteX13" fmla="*/ 1253023 w 3892033"/>
              <a:gd name="connsiteY13" fmla="*/ 3218006 h 4952972"/>
              <a:gd name="connsiteX14" fmla="*/ 2061885 w 3892033"/>
              <a:gd name="connsiteY14" fmla="*/ 0 h 4952972"/>
              <a:gd name="connsiteX0" fmla="*/ 2061885 w 3892033"/>
              <a:gd name="connsiteY0" fmla="*/ 0 h 4952972"/>
              <a:gd name="connsiteX1" fmla="*/ 2262224 w 3892033"/>
              <a:gd name="connsiteY1" fmla="*/ 2950919 h 4952972"/>
              <a:gd name="connsiteX2" fmla="*/ 2667859 w 3892033"/>
              <a:gd name="connsiteY2" fmla="*/ 4097436 h 4952972"/>
              <a:gd name="connsiteX3" fmla="*/ 3327830 w 3892033"/>
              <a:gd name="connsiteY3" fmla="*/ 3789516 h 4952972"/>
              <a:gd name="connsiteX4" fmla="*/ 3527330 w 3892033"/>
              <a:gd name="connsiteY4" fmla="*/ 2173905 h 4952972"/>
              <a:gd name="connsiteX5" fmla="*/ 3877314 w 3892033"/>
              <a:gd name="connsiteY5" fmla="*/ 3732295 h 4952972"/>
              <a:gd name="connsiteX6" fmla="*/ 2669120 w 3892033"/>
              <a:gd name="connsiteY6" fmla="*/ 4949598 h 4952972"/>
              <a:gd name="connsiteX7" fmla="*/ 1765716 w 3892033"/>
              <a:gd name="connsiteY7" fmla="*/ 4641430 h 4952972"/>
              <a:gd name="connsiteX8" fmla="*/ 1416097 w 3892033"/>
              <a:gd name="connsiteY8" fmla="*/ 4694186 h 4952972"/>
              <a:gd name="connsiteX9" fmla="*/ 0 w 3892033"/>
              <a:gd name="connsiteY9" fmla="*/ 3338973 h 4952972"/>
              <a:gd name="connsiteX10" fmla="*/ 435883 w 3892033"/>
              <a:gd name="connsiteY10" fmla="*/ 1338336 h 4952972"/>
              <a:gd name="connsiteX11" fmla="*/ 684348 w 3892033"/>
              <a:gd name="connsiteY11" fmla="*/ 3412432 h 4952972"/>
              <a:gd name="connsiteX12" fmla="*/ 1411724 w 3892033"/>
              <a:gd name="connsiteY12" fmla="*/ 4134563 h 4952972"/>
              <a:gd name="connsiteX13" fmla="*/ 1253023 w 3892033"/>
              <a:gd name="connsiteY13" fmla="*/ 3218006 h 4952972"/>
              <a:gd name="connsiteX14" fmla="*/ 2061885 w 3892033"/>
              <a:gd name="connsiteY14" fmla="*/ 0 h 4952972"/>
              <a:gd name="connsiteX0" fmla="*/ 2061885 w 3892033"/>
              <a:gd name="connsiteY0" fmla="*/ 0 h 4952972"/>
              <a:gd name="connsiteX1" fmla="*/ 2262224 w 3892033"/>
              <a:gd name="connsiteY1" fmla="*/ 2950919 h 4952972"/>
              <a:gd name="connsiteX2" fmla="*/ 2667859 w 3892033"/>
              <a:gd name="connsiteY2" fmla="*/ 4097436 h 4952972"/>
              <a:gd name="connsiteX3" fmla="*/ 3302430 w 3892033"/>
              <a:gd name="connsiteY3" fmla="*/ 3738716 h 4952972"/>
              <a:gd name="connsiteX4" fmla="*/ 3527330 w 3892033"/>
              <a:gd name="connsiteY4" fmla="*/ 2173905 h 4952972"/>
              <a:gd name="connsiteX5" fmla="*/ 3877314 w 3892033"/>
              <a:gd name="connsiteY5" fmla="*/ 3732295 h 4952972"/>
              <a:gd name="connsiteX6" fmla="*/ 2669120 w 3892033"/>
              <a:gd name="connsiteY6" fmla="*/ 4949598 h 4952972"/>
              <a:gd name="connsiteX7" fmla="*/ 1765716 w 3892033"/>
              <a:gd name="connsiteY7" fmla="*/ 4641430 h 4952972"/>
              <a:gd name="connsiteX8" fmla="*/ 1416097 w 3892033"/>
              <a:gd name="connsiteY8" fmla="*/ 4694186 h 4952972"/>
              <a:gd name="connsiteX9" fmla="*/ 0 w 3892033"/>
              <a:gd name="connsiteY9" fmla="*/ 3338973 h 4952972"/>
              <a:gd name="connsiteX10" fmla="*/ 435883 w 3892033"/>
              <a:gd name="connsiteY10" fmla="*/ 1338336 h 4952972"/>
              <a:gd name="connsiteX11" fmla="*/ 684348 w 3892033"/>
              <a:gd name="connsiteY11" fmla="*/ 3412432 h 4952972"/>
              <a:gd name="connsiteX12" fmla="*/ 1411724 w 3892033"/>
              <a:gd name="connsiteY12" fmla="*/ 4134563 h 4952972"/>
              <a:gd name="connsiteX13" fmla="*/ 1253023 w 3892033"/>
              <a:gd name="connsiteY13" fmla="*/ 3218006 h 4952972"/>
              <a:gd name="connsiteX14" fmla="*/ 2061885 w 3892033"/>
              <a:gd name="connsiteY14" fmla="*/ 0 h 4952972"/>
              <a:gd name="connsiteX0" fmla="*/ 2061885 w 3892033"/>
              <a:gd name="connsiteY0" fmla="*/ 0 h 4952972"/>
              <a:gd name="connsiteX1" fmla="*/ 2262224 w 3892033"/>
              <a:gd name="connsiteY1" fmla="*/ 2950919 h 4952972"/>
              <a:gd name="connsiteX2" fmla="*/ 2667859 w 3892033"/>
              <a:gd name="connsiteY2" fmla="*/ 4097436 h 4952972"/>
              <a:gd name="connsiteX3" fmla="*/ 3302430 w 3892033"/>
              <a:gd name="connsiteY3" fmla="*/ 3738716 h 4952972"/>
              <a:gd name="connsiteX4" fmla="*/ 3527330 w 3892033"/>
              <a:gd name="connsiteY4" fmla="*/ 2173905 h 4952972"/>
              <a:gd name="connsiteX5" fmla="*/ 3877314 w 3892033"/>
              <a:gd name="connsiteY5" fmla="*/ 3732295 h 4952972"/>
              <a:gd name="connsiteX6" fmla="*/ 2669120 w 3892033"/>
              <a:gd name="connsiteY6" fmla="*/ 4949598 h 4952972"/>
              <a:gd name="connsiteX7" fmla="*/ 1765716 w 3892033"/>
              <a:gd name="connsiteY7" fmla="*/ 4641430 h 4952972"/>
              <a:gd name="connsiteX8" fmla="*/ 1416097 w 3892033"/>
              <a:gd name="connsiteY8" fmla="*/ 4694186 h 4952972"/>
              <a:gd name="connsiteX9" fmla="*/ 0 w 3892033"/>
              <a:gd name="connsiteY9" fmla="*/ 3338973 h 4952972"/>
              <a:gd name="connsiteX10" fmla="*/ 435883 w 3892033"/>
              <a:gd name="connsiteY10" fmla="*/ 1338336 h 4952972"/>
              <a:gd name="connsiteX11" fmla="*/ 684348 w 3892033"/>
              <a:gd name="connsiteY11" fmla="*/ 3412432 h 4952972"/>
              <a:gd name="connsiteX12" fmla="*/ 1411724 w 3892033"/>
              <a:gd name="connsiteY12" fmla="*/ 4134563 h 4952972"/>
              <a:gd name="connsiteX13" fmla="*/ 1253023 w 3892033"/>
              <a:gd name="connsiteY13" fmla="*/ 3218006 h 4952972"/>
              <a:gd name="connsiteX14" fmla="*/ 2061885 w 3892033"/>
              <a:gd name="connsiteY14" fmla="*/ 0 h 4952972"/>
              <a:gd name="connsiteX0" fmla="*/ 2061885 w 3892033"/>
              <a:gd name="connsiteY0" fmla="*/ 0 h 4952972"/>
              <a:gd name="connsiteX1" fmla="*/ 2262224 w 3892033"/>
              <a:gd name="connsiteY1" fmla="*/ 2950919 h 4952972"/>
              <a:gd name="connsiteX2" fmla="*/ 2667859 w 3892033"/>
              <a:gd name="connsiteY2" fmla="*/ 4097436 h 4952972"/>
              <a:gd name="connsiteX3" fmla="*/ 3302430 w 3892033"/>
              <a:gd name="connsiteY3" fmla="*/ 3738716 h 4952972"/>
              <a:gd name="connsiteX4" fmla="*/ 3527330 w 3892033"/>
              <a:gd name="connsiteY4" fmla="*/ 2173905 h 4952972"/>
              <a:gd name="connsiteX5" fmla="*/ 3877314 w 3892033"/>
              <a:gd name="connsiteY5" fmla="*/ 3732295 h 4952972"/>
              <a:gd name="connsiteX6" fmla="*/ 2669120 w 3892033"/>
              <a:gd name="connsiteY6" fmla="*/ 4949598 h 4952972"/>
              <a:gd name="connsiteX7" fmla="*/ 1765716 w 3892033"/>
              <a:gd name="connsiteY7" fmla="*/ 4641430 h 4952972"/>
              <a:gd name="connsiteX8" fmla="*/ 1416097 w 3892033"/>
              <a:gd name="connsiteY8" fmla="*/ 4694186 h 4952972"/>
              <a:gd name="connsiteX9" fmla="*/ 0 w 3892033"/>
              <a:gd name="connsiteY9" fmla="*/ 3338973 h 4952972"/>
              <a:gd name="connsiteX10" fmla="*/ 435883 w 3892033"/>
              <a:gd name="connsiteY10" fmla="*/ 1338336 h 4952972"/>
              <a:gd name="connsiteX11" fmla="*/ 684348 w 3892033"/>
              <a:gd name="connsiteY11" fmla="*/ 3412432 h 4952972"/>
              <a:gd name="connsiteX12" fmla="*/ 1411724 w 3892033"/>
              <a:gd name="connsiteY12" fmla="*/ 4134563 h 4952972"/>
              <a:gd name="connsiteX13" fmla="*/ 1253023 w 3892033"/>
              <a:gd name="connsiteY13" fmla="*/ 3218006 h 4952972"/>
              <a:gd name="connsiteX14" fmla="*/ 2061885 w 3892033"/>
              <a:gd name="connsiteY14" fmla="*/ 0 h 4952972"/>
              <a:gd name="connsiteX0" fmla="*/ 2061885 w 3892033"/>
              <a:gd name="connsiteY0" fmla="*/ 0 h 4952972"/>
              <a:gd name="connsiteX1" fmla="*/ 2262224 w 3892033"/>
              <a:gd name="connsiteY1" fmla="*/ 2950919 h 4952972"/>
              <a:gd name="connsiteX2" fmla="*/ 2667859 w 3892033"/>
              <a:gd name="connsiteY2" fmla="*/ 4097436 h 4952972"/>
              <a:gd name="connsiteX3" fmla="*/ 3302430 w 3892033"/>
              <a:gd name="connsiteY3" fmla="*/ 3738716 h 4952972"/>
              <a:gd name="connsiteX4" fmla="*/ 3527330 w 3892033"/>
              <a:gd name="connsiteY4" fmla="*/ 2173905 h 4952972"/>
              <a:gd name="connsiteX5" fmla="*/ 3877314 w 3892033"/>
              <a:gd name="connsiteY5" fmla="*/ 3732295 h 4952972"/>
              <a:gd name="connsiteX6" fmla="*/ 2669120 w 3892033"/>
              <a:gd name="connsiteY6" fmla="*/ 4949598 h 4952972"/>
              <a:gd name="connsiteX7" fmla="*/ 1765716 w 3892033"/>
              <a:gd name="connsiteY7" fmla="*/ 4641430 h 4952972"/>
              <a:gd name="connsiteX8" fmla="*/ 1416097 w 3892033"/>
              <a:gd name="connsiteY8" fmla="*/ 4694186 h 4952972"/>
              <a:gd name="connsiteX9" fmla="*/ 0 w 3892033"/>
              <a:gd name="connsiteY9" fmla="*/ 3338973 h 4952972"/>
              <a:gd name="connsiteX10" fmla="*/ 435883 w 3892033"/>
              <a:gd name="connsiteY10" fmla="*/ 1338336 h 4952972"/>
              <a:gd name="connsiteX11" fmla="*/ 684348 w 3892033"/>
              <a:gd name="connsiteY11" fmla="*/ 3412432 h 4952972"/>
              <a:gd name="connsiteX12" fmla="*/ 1411724 w 3892033"/>
              <a:gd name="connsiteY12" fmla="*/ 4134563 h 4952972"/>
              <a:gd name="connsiteX13" fmla="*/ 1253023 w 3892033"/>
              <a:gd name="connsiteY13" fmla="*/ 3218006 h 4952972"/>
              <a:gd name="connsiteX14" fmla="*/ 2061885 w 3892033"/>
              <a:gd name="connsiteY14" fmla="*/ 0 h 4952972"/>
              <a:gd name="connsiteX0" fmla="*/ 2061885 w 3855101"/>
              <a:gd name="connsiteY0" fmla="*/ 0 h 4986226"/>
              <a:gd name="connsiteX1" fmla="*/ 2262224 w 3855101"/>
              <a:gd name="connsiteY1" fmla="*/ 2950919 h 4986226"/>
              <a:gd name="connsiteX2" fmla="*/ 2667859 w 3855101"/>
              <a:gd name="connsiteY2" fmla="*/ 4097436 h 4986226"/>
              <a:gd name="connsiteX3" fmla="*/ 3302430 w 3855101"/>
              <a:gd name="connsiteY3" fmla="*/ 3738716 h 4986226"/>
              <a:gd name="connsiteX4" fmla="*/ 3527330 w 3855101"/>
              <a:gd name="connsiteY4" fmla="*/ 2173905 h 4986226"/>
              <a:gd name="connsiteX5" fmla="*/ 3839214 w 3855101"/>
              <a:gd name="connsiteY5" fmla="*/ 3884695 h 4986226"/>
              <a:gd name="connsiteX6" fmla="*/ 2669120 w 3855101"/>
              <a:gd name="connsiteY6" fmla="*/ 4949598 h 4986226"/>
              <a:gd name="connsiteX7" fmla="*/ 1765716 w 3855101"/>
              <a:gd name="connsiteY7" fmla="*/ 4641430 h 4986226"/>
              <a:gd name="connsiteX8" fmla="*/ 1416097 w 3855101"/>
              <a:gd name="connsiteY8" fmla="*/ 4694186 h 4986226"/>
              <a:gd name="connsiteX9" fmla="*/ 0 w 3855101"/>
              <a:gd name="connsiteY9" fmla="*/ 3338973 h 4986226"/>
              <a:gd name="connsiteX10" fmla="*/ 435883 w 3855101"/>
              <a:gd name="connsiteY10" fmla="*/ 1338336 h 4986226"/>
              <a:gd name="connsiteX11" fmla="*/ 684348 w 3855101"/>
              <a:gd name="connsiteY11" fmla="*/ 3412432 h 4986226"/>
              <a:gd name="connsiteX12" fmla="*/ 1411724 w 3855101"/>
              <a:gd name="connsiteY12" fmla="*/ 4134563 h 4986226"/>
              <a:gd name="connsiteX13" fmla="*/ 1253023 w 3855101"/>
              <a:gd name="connsiteY13" fmla="*/ 3218006 h 4986226"/>
              <a:gd name="connsiteX14" fmla="*/ 2061885 w 3855101"/>
              <a:gd name="connsiteY14" fmla="*/ 0 h 4986226"/>
              <a:gd name="connsiteX0" fmla="*/ 2061885 w 3855101"/>
              <a:gd name="connsiteY0" fmla="*/ 0 h 4950732"/>
              <a:gd name="connsiteX1" fmla="*/ 2262224 w 3855101"/>
              <a:gd name="connsiteY1" fmla="*/ 2950919 h 4950732"/>
              <a:gd name="connsiteX2" fmla="*/ 2667859 w 3855101"/>
              <a:gd name="connsiteY2" fmla="*/ 4097436 h 4950732"/>
              <a:gd name="connsiteX3" fmla="*/ 3302430 w 3855101"/>
              <a:gd name="connsiteY3" fmla="*/ 3738716 h 4950732"/>
              <a:gd name="connsiteX4" fmla="*/ 3527330 w 3855101"/>
              <a:gd name="connsiteY4" fmla="*/ 2173905 h 4950732"/>
              <a:gd name="connsiteX5" fmla="*/ 3839214 w 3855101"/>
              <a:gd name="connsiteY5" fmla="*/ 3884695 h 4950732"/>
              <a:gd name="connsiteX6" fmla="*/ 2669120 w 3855101"/>
              <a:gd name="connsiteY6" fmla="*/ 4949598 h 4950732"/>
              <a:gd name="connsiteX7" fmla="*/ 1765716 w 3855101"/>
              <a:gd name="connsiteY7" fmla="*/ 4641430 h 4950732"/>
              <a:gd name="connsiteX8" fmla="*/ 1416097 w 3855101"/>
              <a:gd name="connsiteY8" fmla="*/ 4694186 h 4950732"/>
              <a:gd name="connsiteX9" fmla="*/ 0 w 3855101"/>
              <a:gd name="connsiteY9" fmla="*/ 3338973 h 4950732"/>
              <a:gd name="connsiteX10" fmla="*/ 435883 w 3855101"/>
              <a:gd name="connsiteY10" fmla="*/ 1338336 h 4950732"/>
              <a:gd name="connsiteX11" fmla="*/ 684348 w 3855101"/>
              <a:gd name="connsiteY11" fmla="*/ 3412432 h 4950732"/>
              <a:gd name="connsiteX12" fmla="*/ 1411724 w 3855101"/>
              <a:gd name="connsiteY12" fmla="*/ 4134563 h 4950732"/>
              <a:gd name="connsiteX13" fmla="*/ 1253023 w 3855101"/>
              <a:gd name="connsiteY13" fmla="*/ 3218006 h 4950732"/>
              <a:gd name="connsiteX14" fmla="*/ 2061885 w 3855101"/>
              <a:gd name="connsiteY14" fmla="*/ 0 h 4950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55101" h="4950732">
                <a:moveTo>
                  <a:pt x="2061885" y="0"/>
                </a:moveTo>
                <a:cubicBezTo>
                  <a:pt x="2361646" y="1042780"/>
                  <a:pt x="2275528" y="2306113"/>
                  <a:pt x="2262224" y="2950919"/>
                </a:cubicBezTo>
                <a:cubicBezTo>
                  <a:pt x="2248920" y="3595725"/>
                  <a:pt x="2494491" y="3966137"/>
                  <a:pt x="2667859" y="4097436"/>
                </a:cubicBezTo>
                <a:cubicBezTo>
                  <a:pt x="2841227" y="4228735"/>
                  <a:pt x="3159185" y="4059305"/>
                  <a:pt x="3302430" y="3738716"/>
                </a:cubicBezTo>
                <a:cubicBezTo>
                  <a:pt x="3445675" y="3418128"/>
                  <a:pt x="3286643" y="2809620"/>
                  <a:pt x="3527330" y="2173905"/>
                </a:cubicBezTo>
                <a:cubicBezTo>
                  <a:pt x="3528383" y="2877763"/>
                  <a:pt x="3939994" y="3411076"/>
                  <a:pt x="3839214" y="3884695"/>
                </a:cubicBezTo>
                <a:cubicBezTo>
                  <a:pt x="3632679" y="4855310"/>
                  <a:pt x="2986128" y="4937776"/>
                  <a:pt x="2669120" y="4949598"/>
                </a:cubicBezTo>
                <a:cubicBezTo>
                  <a:pt x="2301497" y="4963308"/>
                  <a:pt x="2008957" y="4852321"/>
                  <a:pt x="1765716" y="4641430"/>
                </a:cubicBezTo>
                <a:cubicBezTo>
                  <a:pt x="1654069" y="4676362"/>
                  <a:pt x="1536818" y="4694186"/>
                  <a:pt x="1416097" y="4694186"/>
                </a:cubicBezTo>
                <a:cubicBezTo>
                  <a:pt x="620719" y="4694186"/>
                  <a:pt x="0" y="4293427"/>
                  <a:pt x="0" y="3338973"/>
                </a:cubicBezTo>
                <a:cubicBezTo>
                  <a:pt x="0" y="2611654"/>
                  <a:pt x="434572" y="2241938"/>
                  <a:pt x="435883" y="1338336"/>
                </a:cubicBezTo>
                <a:cubicBezTo>
                  <a:pt x="735644" y="2154457"/>
                  <a:pt x="485126" y="2931117"/>
                  <a:pt x="684348" y="3412432"/>
                </a:cubicBezTo>
                <a:cubicBezTo>
                  <a:pt x="839402" y="3787038"/>
                  <a:pt x="1140610" y="4005552"/>
                  <a:pt x="1411724" y="4134563"/>
                </a:cubicBezTo>
                <a:cubicBezTo>
                  <a:pt x="1309678" y="3890310"/>
                  <a:pt x="1253023" y="3586444"/>
                  <a:pt x="1253023" y="3218006"/>
                </a:cubicBezTo>
                <a:cubicBezTo>
                  <a:pt x="1253023" y="2288691"/>
                  <a:pt x="2060574" y="1154557"/>
                  <a:pt x="2061885" y="0"/>
                </a:cubicBezTo>
                <a:close/>
              </a:path>
            </a:pathLst>
          </a:custGeom>
          <a:gradFill>
            <a:gsLst>
              <a:gs pos="0">
                <a:srgbClr val="FFFF00"/>
              </a:gs>
              <a:gs pos="50000">
                <a:srgbClr val="FFC000"/>
              </a:gs>
              <a:gs pos="100000">
                <a:srgbClr val="FF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TextBox 199"/>
          <p:cNvSpPr txBox="1"/>
          <p:nvPr/>
        </p:nvSpPr>
        <p:spPr>
          <a:xfrm>
            <a:off x="4759022" y="302955"/>
            <a:ext cx="677108" cy="255454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>
                <a:solidFill>
                  <a:schemeClr val="bg1">
                    <a:alpha val="50000"/>
                  </a:schemeClr>
                </a:solidFill>
              </a:rPr>
              <a:t>火辣辣</a:t>
            </a:r>
            <a:r>
              <a:rPr lang="zh-CN" altLang="en-US" sz="3200" dirty="0" smtClean="0">
                <a:solidFill>
                  <a:schemeClr val="bg1">
                    <a:alpha val="50000"/>
                  </a:schemeClr>
                </a:solidFill>
              </a:rPr>
              <a:t>的歌谣</a:t>
            </a:r>
            <a:endParaRPr lang="zh-CN" altLang="en-US" sz="3200" dirty="0">
              <a:solidFill>
                <a:schemeClr val="bg1">
                  <a:alpha val="50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759022" y="282295"/>
            <a:ext cx="615553" cy="152862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</a:rPr>
              <a:t>是我们的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789765" y="1793354"/>
            <a:ext cx="615553" cy="81047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lvl="0"/>
            <a:r>
              <a:rPr lang="zh-CN" altLang="en-US" sz="2800" dirty="0">
                <a:solidFill>
                  <a:prstClr val="white"/>
                </a:solidFill>
              </a:rPr>
              <a:t>期待</a:t>
            </a:r>
          </a:p>
        </p:txBody>
      </p:sp>
      <p:sp>
        <p:nvSpPr>
          <p:cNvPr id="39" name="矩形 38"/>
          <p:cNvSpPr/>
          <p:nvPr/>
        </p:nvSpPr>
        <p:spPr>
          <a:xfrm>
            <a:off x="4896035" y="1873295"/>
            <a:ext cx="403012" cy="32548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心形 39"/>
          <p:cNvSpPr/>
          <p:nvPr/>
        </p:nvSpPr>
        <p:spPr>
          <a:xfrm>
            <a:off x="3677257" y="902444"/>
            <a:ext cx="582596" cy="547912"/>
          </a:xfrm>
          <a:custGeom>
            <a:avLst/>
            <a:gdLst>
              <a:gd name="connsiteX0" fmla="*/ 228357 w 456713"/>
              <a:gd name="connsiteY0" fmla="*/ 114178 h 456713"/>
              <a:gd name="connsiteX1" fmla="*/ 228357 w 456713"/>
              <a:gd name="connsiteY1" fmla="*/ 456713 h 456713"/>
              <a:gd name="connsiteX2" fmla="*/ 228357 w 456713"/>
              <a:gd name="connsiteY2" fmla="*/ 114178 h 456713"/>
              <a:gd name="connsiteX0" fmla="*/ 230021 w 478948"/>
              <a:gd name="connsiteY0" fmla="*/ 108521 h 451056"/>
              <a:gd name="connsiteX1" fmla="*/ 230021 w 478948"/>
              <a:gd name="connsiteY1" fmla="*/ 451056 h 451056"/>
              <a:gd name="connsiteX2" fmla="*/ 230021 w 478948"/>
              <a:gd name="connsiteY2" fmla="*/ 108521 h 451056"/>
              <a:gd name="connsiteX0" fmla="*/ 238421 w 487348"/>
              <a:gd name="connsiteY0" fmla="*/ 103709 h 446244"/>
              <a:gd name="connsiteX1" fmla="*/ 238421 w 487348"/>
              <a:gd name="connsiteY1" fmla="*/ 446244 h 446244"/>
              <a:gd name="connsiteX2" fmla="*/ 238421 w 487348"/>
              <a:gd name="connsiteY2" fmla="*/ 103709 h 446244"/>
              <a:gd name="connsiteX0" fmla="*/ 238421 w 487348"/>
              <a:gd name="connsiteY0" fmla="*/ 102174 h 444709"/>
              <a:gd name="connsiteX1" fmla="*/ 238421 w 487348"/>
              <a:gd name="connsiteY1" fmla="*/ 444709 h 444709"/>
              <a:gd name="connsiteX2" fmla="*/ 238421 w 487348"/>
              <a:gd name="connsiteY2" fmla="*/ 102174 h 444709"/>
              <a:gd name="connsiteX0" fmla="*/ 238421 w 492721"/>
              <a:gd name="connsiteY0" fmla="*/ 101419 h 443954"/>
              <a:gd name="connsiteX1" fmla="*/ 238421 w 492721"/>
              <a:gd name="connsiteY1" fmla="*/ 443954 h 443954"/>
              <a:gd name="connsiteX2" fmla="*/ 238421 w 492721"/>
              <a:gd name="connsiteY2" fmla="*/ 101419 h 443954"/>
              <a:gd name="connsiteX0" fmla="*/ 243790 w 498090"/>
              <a:gd name="connsiteY0" fmla="*/ 96910 h 439445"/>
              <a:gd name="connsiteX1" fmla="*/ 243790 w 498090"/>
              <a:gd name="connsiteY1" fmla="*/ 439445 h 439445"/>
              <a:gd name="connsiteX2" fmla="*/ 243790 w 498090"/>
              <a:gd name="connsiteY2" fmla="*/ 96910 h 439445"/>
              <a:gd name="connsiteX0" fmla="*/ 236633 w 490933"/>
              <a:gd name="connsiteY0" fmla="*/ 96910 h 439445"/>
              <a:gd name="connsiteX1" fmla="*/ 236633 w 490933"/>
              <a:gd name="connsiteY1" fmla="*/ 439445 h 439445"/>
              <a:gd name="connsiteX2" fmla="*/ 236633 w 490933"/>
              <a:gd name="connsiteY2" fmla="*/ 96910 h 439445"/>
              <a:gd name="connsiteX0" fmla="*/ 236633 w 490933"/>
              <a:gd name="connsiteY0" fmla="*/ 96910 h 439445"/>
              <a:gd name="connsiteX1" fmla="*/ 236633 w 490933"/>
              <a:gd name="connsiteY1" fmla="*/ 439445 h 439445"/>
              <a:gd name="connsiteX2" fmla="*/ 236633 w 490933"/>
              <a:gd name="connsiteY2" fmla="*/ 96910 h 439445"/>
              <a:gd name="connsiteX0" fmla="*/ 242000 w 496300"/>
              <a:gd name="connsiteY0" fmla="*/ 96910 h 439445"/>
              <a:gd name="connsiteX1" fmla="*/ 242000 w 496300"/>
              <a:gd name="connsiteY1" fmla="*/ 439445 h 439445"/>
              <a:gd name="connsiteX2" fmla="*/ 242000 w 496300"/>
              <a:gd name="connsiteY2" fmla="*/ 96910 h 439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6300" h="439445">
                <a:moveTo>
                  <a:pt x="242000" y="96910"/>
                </a:moveTo>
                <a:cubicBezTo>
                  <a:pt x="337148" y="-169506"/>
                  <a:pt x="763259" y="169387"/>
                  <a:pt x="242000" y="439445"/>
                </a:cubicBezTo>
                <a:cubicBezTo>
                  <a:pt x="-251392" y="177969"/>
                  <a:pt x="146851" y="-169506"/>
                  <a:pt x="242000" y="969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323528" y="830436"/>
            <a:ext cx="4367035" cy="3007513"/>
            <a:chOff x="323528" y="1417420"/>
            <a:chExt cx="4367035" cy="3007513"/>
          </a:xfrm>
        </p:grpSpPr>
        <p:grpSp>
          <p:nvGrpSpPr>
            <p:cNvPr id="33" name="组合 32"/>
            <p:cNvGrpSpPr/>
            <p:nvPr/>
          </p:nvGrpSpPr>
          <p:grpSpPr>
            <a:xfrm>
              <a:off x="323528" y="1417420"/>
              <a:ext cx="4367035" cy="3007513"/>
              <a:chOff x="323528" y="1417420"/>
              <a:chExt cx="4367035" cy="3007513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323528" y="2054960"/>
                <a:ext cx="4367035" cy="2369973"/>
                <a:chOff x="475928" y="2189858"/>
                <a:chExt cx="4367035" cy="2369973"/>
              </a:xfrm>
            </p:grpSpPr>
            <p:sp>
              <p:nvSpPr>
                <p:cNvPr id="23" name="TextBox 22"/>
                <p:cNvSpPr txBox="1"/>
                <p:nvPr/>
              </p:nvSpPr>
              <p:spPr>
                <a:xfrm>
                  <a:off x="554610" y="2189858"/>
                  <a:ext cx="4288353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3200" dirty="0" smtClean="0">
                      <a:solidFill>
                        <a:schemeClr val="bg1"/>
                      </a:solidFill>
                    </a:rPr>
                    <a:t>绵绵的青山脚下花正开</a:t>
                  </a:r>
                  <a:endParaRPr lang="zh-CN" altLang="en-US" sz="32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5" name="TextBox 24"/>
                <p:cNvSpPr txBox="1"/>
                <p:nvPr/>
              </p:nvSpPr>
              <p:spPr>
                <a:xfrm>
                  <a:off x="525567" y="2829628"/>
                  <a:ext cx="2646878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3200" dirty="0" smtClean="0">
                      <a:solidFill>
                        <a:schemeClr val="bg1"/>
                      </a:solidFill>
                    </a:rPr>
                    <a:t>什么样的节奏</a:t>
                  </a:r>
                  <a:endParaRPr lang="zh-CN" altLang="en-US" sz="32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6" name="TextBox 25"/>
                <p:cNvSpPr txBox="1"/>
                <p:nvPr/>
              </p:nvSpPr>
              <p:spPr>
                <a:xfrm>
                  <a:off x="525567" y="2829628"/>
                  <a:ext cx="2646878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3200" dirty="0" smtClean="0">
                      <a:solidFill>
                        <a:schemeClr val="bg1"/>
                      </a:solidFill>
                    </a:rPr>
                    <a:t>？？？？？？</a:t>
                  </a:r>
                  <a:endParaRPr lang="zh-CN" altLang="en-US" sz="32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7" name="TextBox 26"/>
                <p:cNvSpPr txBox="1"/>
                <p:nvPr/>
              </p:nvSpPr>
              <p:spPr>
                <a:xfrm>
                  <a:off x="475928" y="3414403"/>
                  <a:ext cx="1826141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3200" dirty="0" smtClean="0">
                      <a:solidFill>
                        <a:schemeClr val="bg1"/>
                      </a:solidFill>
                    </a:rPr>
                    <a:t>是最呀最</a:t>
                  </a:r>
                  <a:endParaRPr lang="zh-CN" altLang="en-US" sz="32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8" name="矩形 27"/>
                <p:cNvSpPr/>
                <p:nvPr/>
              </p:nvSpPr>
              <p:spPr>
                <a:xfrm>
                  <a:off x="2108933" y="3414403"/>
                  <a:ext cx="1005403" cy="58477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zh-CN" altLang="en-US" sz="3200" dirty="0">
                      <a:solidFill>
                        <a:prstClr val="white"/>
                      </a:solidFill>
                    </a:rPr>
                    <a:t>摇摆</a:t>
                  </a:r>
                </a:p>
              </p:txBody>
            </p:sp>
            <p:sp>
              <p:nvSpPr>
                <p:cNvPr id="29" name="TextBox 28"/>
                <p:cNvSpPr txBox="1"/>
                <p:nvPr/>
              </p:nvSpPr>
              <p:spPr>
                <a:xfrm>
                  <a:off x="564755" y="3975056"/>
                  <a:ext cx="3467616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3200" dirty="0" smtClean="0">
                      <a:solidFill>
                        <a:schemeClr val="bg1"/>
                      </a:solidFill>
                    </a:rPr>
                    <a:t>什么样的歌声才是</a:t>
                  </a:r>
                  <a:endParaRPr lang="zh-CN" altLang="en-US" sz="32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0" name="TextBox 29"/>
                <p:cNvSpPr txBox="1"/>
                <p:nvPr/>
              </p:nvSpPr>
              <p:spPr>
                <a:xfrm rot="5400000">
                  <a:off x="2976700" y="3075533"/>
                  <a:ext cx="1037163" cy="761892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prstTxWarp prst="textPlain">
                    <a:avLst/>
                  </a:prstTxWarp>
                  <a:spAutoFit/>
                </a:bodyPr>
                <a:lstStyle/>
                <a:p>
                  <a:r>
                    <a:rPr lang="zh-CN" altLang="en-US" sz="3200" dirty="0" smtClean="0">
                      <a:solidFill>
                        <a:schemeClr val="bg1"/>
                      </a:solidFill>
                    </a:rPr>
                    <a:t>最开怀</a:t>
                  </a:r>
                  <a:endParaRPr lang="zh-CN" altLang="en-US" sz="32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32" name="TextBox 31"/>
              <p:cNvSpPr txBox="1"/>
              <p:nvPr/>
            </p:nvSpPr>
            <p:spPr>
              <a:xfrm>
                <a:off x="402210" y="1417420"/>
                <a:ext cx="392286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200" dirty="0" smtClean="0">
                    <a:solidFill>
                      <a:schemeClr val="bg1"/>
                    </a:solidFill>
                    <a:latin typeface="+mn-ea"/>
                  </a:rPr>
                  <a:t>苍茫的天涯是我的</a:t>
                </a:r>
                <a:r>
                  <a:rPr lang="en-US" altLang="zh-CN" sz="300" dirty="0">
                    <a:solidFill>
                      <a:schemeClr val="bg1"/>
                    </a:solidFill>
                    <a:latin typeface="+mn-ea"/>
                  </a:rPr>
                  <a:t> </a:t>
                </a:r>
                <a:r>
                  <a:rPr lang="zh-CN" altLang="en-US" sz="3200" dirty="0" smtClean="0">
                    <a:solidFill>
                      <a:schemeClr val="bg1"/>
                    </a:solidFill>
                    <a:latin typeface="+mn-ea"/>
                  </a:rPr>
                  <a:t>爱</a:t>
                </a:r>
                <a:endParaRPr lang="zh-CN" altLang="en-US" sz="32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sp>
          <p:nvSpPr>
            <p:cNvPr id="41" name="心形 39"/>
            <p:cNvSpPr/>
            <p:nvPr/>
          </p:nvSpPr>
          <p:spPr>
            <a:xfrm>
              <a:off x="3721726" y="1465096"/>
              <a:ext cx="525518" cy="564706"/>
            </a:xfrm>
            <a:custGeom>
              <a:avLst/>
              <a:gdLst>
                <a:gd name="connsiteX0" fmla="*/ 228357 w 456713"/>
                <a:gd name="connsiteY0" fmla="*/ 114178 h 456713"/>
                <a:gd name="connsiteX1" fmla="*/ 228357 w 456713"/>
                <a:gd name="connsiteY1" fmla="*/ 456713 h 456713"/>
                <a:gd name="connsiteX2" fmla="*/ 228357 w 456713"/>
                <a:gd name="connsiteY2" fmla="*/ 114178 h 456713"/>
                <a:gd name="connsiteX0" fmla="*/ 230021 w 478948"/>
                <a:gd name="connsiteY0" fmla="*/ 108521 h 451056"/>
                <a:gd name="connsiteX1" fmla="*/ 230021 w 478948"/>
                <a:gd name="connsiteY1" fmla="*/ 451056 h 451056"/>
                <a:gd name="connsiteX2" fmla="*/ 230021 w 478948"/>
                <a:gd name="connsiteY2" fmla="*/ 108521 h 451056"/>
                <a:gd name="connsiteX0" fmla="*/ 238421 w 487348"/>
                <a:gd name="connsiteY0" fmla="*/ 103709 h 446244"/>
                <a:gd name="connsiteX1" fmla="*/ 238421 w 487348"/>
                <a:gd name="connsiteY1" fmla="*/ 446244 h 446244"/>
                <a:gd name="connsiteX2" fmla="*/ 238421 w 487348"/>
                <a:gd name="connsiteY2" fmla="*/ 103709 h 446244"/>
                <a:gd name="connsiteX0" fmla="*/ 238421 w 487348"/>
                <a:gd name="connsiteY0" fmla="*/ 102174 h 444709"/>
                <a:gd name="connsiteX1" fmla="*/ 238421 w 487348"/>
                <a:gd name="connsiteY1" fmla="*/ 444709 h 444709"/>
                <a:gd name="connsiteX2" fmla="*/ 238421 w 487348"/>
                <a:gd name="connsiteY2" fmla="*/ 102174 h 444709"/>
                <a:gd name="connsiteX0" fmla="*/ 240331 w 489258"/>
                <a:gd name="connsiteY0" fmla="*/ 102174 h 444709"/>
                <a:gd name="connsiteX1" fmla="*/ 240331 w 489258"/>
                <a:gd name="connsiteY1" fmla="*/ 444709 h 444709"/>
                <a:gd name="connsiteX2" fmla="*/ 240331 w 489258"/>
                <a:gd name="connsiteY2" fmla="*/ 102174 h 444709"/>
                <a:gd name="connsiteX0" fmla="*/ 240331 w 485436"/>
                <a:gd name="connsiteY0" fmla="*/ 93851 h 436386"/>
                <a:gd name="connsiteX1" fmla="*/ 240331 w 485436"/>
                <a:gd name="connsiteY1" fmla="*/ 436386 h 436386"/>
                <a:gd name="connsiteX2" fmla="*/ 240331 w 485436"/>
                <a:gd name="connsiteY2" fmla="*/ 93851 h 436386"/>
                <a:gd name="connsiteX0" fmla="*/ 240331 w 477795"/>
                <a:gd name="connsiteY0" fmla="*/ 95638 h 438173"/>
                <a:gd name="connsiteX1" fmla="*/ 240331 w 477795"/>
                <a:gd name="connsiteY1" fmla="*/ 438173 h 438173"/>
                <a:gd name="connsiteX2" fmla="*/ 240331 w 477795"/>
                <a:gd name="connsiteY2" fmla="*/ 95638 h 438173"/>
                <a:gd name="connsiteX0" fmla="*/ 240331 w 477795"/>
                <a:gd name="connsiteY0" fmla="*/ 90843 h 464733"/>
                <a:gd name="connsiteX1" fmla="*/ 240331 w 477795"/>
                <a:gd name="connsiteY1" fmla="*/ 464733 h 464733"/>
                <a:gd name="connsiteX2" fmla="*/ 240331 w 477795"/>
                <a:gd name="connsiteY2" fmla="*/ 90843 h 464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7795" h="464733">
                  <a:moveTo>
                    <a:pt x="240331" y="90843"/>
                  </a:moveTo>
                  <a:cubicBezTo>
                    <a:pt x="335479" y="-175573"/>
                    <a:pt x="723440" y="203410"/>
                    <a:pt x="240331" y="464733"/>
                  </a:cubicBezTo>
                  <a:cubicBezTo>
                    <a:pt x="-249277" y="216012"/>
                    <a:pt x="145182" y="-175573"/>
                    <a:pt x="240331" y="908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758987" y="1766540"/>
            <a:ext cx="677108" cy="337528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一路边走边</a:t>
            </a:r>
            <a:r>
              <a:rPr lang="zh-CN" altLang="en-US" sz="3200" dirty="0" smtClean="0">
                <a:solidFill>
                  <a:srgbClr val="FF0000"/>
                </a:solidFill>
              </a:rPr>
              <a:t>唱才是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24128" y="3419142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5400" dirty="0" smtClean="0">
                <a:solidFill>
                  <a:schemeClr val="bg1"/>
                </a:solidFill>
              </a:rPr>
              <a:t>最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36096" y="4274800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我们要</a:t>
            </a:r>
            <a:r>
              <a:rPr lang="zh-CN" altLang="en-US" sz="3200" dirty="0" smtClean="0">
                <a:solidFill>
                  <a:schemeClr val="bg1"/>
                </a:solidFill>
              </a:rPr>
              <a:t>唱就要唱的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386716" y="3419142"/>
            <a:ext cx="15696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5400" dirty="0" smtClean="0">
                <a:solidFill>
                  <a:prstClr val="white"/>
                </a:solidFill>
              </a:rPr>
              <a:t>自在</a:t>
            </a:r>
            <a:endParaRPr lang="zh-CN" altLang="en-US" sz="5400" dirty="0">
              <a:solidFill>
                <a:prstClr val="white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450836" y="3503781"/>
            <a:ext cx="1441420" cy="7540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300" dirty="0" smtClean="0">
                <a:solidFill>
                  <a:schemeClr val="bg1"/>
                </a:solidFill>
              </a:rPr>
              <a:t>痛 快</a:t>
            </a:r>
            <a:endParaRPr lang="zh-CN" altLang="en-US" sz="4300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5496" y="245661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</a:rPr>
              <a:t>你是我天边最美的云彩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45" name="椭圆 1"/>
          <p:cNvSpPr/>
          <p:nvPr/>
        </p:nvSpPr>
        <p:spPr>
          <a:xfrm>
            <a:off x="3563888" y="88353"/>
            <a:ext cx="959603" cy="512635"/>
          </a:xfrm>
          <a:custGeom>
            <a:avLst/>
            <a:gdLst>
              <a:gd name="connsiteX0" fmla="*/ 5386578 w 8937414"/>
              <a:gd name="connsiteY0" fmla="*/ 8 h 5023752"/>
              <a:gd name="connsiteX1" fmla="*/ 6842650 w 8937414"/>
              <a:gd name="connsiteY1" fmla="*/ 685090 h 5023752"/>
              <a:gd name="connsiteX2" fmla="*/ 7026963 w 8937414"/>
              <a:gd name="connsiteY2" fmla="*/ 1262626 h 5023752"/>
              <a:gd name="connsiteX3" fmla="*/ 7581061 w 8937414"/>
              <a:gd name="connsiteY3" fmla="*/ 1169139 h 5023752"/>
              <a:gd name="connsiteX4" fmla="*/ 8937414 w 8937414"/>
              <a:gd name="connsiteY4" fmla="*/ 2213255 h 5023752"/>
              <a:gd name="connsiteX5" fmla="*/ 8176492 w 8937414"/>
              <a:gd name="connsiteY5" fmla="*/ 3150297 h 5023752"/>
              <a:gd name="connsiteX6" fmla="*/ 8221488 w 8937414"/>
              <a:gd name="connsiteY6" fmla="*/ 3334500 h 5023752"/>
              <a:gd name="connsiteX7" fmla="*/ 4080845 w 8937414"/>
              <a:gd name="connsiteY7" fmla="*/ 4670743 h 5023752"/>
              <a:gd name="connsiteX8" fmla="*/ 0 w 8937414"/>
              <a:gd name="connsiteY8" fmla="*/ 4774507 h 5023752"/>
              <a:gd name="connsiteX9" fmla="*/ 3253648 w 8937414"/>
              <a:gd name="connsiteY9" fmla="*/ 4298809 h 5023752"/>
              <a:gd name="connsiteX10" fmla="*/ 7004009 w 8937414"/>
              <a:gd name="connsiteY10" fmla="*/ 3155830 h 5023752"/>
              <a:gd name="connsiteX11" fmla="*/ 6921190 w 8937414"/>
              <a:gd name="connsiteY11" fmla="*/ 3125108 h 5023752"/>
              <a:gd name="connsiteX12" fmla="*/ 7755449 w 8937414"/>
              <a:gd name="connsiteY12" fmla="*/ 2196115 h 5023752"/>
              <a:gd name="connsiteX13" fmla="*/ 7030436 w 8937414"/>
              <a:gd name="connsiteY13" fmla="*/ 1311105 h 5023752"/>
              <a:gd name="connsiteX14" fmla="*/ 7034294 w 8937414"/>
              <a:gd name="connsiteY14" fmla="*/ 1367720 h 5023752"/>
              <a:gd name="connsiteX15" fmla="*/ 5416943 w 8937414"/>
              <a:gd name="connsiteY15" fmla="*/ 784787 h 5023752"/>
              <a:gd name="connsiteX16" fmla="*/ 4057847 w 8937414"/>
              <a:gd name="connsiteY16" fmla="*/ 1149447 h 5023752"/>
              <a:gd name="connsiteX17" fmla="*/ 4071477 w 8937414"/>
              <a:gd name="connsiteY17" fmla="*/ 1154463 h 5023752"/>
              <a:gd name="connsiteX18" fmla="*/ 4017375 w 8937414"/>
              <a:gd name="connsiteY18" fmla="*/ 1180021 h 5023752"/>
              <a:gd name="connsiteX19" fmla="*/ 3771131 w 8937414"/>
              <a:gd name="connsiteY19" fmla="*/ 1401451 h 5023752"/>
              <a:gd name="connsiteX20" fmla="*/ 3763088 w 8937414"/>
              <a:gd name="connsiteY20" fmla="*/ 1324542 h 5023752"/>
              <a:gd name="connsiteX21" fmla="*/ 3338793 w 8937414"/>
              <a:gd name="connsiteY21" fmla="*/ 2067391 h 5023752"/>
              <a:gd name="connsiteX22" fmla="*/ 3992822 w 8937414"/>
              <a:gd name="connsiteY22" fmla="*/ 2942155 h 5023752"/>
              <a:gd name="connsiteX23" fmla="*/ 3824847 w 8937414"/>
              <a:gd name="connsiteY23" fmla="*/ 2335371 h 5023752"/>
              <a:gd name="connsiteX24" fmla="*/ 5012979 w 8937414"/>
              <a:gd name="connsiteY24" fmla="*/ 1147239 h 5023752"/>
              <a:gd name="connsiteX25" fmla="*/ 6201111 w 8937414"/>
              <a:gd name="connsiteY25" fmla="*/ 2335371 h 5023752"/>
              <a:gd name="connsiteX26" fmla="*/ 5012979 w 8937414"/>
              <a:gd name="connsiteY26" fmla="*/ 3523503 h 5023752"/>
              <a:gd name="connsiteX27" fmla="*/ 4123645 w 8937414"/>
              <a:gd name="connsiteY27" fmla="*/ 3121375 h 5023752"/>
              <a:gd name="connsiteX28" fmla="*/ 4019824 w 8937414"/>
              <a:gd name="connsiteY28" fmla="*/ 3033936 h 5023752"/>
              <a:gd name="connsiteX29" fmla="*/ 3500811 w 8937414"/>
              <a:gd name="connsiteY29" fmla="*/ 3128647 h 5023752"/>
              <a:gd name="connsiteX30" fmla="*/ 2240671 w 8937414"/>
              <a:gd name="connsiteY30" fmla="*/ 2084531 h 5023752"/>
              <a:gd name="connsiteX31" fmla="*/ 3500811 w 8937414"/>
              <a:gd name="connsiteY31" fmla="*/ 1040415 h 5023752"/>
              <a:gd name="connsiteX32" fmla="*/ 3761789 w 8937414"/>
              <a:gd name="connsiteY32" fmla="*/ 1064352 h 5023752"/>
              <a:gd name="connsiteX33" fmla="*/ 3854313 w 8937414"/>
              <a:gd name="connsiteY33" fmla="*/ 735893 h 5023752"/>
              <a:gd name="connsiteX34" fmla="*/ 5386578 w 8937414"/>
              <a:gd name="connsiteY34" fmla="*/ 8 h 5023752"/>
              <a:gd name="connsiteX0" fmla="*/ 5386578 w 8937414"/>
              <a:gd name="connsiteY0" fmla="*/ 8 h 5023752"/>
              <a:gd name="connsiteX1" fmla="*/ 6842650 w 8937414"/>
              <a:gd name="connsiteY1" fmla="*/ 685090 h 5023752"/>
              <a:gd name="connsiteX2" fmla="*/ 7026963 w 8937414"/>
              <a:gd name="connsiteY2" fmla="*/ 1262626 h 5023752"/>
              <a:gd name="connsiteX3" fmla="*/ 7581061 w 8937414"/>
              <a:gd name="connsiteY3" fmla="*/ 1169139 h 5023752"/>
              <a:gd name="connsiteX4" fmla="*/ 8937414 w 8937414"/>
              <a:gd name="connsiteY4" fmla="*/ 2213255 h 5023752"/>
              <a:gd name="connsiteX5" fmla="*/ 8176492 w 8937414"/>
              <a:gd name="connsiteY5" fmla="*/ 3150297 h 5023752"/>
              <a:gd name="connsiteX6" fmla="*/ 8221488 w 8937414"/>
              <a:gd name="connsiteY6" fmla="*/ 3334500 h 5023752"/>
              <a:gd name="connsiteX7" fmla="*/ 4080845 w 8937414"/>
              <a:gd name="connsiteY7" fmla="*/ 4670743 h 5023752"/>
              <a:gd name="connsiteX8" fmla="*/ 0 w 8937414"/>
              <a:gd name="connsiteY8" fmla="*/ 4774507 h 5023752"/>
              <a:gd name="connsiteX9" fmla="*/ 3253648 w 8937414"/>
              <a:gd name="connsiteY9" fmla="*/ 4298809 h 5023752"/>
              <a:gd name="connsiteX10" fmla="*/ 7004009 w 8937414"/>
              <a:gd name="connsiteY10" fmla="*/ 3155830 h 5023752"/>
              <a:gd name="connsiteX11" fmla="*/ 6921190 w 8937414"/>
              <a:gd name="connsiteY11" fmla="*/ 3125108 h 5023752"/>
              <a:gd name="connsiteX12" fmla="*/ 7755449 w 8937414"/>
              <a:gd name="connsiteY12" fmla="*/ 2196115 h 5023752"/>
              <a:gd name="connsiteX13" fmla="*/ 7030436 w 8937414"/>
              <a:gd name="connsiteY13" fmla="*/ 1311105 h 5023752"/>
              <a:gd name="connsiteX14" fmla="*/ 7034294 w 8937414"/>
              <a:gd name="connsiteY14" fmla="*/ 1367720 h 5023752"/>
              <a:gd name="connsiteX15" fmla="*/ 5416943 w 8937414"/>
              <a:gd name="connsiteY15" fmla="*/ 784787 h 5023752"/>
              <a:gd name="connsiteX16" fmla="*/ 4057847 w 8937414"/>
              <a:gd name="connsiteY16" fmla="*/ 1149447 h 5023752"/>
              <a:gd name="connsiteX17" fmla="*/ 4071477 w 8937414"/>
              <a:gd name="connsiteY17" fmla="*/ 1154463 h 5023752"/>
              <a:gd name="connsiteX18" fmla="*/ 4017375 w 8937414"/>
              <a:gd name="connsiteY18" fmla="*/ 1180021 h 5023752"/>
              <a:gd name="connsiteX19" fmla="*/ 3771131 w 8937414"/>
              <a:gd name="connsiteY19" fmla="*/ 1401451 h 5023752"/>
              <a:gd name="connsiteX20" fmla="*/ 3763088 w 8937414"/>
              <a:gd name="connsiteY20" fmla="*/ 1324542 h 5023752"/>
              <a:gd name="connsiteX21" fmla="*/ 3338793 w 8937414"/>
              <a:gd name="connsiteY21" fmla="*/ 2067391 h 5023752"/>
              <a:gd name="connsiteX22" fmla="*/ 3992822 w 8937414"/>
              <a:gd name="connsiteY22" fmla="*/ 2942155 h 5023752"/>
              <a:gd name="connsiteX23" fmla="*/ 3824847 w 8937414"/>
              <a:gd name="connsiteY23" fmla="*/ 2335371 h 5023752"/>
              <a:gd name="connsiteX24" fmla="*/ 5012979 w 8937414"/>
              <a:gd name="connsiteY24" fmla="*/ 1147239 h 5023752"/>
              <a:gd name="connsiteX25" fmla="*/ 6201111 w 8937414"/>
              <a:gd name="connsiteY25" fmla="*/ 2335371 h 5023752"/>
              <a:gd name="connsiteX26" fmla="*/ 5012979 w 8937414"/>
              <a:gd name="connsiteY26" fmla="*/ 3523503 h 5023752"/>
              <a:gd name="connsiteX27" fmla="*/ 4123645 w 8937414"/>
              <a:gd name="connsiteY27" fmla="*/ 3121375 h 5023752"/>
              <a:gd name="connsiteX28" fmla="*/ 4019824 w 8937414"/>
              <a:gd name="connsiteY28" fmla="*/ 3033936 h 5023752"/>
              <a:gd name="connsiteX29" fmla="*/ 3500811 w 8937414"/>
              <a:gd name="connsiteY29" fmla="*/ 3128647 h 5023752"/>
              <a:gd name="connsiteX30" fmla="*/ 2240671 w 8937414"/>
              <a:gd name="connsiteY30" fmla="*/ 2084531 h 5023752"/>
              <a:gd name="connsiteX31" fmla="*/ 3500811 w 8937414"/>
              <a:gd name="connsiteY31" fmla="*/ 1040415 h 5023752"/>
              <a:gd name="connsiteX32" fmla="*/ 3761789 w 8937414"/>
              <a:gd name="connsiteY32" fmla="*/ 1064352 h 5023752"/>
              <a:gd name="connsiteX33" fmla="*/ 3854313 w 8937414"/>
              <a:gd name="connsiteY33" fmla="*/ 735893 h 5023752"/>
              <a:gd name="connsiteX34" fmla="*/ 5386578 w 8937414"/>
              <a:gd name="connsiteY34" fmla="*/ 8 h 5023752"/>
              <a:gd name="connsiteX0" fmla="*/ 5386578 w 8937414"/>
              <a:gd name="connsiteY0" fmla="*/ 8 h 4774507"/>
              <a:gd name="connsiteX1" fmla="*/ 6842650 w 8937414"/>
              <a:gd name="connsiteY1" fmla="*/ 685090 h 4774507"/>
              <a:gd name="connsiteX2" fmla="*/ 7026963 w 8937414"/>
              <a:gd name="connsiteY2" fmla="*/ 1262626 h 4774507"/>
              <a:gd name="connsiteX3" fmla="*/ 7581061 w 8937414"/>
              <a:gd name="connsiteY3" fmla="*/ 1169139 h 4774507"/>
              <a:gd name="connsiteX4" fmla="*/ 8937414 w 8937414"/>
              <a:gd name="connsiteY4" fmla="*/ 2213255 h 4774507"/>
              <a:gd name="connsiteX5" fmla="*/ 8176492 w 8937414"/>
              <a:gd name="connsiteY5" fmla="*/ 3150297 h 4774507"/>
              <a:gd name="connsiteX6" fmla="*/ 8221488 w 8937414"/>
              <a:gd name="connsiteY6" fmla="*/ 3334500 h 4774507"/>
              <a:gd name="connsiteX7" fmla="*/ 4080845 w 8937414"/>
              <a:gd name="connsiteY7" fmla="*/ 4670743 h 4774507"/>
              <a:gd name="connsiteX8" fmla="*/ 0 w 8937414"/>
              <a:gd name="connsiteY8" fmla="*/ 4774507 h 4774507"/>
              <a:gd name="connsiteX9" fmla="*/ 3253648 w 8937414"/>
              <a:gd name="connsiteY9" fmla="*/ 4298809 h 4774507"/>
              <a:gd name="connsiteX10" fmla="*/ 7004009 w 8937414"/>
              <a:gd name="connsiteY10" fmla="*/ 3155830 h 4774507"/>
              <a:gd name="connsiteX11" fmla="*/ 6921190 w 8937414"/>
              <a:gd name="connsiteY11" fmla="*/ 3125108 h 4774507"/>
              <a:gd name="connsiteX12" fmla="*/ 7755449 w 8937414"/>
              <a:gd name="connsiteY12" fmla="*/ 2196115 h 4774507"/>
              <a:gd name="connsiteX13" fmla="*/ 7030436 w 8937414"/>
              <a:gd name="connsiteY13" fmla="*/ 1311105 h 4774507"/>
              <a:gd name="connsiteX14" fmla="*/ 7034294 w 8937414"/>
              <a:gd name="connsiteY14" fmla="*/ 1367720 h 4774507"/>
              <a:gd name="connsiteX15" fmla="*/ 5416943 w 8937414"/>
              <a:gd name="connsiteY15" fmla="*/ 784787 h 4774507"/>
              <a:gd name="connsiteX16" fmla="*/ 4057847 w 8937414"/>
              <a:gd name="connsiteY16" fmla="*/ 1149447 h 4774507"/>
              <a:gd name="connsiteX17" fmla="*/ 4071477 w 8937414"/>
              <a:gd name="connsiteY17" fmla="*/ 1154463 h 4774507"/>
              <a:gd name="connsiteX18" fmla="*/ 4017375 w 8937414"/>
              <a:gd name="connsiteY18" fmla="*/ 1180021 h 4774507"/>
              <a:gd name="connsiteX19" fmla="*/ 3771131 w 8937414"/>
              <a:gd name="connsiteY19" fmla="*/ 1401451 h 4774507"/>
              <a:gd name="connsiteX20" fmla="*/ 3763088 w 8937414"/>
              <a:gd name="connsiteY20" fmla="*/ 1324542 h 4774507"/>
              <a:gd name="connsiteX21" fmla="*/ 3338793 w 8937414"/>
              <a:gd name="connsiteY21" fmla="*/ 2067391 h 4774507"/>
              <a:gd name="connsiteX22" fmla="*/ 3992822 w 8937414"/>
              <a:gd name="connsiteY22" fmla="*/ 2942155 h 4774507"/>
              <a:gd name="connsiteX23" fmla="*/ 3824847 w 8937414"/>
              <a:gd name="connsiteY23" fmla="*/ 2335371 h 4774507"/>
              <a:gd name="connsiteX24" fmla="*/ 5012979 w 8937414"/>
              <a:gd name="connsiteY24" fmla="*/ 1147239 h 4774507"/>
              <a:gd name="connsiteX25" fmla="*/ 6201111 w 8937414"/>
              <a:gd name="connsiteY25" fmla="*/ 2335371 h 4774507"/>
              <a:gd name="connsiteX26" fmla="*/ 5012979 w 8937414"/>
              <a:gd name="connsiteY26" fmla="*/ 3523503 h 4774507"/>
              <a:gd name="connsiteX27" fmla="*/ 4123645 w 8937414"/>
              <a:gd name="connsiteY27" fmla="*/ 3121375 h 4774507"/>
              <a:gd name="connsiteX28" fmla="*/ 4019824 w 8937414"/>
              <a:gd name="connsiteY28" fmla="*/ 3033936 h 4774507"/>
              <a:gd name="connsiteX29" fmla="*/ 3500811 w 8937414"/>
              <a:gd name="connsiteY29" fmla="*/ 3128647 h 4774507"/>
              <a:gd name="connsiteX30" fmla="*/ 2240671 w 8937414"/>
              <a:gd name="connsiteY30" fmla="*/ 2084531 h 4774507"/>
              <a:gd name="connsiteX31" fmla="*/ 3500811 w 8937414"/>
              <a:gd name="connsiteY31" fmla="*/ 1040415 h 4774507"/>
              <a:gd name="connsiteX32" fmla="*/ 3761789 w 8937414"/>
              <a:gd name="connsiteY32" fmla="*/ 1064352 h 4774507"/>
              <a:gd name="connsiteX33" fmla="*/ 3854313 w 8937414"/>
              <a:gd name="connsiteY33" fmla="*/ 735893 h 4774507"/>
              <a:gd name="connsiteX34" fmla="*/ 5386578 w 8937414"/>
              <a:gd name="connsiteY34" fmla="*/ 8 h 4774507"/>
              <a:gd name="connsiteX0" fmla="*/ 5386578 w 8937414"/>
              <a:gd name="connsiteY0" fmla="*/ 8 h 4774507"/>
              <a:gd name="connsiteX1" fmla="*/ 6842650 w 8937414"/>
              <a:gd name="connsiteY1" fmla="*/ 685090 h 4774507"/>
              <a:gd name="connsiteX2" fmla="*/ 7026963 w 8937414"/>
              <a:gd name="connsiteY2" fmla="*/ 1262626 h 4774507"/>
              <a:gd name="connsiteX3" fmla="*/ 7581061 w 8937414"/>
              <a:gd name="connsiteY3" fmla="*/ 1169139 h 4774507"/>
              <a:gd name="connsiteX4" fmla="*/ 8937414 w 8937414"/>
              <a:gd name="connsiteY4" fmla="*/ 2213255 h 4774507"/>
              <a:gd name="connsiteX5" fmla="*/ 8176492 w 8937414"/>
              <a:gd name="connsiteY5" fmla="*/ 3150297 h 4774507"/>
              <a:gd name="connsiteX6" fmla="*/ 8221488 w 8937414"/>
              <a:gd name="connsiteY6" fmla="*/ 3334500 h 4774507"/>
              <a:gd name="connsiteX7" fmla="*/ 4080845 w 8937414"/>
              <a:gd name="connsiteY7" fmla="*/ 4670743 h 4774507"/>
              <a:gd name="connsiteX8" fmla="*/ 0 w 8937414"/>
              <a:gd name="connsiteY8" fmla="*/ 4774507 h 4774507"/>
              <a:gd name="connsiteX9" fmla="*/ 3444148 w 8937414"/>
              <a:gd name="connsiteY9" fmla="*/ 4203559 h 4774507"/>
              <a:gd name="connsiteX10" fmla="*/ 7004009 w 8937414"/>
              <a:gd name="connsiteY10" fmla="*/ 3155830 h 4774507"/>
              <a:gd name="connsiteX11" fmla="*/ 6921190 w 8937414"/>
              <a:gd name="connsiteY11" fmla="*/ 3125108 h 4774507"/>
              <a:gd name="connsiteX12" fmla="*/ 7755449 w 8937414"/>
              <a:gd name="connsiteY12" fmla="*/ 2196115 h 4774507"/>
              <a:gd name="connsiteX13" fmla="*/ 7030436 w 8937414"/>
              <a:gd name="connsiteY13" fmla="*/ 1311105 h 4774507"/>
              <a:gd name="connsiteX14" fmla="*/ 7034294 w 8937414"/>
              <a:gd name="connsiteY14" fmla="*/ 1367720 h 4774507"/>
              <a:gd name="connsiteX15" fmla="*/ 5416943 w 8937414"/>
              <a:gd name="connsiteY15" fmla="*/ 784787 h 4774507"/>
              <a:gd name="connsiteX16" fmla="*/ 4057847 w 8937414"/>
              <a:gd name="connsiteY16" fmla="*/ 1149447 h 4774507"/>
              <a:gd name="connsiteX17" fmla="*/ 4071477 w 8937414"/>
              <a:gd name="connsiteY17" fmla="*/ 1154463 h 4774507"/>
              <a:gd name="connsiteX18" fmla="*/ 4017375 w 8937414"/>
              <a:gd name="connsiteY18" fmla="*/ 1180021 h 4774507"/>
              <a:gd name="connsiteX19" fmla="*/ 3771131 w 8937414"/>
              <a:gd name="connsiteY19" fmla="*/ 1401451 h 4774507"/>
              <a:gd name="connsiteX20" fmla="*/ 3763088 w 8937414"/>
              <a:gd name="connsiteY20" fmla="*/ 1324542 h 4774507"/>
              <a:gd name="connsiteX21" fmla="*/ 3338793 w 8937414"/>
              <a:gd name="connsiteY21" fmla="*/ 2067391 h 4774507"/>
              <a:gd name="connsiteX22" fmla="*/ 3992822 w 8937414"/>
              <a:gd name="connsiteY22" fmla="*/ 2942155 h 4774507"/>
              <a:gd name="connsiteX23" fmla="*/ 3824847 w 8937414"/>
              <a:gd name="connsiteY23" fmla="*/ 2335371 h 4774507"/>
              <a:gd name="connsiteX24" fmla="*/ 5012979 w 8937414"/>
              <a:gd name="connsiteY24" fmla="*/ 1147239 h 4774507"/>
              <a:gd name="connsiteX25" fmla="*/ 6201111 w 8937414"/>
              <a:gd name="connsiteY25" fmla="*/ 2335371 h 4774507"/>
              <a:gd name="connsiteX26" fmla="*/ 5012979 w 8937414"/>
              <a:gd name="connsiteY26" fmla="*/ 3523503 h 4774507"/>
              <a:gd name="connsiteX27" fmla="*/ 4123645 w 8937414"/>
              <a:gd name="connsiteY27" fmla="*/ 3121375 h 4774507"/>
              <a:gd name="connsiteX28" fmla="*/ 4019824 w 8937414"/>
              <a:gd name="connsiteY28" fmla="*/ 3033936 h 4774507"/>
              <a:gd name="connsiteX29" fmla="*/ 3500811 w 8937414"/>
              <a:gd name="connsiteY29" fmla="*/ 3128647 h 4774507"/>
              <a:gd name="connsiteX30" fmla="*/ 2240671 w 8937414"/>
              <a:gd name="connsiteY30" fmla="*/ 2084531 h 4774507"/>
              <a:gd name="connsiteX31" fmla="*/ 3500811 w 8937414"/>
              <a:gd name="connsiteY31" fmla="*/ 1040415 h 4774507"/>
              <a:gd name="connsiteX32" fmla="*/ 3761789 w 8937414"/>
              <a:gd name="connsiteY32" fmla="*/ 1064352 h 4774507"/>
              <a:gd name="connsiteX33" fmla="*/ 3854313 w 8937414"/>
              <a:gd name="connsiteY33" fmla="*/ 735893 h 4774507"/>
              <a:gd name="connsiteX34" fmla="*/ 5386578 w 8937414"/>
              <a:gd name="connsiteY34" fmla="*/ 8 h 4774507"/>
              <a:gd name="connsiteX0" fmla="*/ 5386578 w 8937414"/>
              <a:gd name="connsiteY0" fmla="*/ 8 h 4774507"/>
              <a:gd name="connsiteX1" fmla="*/ 6842650 w 8937414"/>
              <a:gd name="connsiteY1" fmla="*/ 685090 h 4774507"/>
              <a:gd name="connsiteX2" fmla="*/ 7026963 w 8937414"/>
              <a:gd name="connsiteY2" fmla="*/ 1262626 h 4774507"/>
              <a:gd name="connsiteX3" fmla="*/ 7581061 w 8937414"/>
              <a:gd name="connsiteY3" fmla="*/ 1169139 h 4774507"/>
              <a:gd name="connsiteX4" fmla="*/ 8937414 w 8937414"/>
              <a:gd name="connsiteY4" fmla="*/ 2213255 h 4774507"/>
              <a:gd name="connsiteX5" fmla="*/ 8176492 w 8937414"/>
              <a:gd name="connsiteY5" fmla="*/ 3150297 h 4774507"/>
              <a:gd name="connsiteX6" fmla="*/ 8221488 w 8937414"/>
              <a:gd name="connsiteY6" fmla="*/ 3334500 h 4774507"/>
              <a:gd name="connsiteX7" fmla="*/ 4080845 w 8937414"/>
              <a:gd name="connsiteY7" fmla="*/ 4670743 h 4774507"/>
              <a:gd name="connsiteX8" fmla="*/ 0 w 8937414"/>
              <a:gd name="connsiteY8" fmla="*/ 4774507 h 4774507"/>
              <a:gd name="connsiteX9" fmla="*/ 3444148 w 8937414"/>
              <a:gd name="connsiteY9" fmla="*/ 4203559 h 4774507"/>
              <a:gd name="connsiteX10" fmla="*/ 7004009 w 8937414"/>
              <a:gd name="connsiteY10" fmla="*/ 3155830 h 4774507"/>
              <a:gd name="connsiteX11" fmla="*/ 6921190 w 8937414"/>
              <a:gd name="connsiteY11" fmla="*/ 3125108 h 4774507"/>
              <a:gd name="connsiteX12" fmla="*/ 7755449 w 8937414"/>
              <a:gd name="connsiteY12" fmla="*/ 2196115 h 4774507"/>
              <a:gd name="connsiteX13" fmla="*/ 7030436 w 8937414"/>
              <a:gd name="connsiteY13" fmla="*/ 1311105 h 4774507"/>
              <a:gd name="connsiteX14" fmla="*/ 7034294 w 8937414"/>
              <a:gd name="connsiteY14" fmla="*/ 1367720 h 4774507"/>
              <a:gd name="connsiteX15" fmla="*/ 5416943 w 8937414"/>
              <a:gd name="connsiteY15" fmla="*/ 784787 h 4774507"/>
              <a:gd name="connsiteX16" fmla="*/ 4057847 w 8937414"/>
              <a:gd name="connsiteY16" fmla="*/ 1149447 h 4774507"/>
              <a:gd name="connsiteX17" fmla="*/ 4071477 w 8937414"/>
              <a:gd name="connsiteY17" fmla="*/ 1154463 h 4774507"/>
              <a:gd name="connsiteX18" fmla="*/ 4017375 w 8937414"/>
              <a:gd name="connsiteY18" fmla="*/ 1180021 h 4774507"/>
              <a:gd name="connsiteX19" fmla="*/ 3771131 w 8937414"/>
              <a:gd name="connsiteY19" fmla="*/ 1401451 h 4774507"/>
              <a:gd name="connsiteX20" fmla="*/ 3763088 w 8937414"/>
              <a:gd name="connsiteY20" fmla="*/ 1324542 h 4774507"/>
              <a:gd name="connsiteX21" fmla="*/ 3338793 w 8937414"/>
              <a:gd name="connsiteY21" fmla="*/ 2067391 h 4774507"/>
              <a:gd name="connsiteX22" fmla="*/ 3992822 w 8937414"/>
              <a:gd name="connsiteY22" fmla="*/ 2942155 h 4774507"/>
              <a:gd name="connsiteX23" fmla="*/ 3824847 w 8937414"/>
              <a:gd name="connsiteY23" fmla="*/ 2335371 h 4774507"/>
              <a:gd name="connsiteX24" fmla="*/ 5012979 w 8937414"/>
              <a:gd name="connsiteY24" fmla="*/ 1147239 h 4774507"/>
              <a:gd name="connsiteX25" fmla="*/ 6201111 w 8937414"/>
              <a:gd name="connsiteY25" fmla="*/ 2335371 h 4774507"/>
              <a:gd name="connsiteX26" fmla="*/ 5012979 w 8937414"/>
              <a:gd name="connsiteY26" fmla="*/ 3523503 h 4774507"/>
              <a:gd name="connsiteX27" fmla="*/ 4123645 w 8937414"/>
              <a:gd name="connsiteY27" fmla="*/ 3121375 h 4774507"/>
              <a:gd name="connsiteX28" fmla="*/ 4019824 w 8937414"/>
              <a:gd name="connsiteY28" fmla="*/ 3033936 h 4774507"/>
              <a:gd name="connsiteX29" fmla="*/ 3500811 w 8937414"/>
              <a:gd name="connsiteY29" fmla="*/ 3128647 h 4774507"/>
              <a:gd name="connsiteX30" fmla="*/ 2240671 w 8937414"/>
              <a:gd name="connsiteY30" fmla="*/ 2084531 h 4774507"/>
              <a:gd name="connsiteX31" fmla="*/ 3500811 w 8937414"/>
              <a:gd name="connsiteY31" fmla="*/ 1040415 h 4774507"/>
              <a:gd name="connsiteX32" fmla="*/ 3761789 w 8937414"/>
              <a:gd name="connsiteY32" fmla="*/ 1064352 h 4774507"/>
              <a:gd name="connsiteX33" fmla="*/ 3854313 w 8937414"/>
              <a:gd name="connsiteY33" fmla="*/ 735893 h 4774507"/>
              <a:gd name="connsiteX34" fmla="*/ 5386578 w 8937414"/>
              <a:gd name="connsiteY34" fmla="*/ 8 h 4774507"/>
              <a:gd name="connsiteX0" fmla="*/ 5386578 w 8937414"/>
              <a:gd name="connsiteY0" fmla="*/ 8 h 4774507"/>
              <a:gd name="connsiteX1" fmla="*/ 6842650 w 8937414"/>
              <a:gd name="connsiteY1" fmla="*/ 685090 h 4774507"/>
              <a:gd name="connsiteX2" fmla="*/ 7026963 w 8937414"/>
              <a:gd name="connsiteY2" fmla="*/ 1262626 h 4774507"/>
              <a:gd name="connsiteX3" fmla="*/ 7581061 w 8937414"/>
              <a:gd name="connsiteY3" fmla="*/ 1169139 h 4774507"/>
              <a:gd name="connsiteX4" fmla="*/ 8937414 w 8937414"/>
              <a:gd name="connsiteY4" fmla="*/ 2213255 h 4774507"/>
              <a:gd name="connsiteX5" fmla="*/ 8176492 w 8937414"/>
              <a:gd name="connsiteY5" fmla="*/ 3150297 h 4774507"/>
              <a:gd name="connsiteX6" fmla="*/ 8221488 w 8937414"/>
              <a:gd name="connsiteY6" fmla="*/ 3334500 h 4774507"/>
              <a:gd name="connsiteX7" fmla="*/ 4080845 w 8937414"/>
              <a:gd name="connsiteY7" fmla="*/ 4670743 h 4774507"/>
              <a:gd name="connsiteX8" fmla="*/ 0 w 8937414"/>
              <a:gd name="connsiteY8" fmla="*/ 4774507 h 4774507"/>
              <a:gd name="connsiteX9" fmla="*/ 3444148 w 8937414"/>
              <a:gd name="connsiteY9" fmla="*/ 4203559 h 4774507"/>
              <a:gd name="connsiteX10" fmla="*/ 7004009 w 8937414"/>
              <a:gd name="connsiteY10" fmla="*/ 3155830 h 4774507"/>
              <a:gd name="connsiteX11" fmla="*/ 6921190 w 8937414"/>
              <a:gd name="connsiteY11" fmla="*/ 3125108 h 4774507"/>
              <a:gd name="connsiteX12" fmla="*/ 7755449 w 8937414"/>
              <a:gd name="connsiteY12" fmla="*/ 2196115 h 4774507"/>
              <a:gd name="connsiteX13" fmla="*/ 7030436 w 8937414"/>
              <a:gd name="connsiteY13" fmla="*/ 1311105 h 4774507"/>
              <a:gd name="connsiteX14" fmla="*/ 7034294 w 8937414"/>
              <a:gd name="connsiteY14" fmla="*/ 1367720 h 4774507"/>
              <a:gd name="connsiteX15" fmla="*/ 5416943 w 8937414"/>
              <a:gd name="connsiteY15" fmla="*/ 784787 h 4774507"/>
              <a:gd name="connsiteX16" fmla="*/ 4057847 w 8937414"/>
              <a:gd name="connsiteY16" fmla="*/ 1149447 h 4774507"/>
              <a:gd name="connsiteX17" fmla="*/ 4071477 w 8937414"/>
              <a:gd name="connsiteY17" fmla="*/ 1154463 h 4774507"/>
              <a:gd name="connsiteX18" fmla="*/ 4017375 w 8937414"/>
              <a:gd name="connsiteY18" fmla="*/ 1180021 h 4774507"/>
              <a:gd name="connsiteX19" fmla="*/ 3771131 w 8937414"/>
              <a:gd name="connsiteY19" fmla="*/ 1401451 h 4774507"/>
              <a:gd name="connsiteX20" fmla="*/ 3763088 w 8937414"/>
              <a:gd name="connsiteY20" fmla="*/ 1324542 h 4774507"/>
              <a:gd name="connsiteX21" fmla="*/ 3338793 w 8937414"/>
              <a:gd name="connsiteY21" fmla="*/ 2067391 h 4774507"/>
              <a:gd name="connsiteX22" fmla="*/ 3992822 w 8937414"/>
              <a:gd name="connsiteY22" fmla="*/ 2942155 h 4774507"/>
              <a:gd name="connsiteX23" fmla="*/ 3824847 w 8937414"/>
              <a:gd name="connsiteY23" fmla="*/ 2335371 h 4774507"/>
              <a:gd name="connsiteX24" fmla="*/ 5012979 w 8937414"/>
              <a:gd name="connsiteY24" fmla="*/ 1147239 h 4774507"/>
              <a:gd name="connsiteX25" fmla="*/ 6201111 w 8937414"/>
              <a:gd name="connsiteY25" fmla="*/ 2335371 h 4774507"/>
              <a:gd name="connsiteX26" fmla="*/ 5012979 w 8937414"/>
              <a:gd name="connsiteY26" fmla="*/ 3523503 h 4774507"/>
              <a:gd name="connsiteX27" fmla="*/ 4123645 w 8937414"/>
              <a:gd name="connsiteY27" fmla="*/ 3121375 h 4774507"/>
              <a:gd name="connsiteX28" fmla="*/ 4019824 w 8937414"/>
              <a:gd name="connsiteY28" fmla="*/ 3033936 h 4774507"/>
              <a:gd name="connsiteX29" fmla="*/ 3500811 w 8937414"/>
              <a:gd name="connsiteY29" fmla="*/ 3128647 h 4774507"/>
              <a:gd name="connsiteX30" fmla="*/ 2240671 w 8937414"/>
              <a:gd name="connsiteY30" fmla="*/ 2084531 h 4774507"/>
              <a:gd name="connsiteX31" fmla="*/ 3500811 w 8937414"/>
              <a:gd name="connsiteY31" fmla="*/ 1040415 h 4774507"/>
              <a:gd name="connsiteX32" fmla="*/ 3761789 w 8937414"/>
              <a:gd name="connsiteY32" fmla="*/ 1064352 h 4774507"/>
              <a:gd name="connsiteX33" fmla="*/ 3854313 w 8937414"/>
              <a:gd name="connsiteY33" fmla="*/ 735893 h 4774507"/>
              <a:gd name="connsiteX34" fmla="*/ 5386578 w 8937414"/>
              <a:gd name="connsiteY34" fmla="*/ 8 h 4774507"/>
              <a:gd name="connsiteX0" fmla="*/ 5386578 w 8937414"/>
              <a:gd name="connsiteY0" fmla="*/ 8 h 4774507"/>
              <a:gd name="connsiteX1" fmla="*/ 6842650 w 8937414"/>
              <a:gd name="connsiteY1" fmla="*/ 685090 h 4774507"/>
              <a:gd name="connsiteX2" fmla="*/ 7026963 w 8937414"/>
              <a:gd name="connsiteY2" fmla="*/ 1262626 h 4774507"/>
              <a:gd name="connsiteX3" fmla="*/ 7581061 w 8937414"/>
              <a:gd name="connsiteY3" fmla="*/ 1169139 h 4774507"/>
              <a:gd name="connsiteX4" fmla="*/ 8937414 w 8937414"/>
              <a:gd name="connsiteY4" fmla="*/ 2213255 h 4774507"/>
              <a:gd name="connsiteX5" fmla="*/ 8176492 w 8937414"/>
              <a:gd name="connsiteY5" fmla="*/ 3150297 h 4774507"/>
              <a:gd name="connsiteX6" fmla="*/ 8221488 w 8937414"/>
              <a:gd name="connsiteY6" fmla="*/ 3334500 h 4774507"/>
              <a:gd name="connsiteX7" fmla="*/ 4080845 w 8937414"/>
              <a:gd name="connsiteY7" fmla="*/ 4670743 h 4774507"/>
              <a:gd name="connsiteX8" fmla="*/ 0 w 8937414"/>
              <a:gd name="connsiteY8" fmla="*/ 4774507 h 4774507"/>
              <a:gd name="connsiteX9" fmla="*/ 3444148 w 8937414"/>
              <a:gd name="connsiteY9" fmla="*/ 4203559 h 4774507"/>
              <a:gd name="connsiteX10" fmla="*/ 7004009 w 8937414"/>
              <a:gd name="connsiteY10" fmla="*/ 3155830 h 4774507"/>
              <a:gd name="connsiteX11" fmla="*/ 6921190 w 8937414"/>
              <a:gd name="connsiteY11" fmla="*/ 3125108 h 4774507"/>
              <a:gd name="connsiteX12" fmla="*/ 7755449 w 8937414"/>
              <a:gd name="connsiteY12" fmla="*/ 2196115 h 4774507"/>
              <a:gd name="connsiteX13" fmla="*/ 7030436 w 8937414"/>
              <a:gd name="connsiteY13" fmla="*/ 1311105 h 4774507"/>
              <a:gd name="connsiteX14" fmla="*/ 7034294 w 8937414"/>
              <a:gd name="connsiteY14" fmla="*/ 1367720 h 4774507"/>
              <a:gd name="connsiteX15" fmla="*/ 5416943 w 8937414"/>
              <a:gd name="connsiteY15" fmla="*/ 784787 h 4774507"/>
              <a:gd name="connsiteX16" fmla="*/ 4057847 w 8937414"/>
              <a:gd name="connsiteY16" fmla="*/ 1149447 h 4774507"/>
              <a:gd name="connsiteX17" fmla="*/ 4071477 w 8937414"/>
              <a:gd name="connsiteY17" fmla="*/ 1154463 h 4774507"/>
              <a:gd name="connsiteX18" fmla="*/ 4017375 w 8937414"/>
              <a:gd name="connsiteY18" fmla="*/ 1180021 h 4774507"/>
              <a:gd name="connsiteX19" fmla="*/ 3771131 w 8937414"/>
              <a:gd name="connsiteY19" fmla="*/ 1401451 h 4774507"/>
              <a:gd name="connsiteX20" fmla="*/ 3763088 w 8937414"/>
              <a:gd name="connsiteY20" fmla="*/ 1324542 h 4774507"/>
              <a:gd name="connsiteX21" fmla="*/ 3338793 w 8937414"/>
              <a:gd name="connsiteY21" fmla="*/ 2067391 h 4774507"/>
              <a:gd name="connsiteX22" fmla="*/ 3992822 w 8937414"/>
              <a:gd name="connsiteY22" fmla="*/ 2942155 h 4774507"/>
              <a:gd name="connsiteX23" fmla="*/ 3824847 w 8937414"/>
              <a:gd name="connsiteY23" fmla="*/ 2335371 h 4774507"/>
              <a:gd name="connsiteX24" fmla="*/ 5012979 w 8937414"/>
              <a:gd name="connsiteY24" fmla="*/ 1147239 h 4774507"/>
              <a:gd name="connsiteX25" fmla="*/ 6201111 w 8937414"/>
              <a:gd name="connsiteY25" fmla="*/ 2335371 h 4774507"/>
              <a:gd name="connsiteX26" fmla="*/ 5012979 w 8937414"/>
              <a:gd name="connsiteY26" fmla="*/ 3523503 h 4774507"/>
              <a:gd name="connsiteX27" fmla="*/ 4123645 w 8937414"/>
              <a:gd name="connsiteY27" fmla="*/ 3121375 h 4774507"/>
              <a:gd name="connsiteX28" fmla="*/ 4019824 w 8937414"/>
              <a:gd name="connsiteY28" fmla="*/ 3033936 h 4774507"/>
              <a:gd name="connsiteX29" fmla="*/ 3500811 w 8937414"/>
              <a:gd name="connsiteY29" fmla="*/ 3128647 h 4774507"/>
              <a:gd name="connsiteX30" fmla="*/ 2240671 w 8937414"/>
              <a:gd name="connsiteY30" fmla="*/ 2084531 h 4774507"/>
              <a:gd name="connsiteX31" fmla="*/ 3500811 w 8937414"/>
              <a:gd name="connsiteY31" fmla="*/ 1040415 h 4774507"/>
              <a:gd name="connsiteX32" fmla="*/ 3761789 w 8937414"/>
              <a:gd name="connsiteY32" fmla="*/ 1064352 h 4774507"/>
              <a:gd name="connsiteX33" fmla="*/ 3854313 w 8937414"/>
              <a:gd name="connsiteY33" fmla="*/ 735893 h 4774507"/>
              <a:gd name="connsiteX34" fmla="*/ 5386578 w 8937414"/>
              <a:gd name="connsiteY34" fmla="*/ 8 h 4774507"/>
              <a:gd name="connsiteX0" fmla="*/ 5386578 w 8937414"/>
              <a:gd name="connsiteY0" fmla="*/ 8 h 4774507"/>
              <a:gd name="connsiteX1" fmla="*/ 6842650 w 8937414"/>
              <a:gd name="connsiteY1" fmla="*/ 685090 h 4774507"/>
              <a:gd name="connsiteX2" fmla="*/ 7026963 w 8937414"/>
              <a:gd name="connsiteY2" fmla="*/ 1262626 h 4774507"/>
              <a:gd name="connsiteX3" fmla="*/ 7581061 w 8937414"/>
              <a:gd name="connsiteY3" fmla="*/ 1169139 h 4774507"/>
              <a:gd name="connsiteX4" fmla="*/ 8937414 w 8937414"/>
              <a:gd name="connsiteY4" fmla="*/ 2213255 h 4774507"/>
              <a:gd name="connsiteX5" fmla="*/ 8176492 w 8937414"/>
              <a:gd name="connsiteY5" fmla="*/ 3150297 h 4774507"/>
              <a:gd name="connsiteX6" fmla="*/ 8221488 w 8937414"/>
              <a:gd name="connsiteY6" fmla="*/ 3334500 h 4774507"/>
              <a:gd name="connsiteX7" fmla="*/ 4080845 w 8937414"/>
              <a:gd name="connsiteY7" fmla="*/ 4670743 h 4774507"/>
              <a:gd name="connsiteX8" fmla="*/ 0 w 8937414"/>
              <a:gd name="connsiteY8" fmla="*/ 4774507 h 4774507"/>
              <a:gd name="connsiteX9" fmla="*/ 3444148 w 8937414"/>
              <a:gd name="connsiteY9" fmla="*/ 4203559 h 4774507"/>
              <a:gd name="connsiteX10" fmla="*/ 7004009 w 8937414"/>
              <a:gd name="connsiteY10" fmla="*/ 3155830 h 4774507"/>
              <a:gd name="connsiteX11" fmla="*/ 6921190 w 8937414"/>
              <a:gd name="connsiteY11" fmla="*/ 3125108 h 4774507"/>
              <a:gd name="connsiteX12" fmla="*/ 7755449 w 8937414"/>
              <a:gd name="connsiteY12" fmla="*/ 2196115 h 4774507"/>
              <a:gd name="connsiteX13" fmla="*/ 7030436 w 8937414"/>
              <a:gd name="connsiteY13" fmla="*/ 1311105 h 4774507"/>
              <a:gd name="connsiteX14" fmla="*/ 7034294 w 8937414"/>
              <a:gd name="connsiteY14" fmla="*/ 1367720 h 4774507"/>
              <a:gd name="connsiteX15" fmla="*/ 5416943 w 8937414"/>
              <a:gd name="connsiteY15" fmla="*/ 784787 h 4774507"/>
              <a:gd name="connsiteX16" fmla="*/ 4057847 w 8937414"/>
              <a:gd name="connsiteY16" fmla="*/ 1149447 h 4774507"/>
              <a:gd name="connsiteX17" fmla="*/ 4071477 w 8937414"/>
              <a:gd name="connsiteY17" fmla="*/ 1154463 h 4774507"/>
              <a:gd name="connsiteX18" fmla="*/ 4017375 w 8937414"/>
              <a:gd name="connsiteY18" fmla="*/ 1180021 h 4774507"/>
              <a:gd name="connsiteX19" fmla="*/ 3771131 w 8937414"/>
              <a:gd name="connsiteY19" fmla="*/ 1401451 h 4774507"/>
              <a:gd name="connsiteX20" fmla="*/ 3763088 w 8937414"/>
              <a:gd name="connsiteY20" fmla="*/ 1324542 h 4774507"/>
              <a:gd name="connsiteX21" fmla="*/ 3338793 w 8937414"/>
              <a:gd name="connsiteY21" fmla="*/ 2067391 h 4774507"/>
              <a:gd name="connsiteX22" fmla="*/ 3992822 w 8937414"/>
              <a:gd name="connsiteY22" fmla="*/ 2942155 h 4774507"/>
              <a:gd name="connsiteX23" fmla="*/ 3824847 w 8937414"/>
              <a:gd name="connsiteY23" fmla="*/ 2335371 h 4774507"/>
              <a:gd name="connsiteX24" fmla="*/ 5012979 w 8937414"/>
              <a:gd name="connsiteY24" fmla="*/ 1147239 h 4774507"/>
              <a:gd name="connsiteX25" fmla="*/ 6201111 w 8937414"/>
              <a:gd name="connsiteY25" fmla="*/ 2335371 h 4774507"/>
              <a:gd name="connsiteX26" fmla="*/ 5012979 w 8937414"/>
              <a:gd name="connsiteY26" fmla="*/ 3523503 h 4774507"/>
              <a:gd name="connsiteX27" fmla="*/ 4123645 w 8937414"/>
              <a:gd name="connsiteY27" fmla="*/ 3121375 h 4774507"/>
              <a:gd name="connsiteX28" fmla="*/ 4019824 w 8937414"/>
              <a:gd name="connsiteY28" fmla="*/ 3033936 h 4774507"/>
              <a:gd name="connsiteX29" fmla="*/ 3500811 w 8937414"/>
              <a:gd name="connsiteY29" fmla="*/ 3128647 h 4774507"/>
              <a:gd name="connsiteX30" fmla="*/ 2240671 w 8937414"/>
              <a:gd name="connsiteY30" fmla="*/ 2084531 h 4774507"/>
              <a:gd name="connsiteX31" fmla="*/ 3500811 w 8937414"/>
              <a:gd name="connsiteY31" fmla="*/ 1040415 h 4774507"/>
              <a:gd name="connsiteX32" fmla="*/ 3761789 w 8937414"/>
              <a:gd name="connsiteY32" fmla="*/ 1064352 h 4774507"/>
              <a:gd name="connsiteX33" fmla="*/ 3854313 w 8937414"/>
              <a:gd name="connsiteY33" fmla="*/ 735893 h 4774507"/>
              <a:gd name="connsiteX34" fmla="*/ 5386578 w 8937414"/>
              <a:gd name="connsiteY34" fmla="*/ 8 h 4774507"/>
              <a:gd name="connsiteX0" fmla="*/ 5386578 w 8937414"/>
              <a:gd name="connsiteY0" fmla="*/ 8 h 4774507"/>
              <a:gd name="connsiteX1" fmla="*/ 6842650 w 8937414"/>
              <a:gd name="connsiteY1" fmla="*/ 685090 h 4774507"/>
              <a:gd name="connsiteX2" fmla="*/ 7026963 w 8937414"/>
              <a:gd name="connsiteY2" fmla="*/ 1262626 h 4774507"/>
              <a:gd name="connsiteX3" fmla="*/ 7581061 w 8937414"/>
              <a:gd name="connsiteY3" fmla="*/ 1169139 h 4774507"/>
              <a:gd name="connsiteX4" fmla="*/ 8937414 w 8937414"/>
              <a:gd name="connsiteY4" fmla="*/ 2213255 h 4774507"/>
              <a:gd name="connsiteX5" fmla="*/ 8176492 w 8937414"/>
              <a:gd name="connsiteY5" fmla="*/ 3150297 h 4774507"/>
              <a:gd name="connsiteX6" fmla="*/ 8221488 w 8937414"/>
              <a:gd name="connsiteY6" fmla="*/ 3334500 h 4774507"/>
              <a:gd name="connsiteX7" fmla="*/ 4080845 w 8937414"/>
              <a:gd name="connsiteY7" fmla="*/ 4670743 h 4774507"/>
              <a:gd name="connsiteX8" fmla="*/ 0 w 8937414"/>
              <a:gd name="connsiteY8" fmla="*/ 4774507 h 4774507"/>
              <a:gd name="connsiteX9" fmla="*/ 3996598 w 8937414"/>
              <a:gd name="connsiteY9" fmla="*/ 4203559 h 4774507"/>
              <a:gd name="connsiteX10" fmla="*/ 7004009 w 8937414"/>
              <a:gd name="connsiteY10" fmla="*/ 3155830 h 4774507"/>
              <a:gd name="connsiteX11" fmla="*/ 6921190 w 8937414"/>
              <a:gd name="connsiteY11" fmla="*/ 3125108 h 4774507"/>
              <a:gd name="connsiteX12" fmla="*/ 7755449 w 8937414"/>
              <a:gd name="connsiteY12" fmla="*/ 2196115 h 4774507"/>
              <a:gd name="connsiteX13" fmla="*/ 7030436 w 8937414"/>
              <a:gd name="connsiteY13" fmla="*/ 1311105 h 4774507"/>
              <a:gd name="connsiteX14" fmla="*/ 7034294 w 8937414"/>
              <a:gd name="connsiteY14" fmla="*/ 1367720 h 4774507"/>
              <a:gd name="connsiteX15" fmla="*/ 5416943 w 8937414"/>
              <a:gd name="connsiteY15" fmla="*/ 784787 h 4774507"/>
              <a:gd name="connsiteX16" fmla="*/ 4057847 w 8937414"/>
              <a:gd name="connsiteY16" fmla="*/ 1149447 h 4774507"/>
              <a:gd name="connsiteX17" fmla="*/ 4071477 w 8937414"/>
              <a:gd name="connsiteY17" fmla="*/ 1154463 h 4774507"/>
              <a:gd name="connsiteX18" fmla="*/ 4017375 w 8937414"/>
              <a:gd name="connsiteY18" fmla="*/ 1180021 h 4774507"/>
              <a:gd name="connsiteX19" fmla="*/ 3771131 w 8937414"/>
              <a:gd name="connsiteY19" fmla="*/ 1401451 h 4774507"/>
              <a:gd name="connsiteX20" fmla="*/ 3763088 w 8937414"/>
              <a:gd name="connsiteY20" fmla="*/ 1324542 h 4774507"/>
              <a:gd name="connsiteX21" fmla="*/ 3338793 w 8937414"/>
              <a:gd name="connsiteY21" fmla="*/ 2067391 h 4774507"/>
              <a:gd name="connsiteX22" fmla="*/ 3992822 w 8937414"/>
              <a:gd name="connsiteY22" fmla="*/ 2942155 h 4774507"/>
              <a:gd name="connsiteX23" fmla="*/ 3824847 w 8937414"/>
              <a:gd name="connsiteY23" fmla="*/ 2335371 h 4774507"/>
              <a:gd name="connsiteX24" fmla="*/ 5012979 w 8937414"/>
              <a:gd name="connsiteY24" fmla="*/ 1147239 h 4774507"/>
              <a:gd name="connsiteX25" fmla="*/ 6201111 w 8937414"/>
              <a:gd name="connsiteY25" fmla="*/ 2335371 h 4774507"/>
              <a:gd name="connsiteX26" fmla="*/ 5012979 w 8937414"/>
              <a:gd name="connsiteY26" fmla="*/ 3523503 h 4774507"/>
              <a:gd name="connsiteX27" fmla="*/ 4123645 w 8937414"/>
              <a:gd name="connsiteY27" fmla="*/ 3121375 h 4774507"/>
              <a:gd name="connsiteX28" fmla="*/ 4019824 w 8937414"/>
              <a:gd name="connsiteY28" fmla="*/ 3033936 h 4774507"/>
              <a:gd name="connsiteX29" fmla="*/ 3500811 w 8937414"/>
              <a:gd name="connsiteY29" fmla="*/ 3128647 h 4774507"/>
              <a:gd name="connsiteX30" fmla="*/ 2240671 w 8937414"/>
              <a:gd name="connsiteY30" fmla="*/ 2084531 h 4774507"/>
              <a:gd name="connsiteX31" fmla="*/ 3500811 w 8937414"/>
              <a:gd name="connsiteY31" fmla="*/ 1040415 h 4774507"/>
              <a:gd name="connsiteX32" fmla="*/ 3761789 w 8937414"/>
              <a:gd name="connsiteY32" fmla="*/ 1064352 h 4774507"/>
              <a:gd name="connsiteX33" fmla="*/ 3854313 w 8937414"/>
              <a:gd name="connsiteY33" fmla="*/ 735893 h 4774507"/>
              <a:gd name="connsiteX34" fmla="*/ 5386578 w 8937414"/>
              <a:gd name="connsiteY34" fmla="*/ 8 h 4774507"/>
              <a:gd name="connsiteX0" fmla="*/ 5386578 w 8937414"/>
              <a:gd name="connsiteY0" fmla="*/ 8 h 4774507"/>
              <a:gd name="connsiteX1" fmla="*/ 6842650 w 8937414"/>
              <a:gd name="connsiteY1" fmla="*/ 685090 h 4774507"/>
              <a:gd name="connsiteX2" fmla="*/ 7026963 w 8937414"/>
              <a:gd name="connsiteY2" fmla="*/ 1262626 h 4774507"/>
              <a:gd name="connsiteX3" fmla="*/ 7581061 w 8937414"/>
              <a:gd name="connsiteY3" fmla="*/ 1169139 h 4774507"/>
              <a:gd name="connsiteX4" fmla="*/ 8937414 w 8937414"/>
              <a:gd name="connsiteY4" fmla="*/ 2213255 h 4774507"/>
              <a:gd name="connsiteX5" fmla="*/ 8176492 w 8937414"/>
              <a:gd name="connsiteY5" fmla="*/ 3150297 h 4774507"/>
              <a:gd name="connsiteX6" fmla="*/ 8221488 w 8937414"/>
              <a:gd name="connsiteY6" fmla="*/ 3334500 h 4774507"/>
              <a:gd name="connsiteX7" fmla="*/ 4080845 w 8937414"/>
              <a:gd name="connsiteY7" fmla="*/ 4670743 h 4774507"/>
              <a:gd name="connsiteX8" fmla="*/ 0 w 8937414"/>
              <a:gd name="connsiteY8" fmla="*/ 4774507 h 4774507"/>
              <a:gd name="connsiteX9" fmla="*/ 3996598 w 8937414"/>
              <a:gd name="connsiteY9" fmla="*/ 4203559 h 4774507"/>
              <a:gd name="connsiteX10" fmla="*/ 7004009 w 8937414"/>
              <a:gd name="connsiteY10" fmla="*/ 3155830 h 4774507"/>
              <a:gd name="connsiteX11" fmla="*/ 6921190 w 8937414"/>
              <a:gd name="connsiteY11" fmla="*/ 3125108 h 4774507"/>
              <a:gd name="connsiteX12" fmla="*/ 7755449 w 8937414"/>
              <a:gd name="connsiteY12" fmla="*/ 2196115 h 4774507"/>
              <a:gd name="connsiteX13" fmla="*/ 7030436 w 8937414"/>
              <a:gd name="connsiteY13" fmla="*/ 1311105 h 4774507"/>
              <a:gd name="connsiteX14" fmla="*/ 7034294 w 8937414"/>
              <a:gd name="connsiteY14" fmla="*/ 1367720 h 4774507"/>
              <a:gd name="connsiteX15" fmla="*/ 5416943 w 8937414"/>
              <a:gd name="connsiteY15" fmla="*/ 784787 h 4774507"/>
              <a:gd name="connsiteX16" fmla="*/ 4057847 w 8937414"/>
              <a:gd name="connsiteY16" fmla="*/ 1149447 h 4774507"/>
              <a:gd name="connsiteX17" fmla="*/ 4071477 w 8937414"/>
              <a:gd name="connsiteY17" fmla="*/ 1154463 h 4774507"/>
              <a:gd name="connsiteX18" fmla="*/ 4017375 w 8937414"/>
              <a:gd name="connsiteY18" fmla="*/ 1180021 h 4774507"/>
              <a:gd name="connsiteX19" fmla="*/ 3771131 w 8937414"/>
              <a:gd name="connsiteY19" fmla="*/ 1401451 h 4774507"/>
              <a:gd name="connsiteX20" fmla="*/ 3763088 w 8937414"/>
              <a:gd name="connsiteY20" fmla="*/ 1324542 h 4774507"/>
              <a:gd name="connsiteX21" fmla="*/ 3338793 w 8937414"/>
              <a:gd name="connsiteY21" fmla="*/ 2067391 h 4774507"/>
              <a:gd name="connsiteX22" fmla="*/ 3992822 w 8937414"/>
              <a:gd name="connsiteY22" fmla="*/ 2942155 h 4774507"/>
              <a:gd name="connsiteX23" fmla="*/ 3824847 w 8937414"/>
              <a:gd name="connsiteY23" fmla="*/ 2335371 h 4774507"/>
              <a:gd name="connsiteX24" fmla="*/ 5012979 w 8937414"/>
              <a:gd name="connsiteY24" fmla="*/ 1147239 h 4774507"/>
              <a:gd name="connsiteX25" fmla="*/ 6201111 w 8937414"/>
              <a:gd name="connsiteY25" fmla="*/ 2335371 h 4774507"/>
              <a:gd name="connsiteX26" fmla="*/ 5012979 w 8937414"/>
              <a:gd name="connsiteY26" fmla="*/ 3523503 h 4774507"/>
              <a:gd name="connsiteX27" fmla="*/ 4123645 w 8937414"/>
              <a:gd name="connsiteY27" fmla="*/ 3121375 h 4774507"/>
              <a:gd name="connsiteX28" fmla="*/ 4019824 w 8937414"/>
              <a:gd name="connsiteY28" fmla="*/ 3033936 h 4774507"/>
              <a:gd name="connsiteX29" fmla="*/ 3500811 w 8937414"/>
              <a:gd name="connsiteY29" fmla="*/ 3128647 h 4774507"/>
              <a:gd name="connsiteX30" fmla="*/ 2240671 w 8937414"/>
              <a:gd name="connsiteY30" fmla="*/ 2084531 h 4774507"/>
              <a:gd name="connsiteX31" fmla="*/ 3500811 w 8937414"/>
              <a:gd name="connsiteY31" fmla="*/ 1040415 h 4774507"/>
              <a:gd name="connsiteX32" fmla="*/ 3761789 w 8937414"/>
              <a:gd name="connsiteY32" fmla="*/ 1064352 h 4774507"/>
              <a:gd name="connsiteX33" fmla="*/ 3854313 w 8937414"/>
              <a:gd name="connsiteY33" fmla="*/ 735893 h 4774507"/>
              <a:gd name="connsiteX34" fmla="*/ 5386578 w 8937414"/>
              <a:gd name="connsiteY34" fmla="*/ 8 h 4774507"/>
              <a:gd name="connsiteX0" fmla="*/ 5386578 w 8937414"/>
              <a:gd name="connsiteY0" fmla="*/ 8 h 4774507"/>
              <a:gd name="connsiteX1" fmla="*/ 6842650 w 8937414"/>
              <a:gd name="connsiteY1" fmla="*/ 685090 h 4774507"/>
              <a:gd name="connsiteX2" fmla="*/ 7026963 w 8937414"/>
              <a:gd name="connsiteY2" fmla="*/ 1262626 h 4774507"/>
              <a:gd name="connsiteX3" fmla="*/ 7581061 w 8937414"/>
              <a:gd name="connsiteY3" fmla="*/ 1169139 h 4774507"/>
              <a:gd name="connsiteX4" fmla="*/ 8937414 w 8937414"/>
              <a:gd name="connsiteY4" fmla="*/ 2213255 h 4774507"/>
              <a:gd name="connsiteX5" fmla="*/ 8176492 w 8937414"/>
              <a:gd name="connsiteY5" fmla="*/ 3150297 h 4774507"/>
              <a:gd name="connsiteX6" fmla="*/ 8221488 w 8937414"/>
              <a:gd name="connsiteY6" fmla="*/ 3334500 h 4774507"/>
              <a:gd name="connsiteX7" fmla="*/ 4080845 w 8937414"/>
              <a:gd name="connsiteY7" fmla="*/ 4670743 h 4774507"/>
              <a:gd name="connsiteX8" fmla="*/ 0 w 8937414"/>
              <a:gd name="connsiteY8" fmla="*/ 4774507 h 4774507"/>
              <a:gd name="connsiteX9" fmla="*/ 3939448 w 8937414"/>
              <a:gd name="connsiteY9" fmla="*/ 4108309 h 4774507"/>
              <a:gd name="connsiteX10" fmla="*/ 7004009 w 8937414"/>
              <a:gd name="connsiteY10" fmla="*/ 3155830 h 4774507"/>
              <a:gd name="connsiteX11" fmla="*/ 6921190 w 8937414"/>
              <a:gd name="connsiteY11" fmla="*/ 3125108 h 4774507"/>
              <a:gd name="connsiteX12" fmla="*/ 7755449 w 8937414"/>
              <a:gd name="connsiteY12" fmla="*/ 2196115 h 4774507"/>
              <a:gd name="connsiteX13" fmla="*/ 7030436 w 8937414"/>
              <a:gd name="connsiteY13" fmla="*/ 1311105 h 4774507"/>
              <a:gd name="connsiteX14" fmla="*/ 7034294 w 8937414"/>
              <a:gd name="connsiteY14" fmla="*/ 1367720 h 4774507"/>
              <a:gd name="connsiteX15" fmla="*/ 5416943 w 8937414"/>
              <a:gd name="connsiteY15" fmla="*/ 784787 h 4774507"/>
              <a:gd name="connsiteX16" fmla="*/ 4057847 w 8937414"/>
              <a:gd name="connsiteY16" fmla="*/ 1149447 h 4774507"/>
              <a:gd name="connsiteX17" fmla="*/ 4071477 w 8937414"/>
              <a:gd name="connsiteY17" fmla="*/ 1154463 h 4774507"/>
              <a:gd name="connsiteX18" fmla="*/ 4017375 w 8937414"/>
              <a:gd name="connsiteY18" fmla="*/ 1180021 h 4774507"/>
              <a:gd name="connsiteX19" fmla="*/ 3771131 w 8937414"/>
              <a:gd name="connsiteY19" fmla="*/ 1401451 h 4774507"/>
              <a:gd name="connsiteX20" fmla="*/ 3763088 w 8937414"/>
              <a:gd name="connsiteY20" fmla="*/ 1324542 h 4774507"/>
              <a:gd name="connsiteX21" fmla="*/ 3338793 w 8937414"/>
              <a:gd name="connsiteY21" fmla="*/ 2067391 h 4774507"/>
              <a:gd name="connsiteX22" fmla="*/ 3992822 w 8937414"/>
              <a:gd name="connsiteY22" fmla="*/ 2942155 h 4774507"/>
              <a:gd name="connsiteX23" fmla="*/ 3824847 w 8937414"/>
              <a:gd name="connsiteY23" fmla="*/ 2335371 h 4774507"/>
              <a:gd name="connsiteX24" fmla="*/ 5012979 w 8937414"/>
              <a:gd name="connsiteY24" fmla="*/ 1147239 h 4774507"/>
              <a:gd name="connsiteX25" fmla="*/ 6201111 w 8937414"/>
              <a:gd name="connsiteY25" fmla="*/ 2335371 h 4774507"/>
              <a:gd name="connsiteX26" fmla="*/ 5012979 w 8937414"/>
              <a:gd name="connsiteY26" fmla="*/ 3523503 h 4774507"/>
              <a:gd name="connsiteX27" fmla="*/ 4123645 w 8937414"/>
              <a:gd name="connsiteY27" fmla="*/ 3121375 h 4774507"/>
              <a:gd name="connsiteX28" fmla="*/ 4019824 w 8937414"/>
              <a:gd name="connsiteY28" fmla="*/ 3033936 h 4774507"/>
              <a:gd name="connsiteX29" fmla="*/ 3500811 w 8937414"/>
              <a:gd name="connsiteY29" fmla="*/ 3128647 h 4774507"/>
              <a:gd name="connsiteX30" fmla="*/ 2240671 w 8937414"/>
              <a:gd name="connsiteY30" fmla="*/ 2084531 h 4774507"/>
              <a:gd name="connsiteX31" fmla="*/ 3500811 w 8937414"/>
              <a:gd name="connsiteY31" fmla="*/ 1040415 h 4774507"/>
              <a:gd name="connsiteX32" fmla="*/ 3761789 w 8937414"/>
              <a:gd name="connsiteY32" fmla="*/ 1064352 h 4774507"/>
              <a:gd name="connsiteX33" fmla="*/ 3854313 w 8937414"/>
              <a:gd name="connsiteY33" fmla="*/ 735893 h 4774507"/>
              <a:gd name="connsiteX34" fmla="*/ 5386578 w 8937414"/>
              <a:gd name="connsiteY34" fmla="*/ 8 h 4774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8937414" h="4774507">
                <a:moveTo>
                  <a:pt x="5386578" y="8"/>
                </a:moveTo>
                <a:cubicBezTo>
                  <a:pt x="6310084" y="-2110"/>
                  <a:pt x="6695029" y="399986"/>
                  <a:pt x="6842650" y="685090"/>
                </a:cubicBezTo>
                <a:cubicBezTo>
                  <a:pt x="6970900" y="932780"/>
                  <a:pt x="7008691" y="1047592"/>
                  <a:pt x="7026963" y="1262626"/>
                </a:cubicBezTo>
                <a:cubicBezTo>
                  <a:pt x="7195476" y="1201711"/>
                  <a:pt x="7383327" y="1169139"/>
                  <a:pt x="7581061" y="1169139"/>
                </a:cubicBezTo>
                <a:cubicBezTo>
                  <a:pt x="8330154" y="1169139"/>
                  <a:pt x="8937414" y="1636606"/>
                  <a:pt x="8937414" y="2213255"/>
                </a:cubicBezTo>
                <a:cubicBezTo>
                  <a:pt x="8937414" y="2625334"/>
                  <a:pt x="8627306" y="2981658"/>
                  <a:pt x="8176492" y="3150297"/>
                </a:cubicBezTo>
                <a:cubicBezTo>
                  <a:pt x="8207943" y="3209358"/>
                  <a:pt x="8221488" y="3271418"/>
                  <a:pt x="8221488" y="3334500"/>
                </a:cubicBezTo>
                <a:cubicBezTo>
                  <a:pt x="8221488" y="4301087"/>
                  <a:pt x="5508243" y="4735542"/>
                  <a:pt x="4080845" y="4670743"/>
                </a:cubicBezTo>
                <a:cubicBezTo>
                  <a:pt x="2691169" y="4607656"/>
                  <a:pt x="1212122" y="4491074"/>
                  <a:pt x="0" y="4774507"/>
                </a:cubicBezTo>
                <a:cubicBezTo>
                  <a:pt x="1024478" y="4168925"/>
                  <a:pt x="2743439" y="4179133"/>
                  <a:pt x="3939448" y="4108309"/>
                </a:cubicBezTo>
                <a:cubicBezTo>
                  <a:pt x="5278233" y="4029030"/>
                  <a:pt x="6971547" y="3788876"/>
                  <a:pt x="7004009" y="3155830"/>
                </a:cubicBezTo>
                <a:cubicBezTo>
                  <a:pt x="6975381" y="3147620"/>
                  <a:pt x="6948003" y="3136709"/>
                  <a:pt x="6921190" y="3125108"/>
                </a:cubicBezTo>
                <a:cubicBezTo>
                  <a:pt x="7416618" y="2953061"/>
                  <a:pt x="7755449" y="2601578"/>
                  <a:pt x="7755449" y="2196115"/>
                </a:cubicBezTo>
                <a:cubicBezTo>
                  <a:pt x="7755449" y="1821424"/>
                  <a:pt x="7466096" y="1492829"/>
                  <a:pt x="7030436" y="1311105"/>
                </a:cubicBezTo>
                <a:cubicBezTo>
                  <a:pt x="7032024" y="1329202"/>
                  <a:pt x="7033186" y="1348043"/>
                  <a:pt x="7034294" y="1367720"/>
                </a:cubicBezTo>
                <a:cubicBezTo>
                  <a:pt x="6719370" y="1019999"/>
                  <a:pt x="6113061" y="784787"/>
                  <a:pt x="5416943" y="784787"/>
                </a:cubicBezTo>
                <a:cubicBezTo>
                  <a:pt x="4879217" y="784787"/>
                  <a:pt x="4395080" y="925138"/>
                  <a:pt x="4057847" y="1149447"/>
                </a:cubicBezTo>
                <a:cubicBezTo>
                  <a:pt x="4062579" y="1150680"/>
                  <a:pt x="4067036" y="1152561"/>
                  <a:pt x="4071477" y="1154463"/>
                </a:cubicBezTo>
                <a:lnTo>
                  <a:pt x="4017375" y="1180021"/>
                </a:lnTo>
                <a:cubicBezTo>
                  <a:pt x="3920569" y="1245976"/>
                  <a:pt x="3838163" y="1320915"/>
                  <a:pt x="3771131" y="1401451"/>
                </a:cubicBezTo>
                <a:lnTo>
                  <a:pt x="3763088" y="1324542"/>
                </a:lnTo>
                <a:cubicBezTo>
                  <a:pt x="3500973" y="1513144"/>
                  <a:pt x="3338793" y="1776362"/>
                  <a:pt x="3338793" y="2067391"/>
                </a:cubicBezTo>
                <a:cubicBezTo>
                  <a:pt x="3338793" y="2435843"/>
                  <a:pt x="3598743" y="2759721"/>
                  <a:pt x="3992822" y="2942155"/>
                </a:cubicBezTo>
                <a:cubicBezTo>
                  <a:pt x="3885715" y="2765088"/>
                  <a:pt x="3824847" y="2557338"/>
                  <a:pt x="3824847" y="2335371"/>
                </a:cubicBezTo>
                <a:cubicBezTo>
                  <a:pt x="3824847" y="1679184"/>
                  <a:pt x="4356792" y="1147239"/>
                  <a:pt x="5012979" y="1147239"/>
                </a:cubicBezTo>
                <a:cubicBezTo>
                  <a:pt x="5669166" y="1147239"/>
                  <a:pt x="6201111" y="1679184"/>
                  <a:pt x="6201111" y="2335371"/>
                </a:cubicBezTo>
                <a:cubicBezTo>
                  <a:pt x="6201111" y="2991558"/>
                  <a:pt x="5669166" y="3523503"/>
                  <a:pt x="5012979" y="3523503"/>
                </a:cubicBezTo>
                <a:cubicBezTo>
                  <a:pt x="4658565" y="3523503"/>
                  <a:pt x="4340395" y="3368324"/>
                  <a:pt x="4123645" y="3121375"/>
                </a:cubicBezTo>
                <a:cubicBezTo>
                  <a:pt x="4087040" y="3093890"/>
                  <a:pt x="4052461" y="3064606"/>
                  <a:pt x="4019824" y="3033936"/>
                </a:cubicBezTo>
                <a:cubicBezTo>
                  <a:pt x="3862134" y="3095496"/>
                  <a:pt x="3686145" y="3128647"/>
                  <a:pt x="3500811" y="3128647"/>
                </a:cubicBezTo>
                <a:cubicBezTo>
                  <a:pt x="2804855" y="3128647"/>
                  <a:pt x="2240671" y="2661180"/>
                  <a:pt x="2240671" y="2084531"/>
                </a:cubicBezTo>
                <a:cubicBezTo>
                  <a:pt x="2240671" y="1507882"/>
                  <a:pt x="2804855" y="1040415"/>
                  <a:pt x="3500811" y="1040415"/>
                </a:cubicBezTo>
                <a:cubicBezTo>
                  <a:pt x="3590386" y="1040415"/>
                  <a:pt x="3677779" y="1048159"/>
                  <a:pt x="3761789" y="1064352"/>
                </a:cubicBezTo>
                <a:cubicBezTo>
                  <a:pt x="3772746" y="964004"/>
                  <a:pt x="3800723" y="861502"/>
                  <a:pt x="3854313" y="735893"/>
                </a:cubicBezTo>
                <a:cubicBezTo>
                  <a:pt x="3964803" y="476918"/>
                  <a:pt x="4463072" y="2126"/>
                  <a:pt x="5386578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2" name="组合 71"/>
          <p:cNvGrpSpPr/>
          <p:nvPr/>
        </p:nvGrpSpPr>
        <p:grpSpPr>
          <a:xfrm>
            <a:off x="35496" y="965741"/>
            <a:ext cx="7754400" cy="584775"/>
            <a:chOff x="201708" y="-1030932"/>
            <a:chExt cx="7754400" cy="584775"/>
          </a:xfrm>
        </p:grpSpPr>
        <p:sp>
          <p:nvSpPr>
            <p:cNvPr id="46" name="TextBox 45"/>
            <p:cNvSpPr txBox="1"/>
            <p:nvPr/>
          </p:nvSpPr>
          <p:spPr>
            <a:xfrm>
              <a:off x="201708" y="-1030932"/>
              <a:ext cx="387798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</a:rPr>
                <a:t>让我用心把你留下来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201708" y="-1030932"/>
              <a:ext cx="7754400" cy="5847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 rot="20775978">
            <a:off x="2382358" y="606085"/>
            <a:ext cx="890750" cy="972414"/>
            <a:chOff x="2989221" y="-202226"/>
            <a:chExt cx="890750" cy="972414"/>
          </a:xfrm>
        </p:grpSpPr>
        <p:grpSp>
          <p:nvGrpSpPr>
            <p:cNvPr id="52" name="组合 51"/>
            <p:cNvGrpSpPr/>
            <p:nvPr/>
          </p:nvGrpSpPr>
          <p:grpSpPr>
            <a:xfrm>
              <a:off x="2989221" y="-202226"/>
              <a:ext cx="890750" cy="964996"/>
              <a:chOff x="2337341" y="-944550"/>
              <a:chExt cx="1767675" cy="1915015"/>
            </a:xfrm>
          </p:grpSpPr>
          <p:sp>
            <p:nvSpPr>
              <p:cNvPr id="47" name="任意多边形 46"/>
              <p:cNvSpPr/>
              <p:nvPr/>
            </p:nvSpPr>
            <p:spPr>
              <a:xfrm>
                <a:off x="2445390" y="-188017"/>
                <a:ext cx="1523165" cy="1158482"/>
              </a:xfrm>
              <a:custGeom>
                <a:avLst/>
                <a:gdLst>
                  <a:gd name="connsiteX0" fmla="*/ 763717 w 1510477"/>
                  <a:gd name="connsiteY0" fmla="*/ 2180 h 1168643"/>
                  <a:gd name="connsiteX1" fmla="*/ 954217 w 1510477"/>
                  <a:gd name="connsiteY1" fmla="*/ 93620 h 1168643"/>
                  <a:gd name="connsiteX2" fmla="*/ 1076137 w 1510477"/>
                  <a:gd name="connsiteY2" fmla="*/ 268880 h 1168643"/>
                  <a:gd name="connsiteX3" fmla="*/ 1198057 w 1510477"/>
                  <a:gd name="connsiteY3" fmla="*/ 398420 h 1168643"/>
                  <a:gd name="connsiteX4" fmla="*/ 1358077 w 1510477"/>
                  <a:gd name="connsiteY4" fmla="*/ 543200 h 1168643"/>
                  <a:gd name="connsiteX5" fmla="*/ 1449517 w 1510477"/>
                  <a:gd name="connsiteY5" fmla="*/ 619400 h 1168643"/>
                  <a:gd name="connsiteX6" fmla="*/ 1510477 w 1510477"/>
                  <a:gd name="connsiteY6" fmla="*/ 756560 h 1168643"/>
                  <a:gd name="connsiteX7" fmla="*/ 1510477 w 1510477"/>
                  <a:gd name="connsiteY7" fmla="*/ 878480 h 1168643"/>
                  <a:gd name="connsiteX8" fmla="*/ 1449517 w 1510477"/>
                  <a:gd name="connsiteY8" fmla="*/ 1046120 h 1168643"/>
                  <a:gd name="connsiteX9" fmla="*/ 1319977 w 1510477"/>
                  <a:gd name="connsiteY9" fmla="*/ 1145180 h 1168643"/>
                  <a:gd name="connsiteX10" fmla="*/ 1144717 w 1510477"/>
                  <a:gd name="connsiteY10" fmla="*/ 1168040 h 1168643"/>
                  <a:gd name="connsiteX11" fmla="*/ 999937 w 1510477"/>
                  <a:gd name="connsiteY11" fmla="*/ 1129940 h 1168643"/>
                  <a:gd name="connsiteX12" fmla="*/ 847537 w 1510477"/>
                  <a:gd name="connsiteY12" fmla="*/ 1084220 h 1168643"/>
                  <a:gd name="connsiteX13" fmla="*/ 733237 w 1510477"/>
                  <a:gd name="connsiteY13" fmla="*/ 1084220 h 1168643"/>
                  <a:gd name="connsiteX14" fmla="*/ 641797 w 1510477"/>
                  <a:gd name="connsiteY14" fmla="*/ 1114700 h 1168643"/>
                  <a:gd name="connsiteX15" fmla="*/ 512257 w 1510477"/>
                  <a:gd name="connsiteY15" fmla="*/ 1137560 h 1168643"/>
                  <a:gd name="connsiteX16" fmla="*/ 405577 w 1510477"/>
                  <a:gd name="connsiteY16" fmla="*/ 1160420 h 1168643"/>
                  <a:gd name="connsiteX17" fmla="*/ 260797 w 1510477"/>
                  <a:gd name="connsiteY17" fmla="*/ 1152800 h 1168643"/>
                  <a:gd name="connsiteX18" fmla="*/ 108397 w 1510477"/>
                  <a:gd name="connsiteY18" fmla="*/ 1061360 h 1168643"/>
                  <a:gd name="connsiteX19" fmla="*/ 9337 w 1510477"/>
                  <a:gd name="connsiteY19" fmla="*/ 893720 h 1168643"/>
                  <a:gd name="connsiteX20" fmla="*/ 9337 w 1510477"/>
                  <a:gd name="connsiteY20" fmla="*/ 756560 h 1168643"/>
                  <a:gd name="connsiteX21" fmla="*/ 55057 w 1510477"/>
                  <a:gd name="connsiteY21" fmla="*/ 619400 h 1168643"/>
                  <a:gd name="connsiteX22" fmla="*/ 131257 w 1510477"/>
                  <a:gd name="connsiteY22" fmla="*/ 550820 h 1168643"/>
                  <a:gd name="connsiteX23" fmla="*/ 215077 w 1510477"/>
                  <a:gd name="connsiteY23" fmla="*/ 482240 h 1168643"/>
                  <a:gd name="connsiteX24" fmla="*/ 359857 w 1510477"/>
                  <a:gd name="connsiteY24" fmla="*/ 375560 h 1168643"/>
                  <a:gd name="connsiteX25" fmla="*/ 458917 w 1510477"/>
                  <a:gd name="connsiteY25" fmla="*/ 253640 h 1168643"/>
                  <a:gd name="connsiteX26" fmla="*/ 527497 w 1510477"/>
                  <a:gd name="connsiteY26" fmla="*/ 169820 h 1168643"/>
                  <a:gd name="connsiteX27" fmla="*/ 588457 w 1510477"/>
                  <a:gd name="connsiteY27" fmla="*/ 86000 h 1168643"/>
                  <a:gd name="connsiteX28" fmla="*/ 664657 w 1510477"/>
                  <a:gd name="connsiteY28" fmla="*/ 32660 h 1168643"/>
                  <a:gd name="connsiteX29" fmla="*/ 763717 w 1510477"/>
                  <a:gd name="connsiteY29" fmla="*/ 2180 h 1168643"/>
                  <a:gd name="connsiteX0" fmla="*/ 804992 w 1510477"/>
                  <a:gd name="connsiteY0" fmla="*/ 2254 h 1168717"/>
                  <a:gd name="connsiteX1" fmla="*/ 954217 w 1510477"/>
                  <a:gd name="connsiteY1" fmla="*/ 93694 h 1168717"/>
                  <a:gd name="connsiteX2" fmla="*/ 1076137 w 1510477"/>
                  <a:gd name="connsiteY2" fmla="*/ 268954 h 1168717"/>
                  <a:gd name="connsiteX3" fmla="*/ 1198057 w 1510477"/>
                  <a:gd name="connsiteY3" fmla="*/ 398494 h 1168717"/>
                  <a:gd name="connsiteX4" fmla="*/ 1358077 w 1510477"/>
                  <a:gd name="connsiteY4" fmla="*/ 543274 h 1168717"/>
                  <a:gd name="connsiteX5" fmla="*/ 1449517 w 1510477"/>
                  <a:gd name="connsiteY5" fmla="*/ 619474 h 1168717"/>
                  <a:gd name="connsiteX6" fmla="*/ 1510477 w 1510477"/>
                  <a:gd name="connsiteY6" fmla="*/ 756634 h 1168717"/>
                  <a:gd name="connsiteX7" fmla="*/ 1510477 w 1510477"/>
                  <a:gd name="connsiteY7" fmla="*/ 878554 h 1168717"/>
                  <a:gd name="connsiteX8" fmla="*/ 1449517 w 1510477"/>
                  <a:gd name="connsiteY8" fmla="*/ 1046194 h 1168717"/>
                  <a:gd name="connsiteX9" fmla="*/ 1319977 w 1510477"/>
                  <a:gd name="connsiteY9" fmla="*/ 1145254 h 1168717"/>
                  <a:gd name="connsiteX10" fmla="*/ 1144717 w 1510477"/>
                  <a:gd name="connsiteY10" fmla="*/ 1168114 h 1168717"/>
                  <a:gd name="connsiteX11" fmla="*/ 999937 w 1510477"/>
                  <a:gd name="connsiteY11" fmla="*/ 1130014 h 1168717"/>
                  <a:gd name="connsiteX12" fmla="*/ 847537 w 1510477"/>
                  <a:gd name="connsiteY12" fmla="*/ 1084294 h 1168717"/>
                  <a:gd name="connsiteX13" fmla="*/ 733237 w 1510477"/>
                  <a:gd name="connsiteY13" fmla="*/ 1084294 h 1168717"/>
                  <a:gd name="connsiteX14" fmla="*/ 641797 w 1510477"/>
                  <a:gd name="connsiteY14" fmla="*/ 1114774 h 1168717"/>
                  <a:gd name="connsiteX15" fmla="*/ 512257 w 1510477"/>
                  <a:gd name="connsiteY15" fmla="*/ 1137634 h 1168717"/>
                  <a:gd name="connsiteX16" fmla="*/ 405577 w 1510477"/>
                  <a:gd name="connsiteY16" fmla="*/ 1160494 h 1168717"/>
                  <a:gd name="connsiteX17" fmla="*/ 260797 w 1510477"/>
                  <a:gd name="connsiteY17" fmla="*/ 1152874 h 1168717"/>
                  <a:gd name="connsiteX18" fmla="*/ 108397 w 1510477"/>
                  <a:gd name="connsiteY18" fmla="*/ 1061434 h 1168717"/>
                  <a:gd name="connsiteX19" fmla="*/ 9337 w 1510477"/>
                  <a:gd name="connsiteY19" fmla="*/ 893794 h 1168717"/>
                  <a:gd name="connsiteX20" fmla="*/ 9337 w 1510477"/>
                  <a:gd name="connsiteY20" fmla="*/ 756634 h 1168717"/>
                  <a:gd name="connsiteX21" fmla="*/ 55057 w 1510477"/>
                  <a:gd name="connsiteY21" fmla="*/ 619474 h 1168717"/>
                  <a:gd name="connsiteX22" fmla="*/ 131257 w 1510477"/>
                  <a:gd name="connsiteY22" fmla="*/ 550894 h 1168717"/>
                  <a:gd name="connsiteX23" fmla="*/ 215077 w 1510477"/>
                  <a:gd name="connsiteY23" fmla="*/ 482314 h 1168717"/>
                  <a:gd name="connsiteX24" fmla="*/ 359857 w 1510477"/>
                  <a:gd name="connsiteY24" fmla="*/ 375634 h 1168717"/>
                  <a:gd name="connsiteX25" fmla="*/ 458917 w 1510477"/>
                  <a:gd name="connsiteY25" fmla="*/ 253714 h 1168717"/>
                  <a:gd name="connsiteX26" fmla="*/ 527497 w 1510477"/>
                  <a:gd name="connsiteY26" fmla="*/ 169894 h 1168717"/>
                  <a:gd name="connsiteX27" fmla="*/ 588457 w 1510477"/>
                  <a:gd name="connsiteY27" fmla="*/ 86074 h 1168717"/>
                  <a:gd name="connsiteX28" fmla="*/ 664657 w 1510477"/>
                  <a:gd name="connsiteY28" fmla="*/ 32734 h 1168717"/>
                  <a:gd name="connsiteX29" fmla="*/ 804992 w 1510477"/>
                  <a:gd name="connsiteY29" fmla="*/ 2254 h 1168717"/>
                  <a:gd name="connsiteX0" fmla="*/ 804992 w 1510477"/>
                  <a:gd name="connsiteY0" fmla="*/ 3140 h 1169603"/>
                  <a:gd name="connsiteX1" fmla="*/ 954217 w 1510477"/>
                  <a:gd name="connsiteY1" fmla="*/ 94580 h 1169603"/>
                  <a:gd name="connsiteX2" fmla="*/ 1076137 w 1510477"/>
                  <a:gd name="connsiteY2" fmla="*/ 269840 h 1169603"/>
                  <a:gd name="connsiteX3" fmla="*/ 1198057 w 1510477"/>
                  <a:gd name="connsiteY3" fmla="*/ 399380 h 1169603"/>
                  <a:gd name="connsiteX4" fmla="*/ 1358077 w 1510477"/>
                  <a:gd name="connsiteY4" fmla="*/ 544160 h 1169603"/>
                  <a:gd name="connsiteX5" fmla="*/ 1449517 w 1510477"/>
                  <a:gd name="connsiteY5" fmla="*/ 620360 h 1169603"/>
                  <a:gd name="connsiteX6" fmla="*/ 1510477 w 1510477"/>
                  <a:gd name="connsiteY6" fmla="*/ 757520 h 1169603"/>
                  <a:gd name="connsiteX7" fmla="*/ 1510477 w 1510477"/>
                  <a:gd name="connsiteY7" fmla="*/ 879440 h 1169603"/>
                  <a:gd name="connsiteX8" fmla="*/ 1449517 w 1510477"/>
                  <a:gd name="connsiteY8" fmla="*/ 1047080 h 1169603"/>
                  <a:gd name="connsiteX9" fmla="*/ 1319977 w 1510477"/>
                  <a:gd name="connsiteY9" fmla="*/ 1146140 h 1169603"/>
                  <a:gd name="connsiteX10" fmla="*/ 1144717 w 1510477"/>
                  <a:gd name="connsiteY10" fmla="*/ 1169000 h 1169603"/>
                  <a:gd name="connsiteX11" fmla="*/ 999937 w 1510477"/>
                  <a:gd name="connsiteY11" fmla="*/ 1130900 h 1169603"/>
                  <a:gd name="connsiteX12" fmla="*/ 847537 w 1510477"/>
                  <a:gd name="connsiteY12" fmla="*/ 1085180 h 1169603"/>
                  <a:gd name="connsiteX13" fmla="*/ 733237 w 1510477"/>
                  <a:gd name="connsiteY13" fmla="*/ 1085180 h 1169603"/>
                  <a:gd name="connsiteX14" fmla="*/ 641797 w 1510477"/>
                  <a:gd name="connsiteY14" fmla="*/ 1115660 h 1169603"/>
                  <a:gd name="connsiteX15" fmla="*/ 512257 w 1510477"/>
                  <a:gd name="connsiteY15" fmla="*/ 1138520 h 1169603"/>
                  <a:gd name="connsiteX16" fmla="*/ 405577 w 1510477"/>
                  <a:gd name="connsiteY16" fmla="*/ 1161380 h 1169603"/>
                  <a:gd name="connsiteX17" fmla="*/ 260797 w 1510477"/>
                  <a:gd name="connsiteY17" fmla="*/ 1153760 h 1169603"/>
                  <a:gd name="connsiteX18" fmla="*/ 108397 w 1510477"/>
                  <a:gd name="connsiteY18" fmla="*/ 1062320 h 1169603"/>
                  <a:gd name="connsiteX19" fmla="*/ 9337 w 1510477"/>
                  <a:gd name="connsiteY19" fmla="*/ 894680 h 1169603"/>
                  <a:gd name="connsiteX20" fmla="*/ 9337 w 1510477"/>
                  <a:gd name="connsiteY20" fmla="*/ 757520 h 1169603"/>
                  <a:gd name="connsiteX21" fmla="*/ 55057 w 1510477"/>
                  <a:gd name="connsiteY21" fmla="*/ 620360 h 1169603"/>
                  <a:gd name="connsiteX22" fmla="*/ 131257 w 1510477"/>
                  <a:gd name="connsiteY22" fmla="*/ 551780 h 1169603"/>
                  <a:gd name="connsiteX23" fmla="*/ 215077 w 1510477"/>
                  <a:gd name="connsiteY23" fmla="*/ 483200 h 1169603"/>
                  <a:gd name="connsiteX24" fmla="*/ 359857 w 1510477"/>
                  <a:gd name="connsiteY24" fmla="*/ 376520 h 1169603"/>
                  <a:gd name="connsiteX25" fmla="*/ 458917 w 1510477"/>
                  <a:gd name="connsiteY25" fmla="*/ 254600 h 1169603"/>
                  <a:gd name="connsiteX26" fmla="*/ 527497 w 1510477"/>
                  <a:gd name="connsiteY26" fmla="*/ 170780 h 1169603"/>
                  <a:gd name="connsiteX27" fmla="*/ 588457 w 1510477"/>
                  <a:gd name="connsiteY27" fmla="*/ 86960 h 1169603"/>
                  <a:gd name="connsiteX28" fmla="*/ 677357 w 1510477"/>
                  <a:gd name="connsiteY28" fmla="*/ 27270 h 1169603"/>
                  <a:gd name="connsiteX29" fmla="*/ 804992 w 1510477"/>
                  <a:gd name="connsiteY29" fmla="*/ 3140 h 1169603"/>
                  <a:gd name="connsiteX0" fmla="*/ 817692 w 1510477"/>
                  <a:gd name="connsiteY0" fmla="*/ 4719 h 1158482"/>
                  <a:gd name="connsiteX1" fmla="*/ 954217 w 1510477"/>
                  <a:gd name="connsiteY1" fmla="*/ 83459 h 1158482"/>
                  <a:gd name="connsiteX2" fmla="*/ 1076137 w 1510477"/>
                  <a:gd name="connsiteY2" fmla="*/ 258719 h 1158482"/>
                  <a:gd name="connsiteX3" fmla="*/ 1198057 w 1510477"/>
                  <a:gd name="connsiteY3" fmla="*/ 388259 h 1158482"/>
                  <a:gd name="connsiteX4" fmla="*/ 1358077 w 1510477"/>
                  <a:gd name="connsiteY4" fmla="*/ 533039 h 1158482"/>
                  <a:gd name="connsiteX5" fmla="*/ 1449517 w 1510477"/>
                  <a:gd name="connsiteY5" fmla="*/ 609239 h 1158482"/>
                  <a:gd name="connsiteX6" fmla="*/ 1510477 w 1510477"/>
                  <a:gd name="connsiteY6" fmla="*/ 746399 h 1158482"/>
                  <a:gd name="connsiteX7" fmla="*/ 1510477 w 1510477"/>
                  <a:gd name="connsiteY7" fmla="*/ 868319 h 1158482"/>
                  <a:gd name="connsiteX8" fmla="*/ 1449517 w 1510477"/>
                  <a:gd name="connsiteY8" fmla="*/ 1035959 h 1158482"/>
                  <a:gd name="connsiteX9" fmla="*/ 1319977 w 1510477"/>
                  <a:gd name="connsiteY9" fmla="*/ 1135019 h 1158482"/>
                  <a:gd name="connsiteX10" fmla="*/ 1144717 w 1510477"/>
                  <a:gd name="connsiteY10" fmla="*/ 1157879 h 1158482"/>
                  <a:gd name="connsiteX11" fmla="*/ 999937 w 1510477"/>
                  <a:gd name="connsiteY11" fmla="*/ 1119779 h 1158482"/>
                  <a:gd name="connsiteX12" fmla="*/ 847537 w 1510477"/>
                  <a:gd name="connsiteY12" fmla="*/ 1074059 h 1158482"/>
                  <a:gd name="connsiteX13" fmla="*/ 733237 w 1510477"/>
                  <a:gd name="connsiteY13" fmla="*/ 1074059 h 1158482"/>
                  <a:gd name="connsiteX14" fmla="*/ 641797 w 1510477"/>
                  <a:gd name="connsiteY14" fmla="*/ 1104539 h 1158482"/>
                  <a:gd name="connsiteX15" fmla="*/ 512257 w 1510477"/>
                  <a:gd name="connsiteY15" fmla="*/ 1127399 h 1158482"/>
                  <a:gd name="connsiteX16" fmla="*/ 405577 w 1510477"/>
                  <a:gd name="connsiteY16" fmla="*/ 1150259 h 1158482"/>
                  <a:gd name="connsiteX17" fmla="*/ 260797 w 1510477"/>
                  <a:gd name="connsiteY17" fmla="*/ 1142639 h 1158482"/>
                  <a:gd name="connsiteX18" fmla="*/ 108397 w 1510477"/>
                  <a:gd name="connsiteY18" fmla="*/ 1051199 h 1158482"/>
                  <a:gd name="connsiteX19" fmla="*/ 9337 w 1510477"/>
                  <a:gd name="connsiteY19" fmla="*/ 883559 h 1158482"/>
                  <a:gd name="connsiteX20" fmla="*/ 9337 w 1510477"/>
                  <a:gd name="connsiteY20" fmla="*/ 746399 h 1158482"/>
                  <a:gd name="connsiteX21" fmla="*/ 55057 w 1510477"/>
                  <a:gd name="connsiteY21" fmla="*/ 609239 h 1158482"/>
                  <a:gd name="connsiteX22" fmla="*/ 131257 w 1510477"/>
                  <a:gd name="connsiteY22" fmla="*/ 540659 h 1158482"/>
                  <a:gd name="connsiteX23" fmla="*/ 215077 w 1510477"/>
                  <a:gd name="connsiteY23" fmla="*/ 472079 h 1158482"/>
                  <a:gd name="connsiteX24" fmla="*/ 359857 w 1510477"/>
                  <a:gd name="connsiteY24" fmla="*/ 365399 h 1158482"/>
                  <a:gd name="connsiteX25" fmla="*/ 458917 w 1510477"/>
                  <a:gd name="connsiteY25" fmla="*/ 243479 h 1158482"/>
                  <a:gd name="connsiteX26" fmla="*/ 527497 w 1510477"/>
                  <a:gd name="connsiteY26" fmla="*/ 159659 h 1158482"/>
                  <a:gd name="connsiteX27" fmla="*/ 588457 w 1510477"/>
                  <a:gd name="connsiteY27" fmla="*/ 75839 h 1158482"/>
                  <a:gd name="connsiteX28" fmla="*/ 677357 w 1510477"/>
                  <a:gd name="connsiteY28" fmla="*/ 16149 h 1158482"/>
                  <a:gd name="connsiteX29" fmla="*/ 817692 w 1510477"/>
                  <a:gd name="connsiteY29" fmla="*/ 4719 h 1158482"/>
                  <a:gd name="connsiteX0" fmla="*/ 817692 w 1510477"/>
                  <a:gd name="connsiteY0" fmla="*/ 4719 h 1158482"/>
                  <a:gd name="connsiteX1" fmla="*/ 954217 w 1510477"/>
                  <a:gd name="connsiteY1" fmla="*/ 83459 h 1158482"/>
                  <a:gd name="connsiteX2" fmla="*/ 1076137 w 1510477"/>
                  <a:gd name="connsiteY2" fmla="*/ 258719 h 1158482"/>
                  <a:gd name="connsiteX3" fmla="*/ 1198057 w 1510477"/>
                  <a:gd name="connsiteY3" fmla="*/ 388259 h 1158482"/>
                  <a:gd name="connsiteX4" fmla="*/ 1358077 w 1510477"/>
                  <a:gd name="connsiteY4" fmla="*/ 533039 h 1158482"/>
                  <a:gd name="connsiteX5" fmla="*/ 1449517 w 1510477"/>
                  <a:gd name="connsiteY5" fmla="*/ 609239 h 1158482"/>
                  <a:gd name="connsiteX6" fmla="*/ 1510477 w 1510477"/>
                  <a:gd name="connsiteY6" fmla="*/ 746399 h 1158482"/>
                  <a:gd name="connsiteX7" fmla="*/ 1510477 w 1510477"/>
                  <a:gd name="connsiteY7" fmla="*/ 868319 h 1158482"/>
                  <a:gd name="connsiteX8" fmla="*/ 1449517 w 1510477"/>
                  <a:gd name="connsiteY8" fmla="*/ 1035959 h 1158482"/>
                  <a:gd name="connsiteX9" fmla="*/ 1319977 w 1510477"/>
                  <a:gd name="connsiteY9" fmla="*/ 1135019 h 1158482"/>
                  <a:gd name="connsiteX10" fmla="*/ 1144717 w 1510477"/>
                  <a:gd name="connsiteY10" fmla="*/ 1157879 h 1158482"/>
                  <a:gd name="connsiteX11" fmla="*/ 999937 w 1510477"/>
                  <a:gd name="connsiteY11" fmla="*/ 1119779 h 1158482"/>
                  <a:gd name="connsiteX12" fmla="*/ 847537 w 1510477"/>
                  <a:gd name="connsiteY12" fmla="*/ 1074059 h 1158482"/>
                  <a:gd name="connsiteX13" fmla="*/ 733237 w 1510477"/>
                  <a:gd name="connsiteY13" fmla="*/ 1074059 h 1158482"/>
                  <a:gd name="connsiteX14" fmla="*/ 641797 w 1510477"/>
                  <a:gd name="connsiteY14" fmla="*/ 1104539 h 1158482"/>
                  <a:gd name="connsiteX15" fmla="*/ 512257 w 1510477"/>
                  <a:gd name="connsiteY15" fmla="*/ 1127399 h 1158482"/>
                  <a:gd name="connsiteX16" fmla="*/ 405577 w 1510477"/>
                  <a:gd name="connsiteY16" fmla="*/ 1150259 h 1158482"/>
                  <a:gd name="connsiteX17" fmla="*/ 260797 w 1510477"/>
                  <a:gd name="connsiteY17" fmla="*/ 1142639 h 1158482"/>
                  <a:gd name="connsiteX18" fmla="*/ 108397 w 1510477"/>
                  <a:gd name="connsiteY18" fmla="*/ 1051199 h 1158482"/>
                  <a:gd name="connsiteX19" fmla="*/ 9337 w 1510477"/>
                  <a:gd name="connsiteY19" fmla="*/ 883559 h 1158482"/>
                  <a:gd name="connsiteX20" fmla="*/ 9337 w 1510477"/>
                  <a:gd name="connsiteY20" fmla="*/ 746399 h 1158482"/>
                  <a:gd name="connsiteX21" fmla="*/ 55057 w 1510477"/>
                  <a:gd name="connsiteY21" fmla="*/ 609239 h 1158482"/>
                  <a:gd name="connsiteX22" fmla="*/ 131257 w 1510477"/>
                  <a:gd name="connsiteY22" fmla="*/ 540659 h 1158482"/>
                  <a:gd name="connsiteX23" fmla="*/ 227777 w 1510477"/>
                  <a:gd name="connsiteY23" fmla="*/ 468904 h 1158482"/>
                  <a:gd name="connsiteX24" fmla="*/ 359857 w 1510477"/>
                  <a:gd name="connsiteY24" fmla="*/ 365399 h 1158482"/>
                  <a:gd name="connsiteX25" fmla="*/ 458917 w 1510477"/>
                  <a:gd name="connsiteY25" fmla="*/ 243479 h 1158482"/>
                  <a:gd name="connsiteX26" fmla="*/ 527497 w 1510477"/>
                  <a:gd name="connsiteY26" fmla="*/ 159659 h 1158482"/>
                  <a:gd name="connsiteX27" fmla="*/ 588457 w 1510477"/>
                  <a:gd name="connsiteY27" fmla="*/ 75839 h 1158482"/>
                  <a:gd name="connsiteX28" fmla="*/ 677357 w 1510477"/>
                  <a:gd name="connsiteY28" fmla="*/ 16149 h 1158482"/>
                  <a:gd name="connsiteX29" fmla="*/ 817692 w 1510477"/>
                  <a:gd name="connsiteY29" fmla="*/ 4719 h 1158482"/>
                  <a:gd name="connsiteX0" fmla="*/ 817075 w 1509860"/>
                  <a:gd name="connsiteY0" fmla="*/ 4719 h 1158482"/>
                  <a:gd name="connsiteX1" fmla="*/ 953600 w 1509860"/>
                  <a:gd name="connsiteY1" fmla="*/ 83459 h 1158482"/>
                  <a:gd name="connsiteX2" fmla="*/ 1075520 w 1509860"/>
                  <a:gd name="connsiteY2" fmla="*/ 258719 h 1158482"/>
                  <a:gd name="connsiteX3" fmla="*/ 1197440 w 1509860"/>
                  <a:gd name="connsiteY3" fmla="*/ 388259 h 1158482"/>
                  <a:gd name="connsiteX4" fmla="*/ 1357460 w 1509860"/>
                  <a:gd name="connsiteY4" fmla="*/ 533039 h 1158482"/>
                  <a:gd name="connsiteX5" fmla="*/ 1448900 w 1509860"/>
                  <a:gd name="connsiteY5" fmla="*/ 609239 h 1158482"/>
                  <a:gd name="connsiteX6" fmla="*/ 1509860 w 1509860"/>
                  <a:gd name="connsiteY6" fmla="*/ 746399 h 1158482"/>
                  <a:gd name="connsiteX7" fmla="*/ 1509860 w 1509860"/>
                  <a:gd name="connsiteY7" fmla="*/ 868319 h 1158482"/>
                  <a:gd name="connsiteX8" fmla="*/ 1448900 w 1509860"/>
                  <a:gd name="connsiteY8" fmla="*/ 1035959 h 1158482"/>
                  <a:gd name="connsiteX9" fmla="*/ 1319360 w 1509860"/>
                  <a:gd name="connsiteY9" fmla="*/ 1135019 h 1158482"/>
                  <a:gd name="connsiteX10" fmla="*/ 1144100 w 1509860"/>
                  <a:gd name="connsiteY10" fmla="*/ 1157879 h 1158482"/>
                  <a:gd name="connsiteX11" fmla="*/ 999320 w 1509860"/>
                  <a:gd name="connsiteY11" fmla="*/ 1119779 h 1158482"/>
                  <a:gd name="connsiteX12" fmla="*/ 846920 w 1509860"/>
                  <a:gd name="connsiteY12" fmla="*/ 1074059 h 1158482"/>
                  <a:gd name="connsiteX13" fmla="*/ 732620 w 1509860"/>
                  <a:gd name="connsiteY13" fmla="*/ 1074059 h 1158482"/>
                  <a:gd name="connsiteX14" fmla="*/ 641180 w 1509860"/>
                  <a:gd name="connsiteY14" fmla="*/ 1104539 h 1158482"/>
                  <a:gd name="connsiteX15" fmla="*/ 511640 w 1509860"/>
                  <a:gd name="connsiteY15" fmla="*/ 1127399 h 1158482"/>
                  <a:gd name="connsiteX16" fmla="*/ 404960 w 1509860"/>
                  <a:gd name="connsiteY16" fmla="*/ 1150259 h 1158482"/>
                  <a:gd name="connsiteX17" fmla="*/ 260180 w 1509860"/>
                  <a:gd name="connsiteY17" fmla="*/ 1142639 h 1158482"/>
                  <a:gd name="connsiteX18" fmla="*/ 107780 w 1509860"/>
                  <a:gd name="connsiteY18" fmla="*/ 1051199 h 1158482"/>
                  <a:gd name="connsiteX19" fmla="*/ 8720 w 1509860"/>
                  <a:gd name="connsiteY19" fmla="*/ 883559 h 1158482"/>
                  <a:gd name="connsiteX20" fmla="*/ 8720 w 1509860"/>
                  <a:gd name="connsiteY20" fmla="*/ 746399 h 1158482"/>
                  <a:gd name="connsiteX21" fmla="*/ 41740 w 1509860"/>
                  <a:gd name="connsiteY21" fmla="*/ 621939 h 1158482"/>
                  <a:gd name="connsiteX22" fmla="*/ 130640 w 1509860"/>
                  <a:gd name="connsiteY22" fmla="*/ 540659 h 1158482"/>
                  <a:gd name="connsiteX23" fmla="*/ 227160 w 1509860"/>
                  <a:gd name="connsiteY23" fmla="*/ 468904 h 1158482"/>
                  <a:gd name="connsiteX24" fmla="*/ 359240 w 1509860"/>
                  <a:gd name="connsiteY24" fmla="*/ 365399 h 1158482"/>
                  <a:gd name="connsiteX25" fmla="*/ 458300 w 1509860"/>
                  <a:gd name="connsiteY25" fmla="*/ 243479 h 1158482"/>
                  <a:gd name="connsiteX26" fmla="*/ 526880 w 1509860"/>
                  <a:gd name="connsiteY26" fmla="*/ 159659 h 1158482"/>
                  <a:gd name="connsiteX27" fmla="*/ 587840 w 1509860"/>
                  <a:gd name="connsiteY27" fmla="*/ 75839 h 1158482"/>
                  <a:gd name="connsiteX28" fmla="*/ 676740 w 1509860"/>
                  <a:gd name="connsiteY28" fmla="*/ 16149 h 1158482"/>
                  <a:gd name="connsiteX29" fmla="*/ 817075 w 1509860"/>
                  <a:gd name="connsiteY29" fmla="*/ 4719 h 1158482"/>
                  <a:gd name="connsiteX0" fmla="*/ 824371 w 1517156"/>
                  <a:gd name="connsiteY0" fmla="*/ 4719 h 1158482"/>
                  <a:gd name="connsiteX1" fmla="*/ 960896 w 1517156"/>
                  <a:gd name="connsiteY1" fmla="*/ 83459 h 1158482"/>
                  <a:gd name="connsiteX2" fmla="*/ 1082816 w 1517156"/>
                  <a:gd name="connsiteY2" fmla="*/ 258719 h 1158482"/>
                  <a:gd name="connsiteX3" fmla="*/ 1204736 w 1517156"/>
                  <a:gd name="connsiteY3" fmla="*/ 388259 h 1158482"/>
                  <a:gd name="connsiteX4" fmla="*/ 1364756 w 1517156"/>
                  <a:gd name="connsiteY4" fmla="*/ 533039 h 1158482"/>
                  <a:gd name="connsiteX5" fmla="*/ 1456196 w 1517156"/>
                  <a:gd name="connsiteY5" fmla="*/ 609239 h 1158482"/>
                  <a:gd name="connsiteX6" fmla="*/ 1517156 w 1517156"/>
                  <a:gd name="connsiteY6" fmla="*/ 746399 h 1158482"/>
                  <a:gd name="connsiteX7" fmla="*/ 1517156 w 1517156"/>
                  <a:gd name="connsiteY7" fmla="*/ 868319 h 1158482"/>
                  <a:gd name="connsiteX8" fmla="*/ 1456196 w 1517156"/>
                  <a:gd name="connsiteY8" fmla="*/ 1035959 h 1158482"/>
                  <a:gd name="connsiteX9" fmla="*/ 1326656 w 1517156"/>
                  <a:gd name="connsiteY9" fmla="*/ 1135019 h 1158482"/>
                  <a:gd name="connsiteX10" fmla="*/ 1151396 w 1517156"/>
                  <a:gd name="connsiteY10" fmla="*/ 1157879 h 1158482"/>
                  <a:gd name="connsiteX11" fmla="*/ 1006616 w 1517156"/>
                  <a:gd name="connsiteY11" fmla="*/ 1119779 h 1158482"/>
                  <a:gd name="connsiteX12" fmla="*/ 854216 w 1517156"/>
                  <a:gd name="connsiteY12" fmla="*/ 1074059 h 1158482"/>
                  <a:gd name="connsiteX13" fmla="*/ 739916 w 1517156"/>
                  <a:gd name="connsiteY13" fmla="*/ 1074059 h 1158482"/>
                  <a:gd name="connsiteX14" fmla="*/ 648476 w 1517156"/>
                  <a:gd name="connsiteY14" fmla="*/ 1104539 h 1158482"/>
                  <a:gd name="connsiteX15" fmla="*/ 518936 w 1517156"/>
                  <a:gd name="connsiteY15" fmla="*/ 1127399 h 1158482"/>
                  <a:gd name="connsiteX16" fmla="*/ 412256 w 1517156"/>
                  <a:gd name="connsiteY16" fmla="*/ 1150259 h 1158482"/>
                  <a:gd name="connsiteX17" fmla="*/ 267476 w 1517156"/>
                  <a:gd name="connsiteY17" fmla="*/ 1142639 h 1158482"/>
                  <a:gd name="connsiteX18" fmla="*/ 115076 w 1517156"/>
                  <a:gd name="connsiteY18" fmla="*/ 1051199 h 1158482"/>
                  <a:gd name="connsiteX19" fmla="*/ 16016 w 1517156"/>
                  <a:gd name="connsiteY19" fmla="*/ 883559 h 1158482"/>
                  <a:gd name="connsiteX20" fmla="*/ 3316 w 1517156"/>
                  <a:gd name="connsiteY20" fmla="*/ 752749 h 1158482"/>
                  <a:gd name="connsiteX21" fmla="*/ 49036 w 1517156"/>
                  <a:gd name="connsiteY21" fmla="*/ 621939 h 1158482"/>
                  <a:gd name="connsiteX22" fmla="*/ 137936 w 1517156"/>
                  <a:gd name="connsiteY22" fmla="*/ 540659 h 1158482"/>
                  <a:gd name="connsiteX23" fmla="*/ 234456 w 1517156"/>
                  <a:gd name="connsiteY23" fmla="*/ 468904 h 1158482"/>
                  <a:gd name="connsiteX24" fmla="*/ 366536 w 1517156"/>
                  <a:gd name="connsiteY24" fmla="*/ 365399 h 1158482"/>
                  <a:gd name="connsiteX25" fmla="*/ 465596 w 1517156"/>
                  <a:gd name="connsiteY25" fmla="*/ 243479 h 1158482"/>
                  <a:gd name="connsiteX26" fmla="*/ 534176 w 1517156"/>
                  <a:gd name="connsiteY26" fmla="*/ 159659 h 1158482"/>
                  <a:gd name="connsiteX27" fmla="*/ 595136 w 1517156"/>
                  <a:gd name="connsiteY27" fmla="*/ 75839 h 1158482"/>
                  <a:gd name="connsiteX28" fmla="*/ 684036 w 1517156"/>
                  <a:gd name="connsiteY28" fmla="*/ 16149 h 1158482"/>
                  <a:gd name="connsiteX29" fmla="*/ 824371 w 1517156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47448 w 1516128"/>
                  <a:gd name="connsiteY14" fmla="*/ 1104539 h 1158482"/>
                  <a:gd name="connsiteX15" fmla="*/ 517908 w 1516128"/>
                  <a:gd name="connsiteY15" fmla="*/ 112739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47448 w 1516128"/>
                  <a:gd name="connsiteY14" fmla="*/ 11045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28398 w 1516128"/>
                  <a:gd name="connsiteY14" fmla="*/ 1101364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28398 w 1516128"/>
                  <a:gd name="connsiteY14" fmla="*/ 1101364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44273 w 1516128"/>
                  <a:gd name="connsiteY14" fmla="*/ 10918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8736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44273 w 1516128"/>
                  <a:gd name="connsiteY14" fmla="*/ 10918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23165"/>
                  <a:gd name="connsiteY0" fmla="*/ 4719 h 1158482"/>
                  <a:gd name="connsiteX1" fmla="*/ 959868 w 1523165"/>
                  <a:gd name="connsiteY1" fmla="*/ 83459 h 1158482"/>
                  <a:gd name="connsiteX2" fmla="*/ 1081788 w 1523165"/>
                  <a:gd name="connsiteY2" fmla="*/ 258719 h 1158482"/>
                  <a:gd name="connsiteX3" fmla="*/ 1203708 w 1523165"/>
                  <a:gd name="connsiteY3" fmla="*/ 388259 h 1158482"/>
                  <a:gd name="connsiteX4" fmla="*/ 1363728 w 1523165"/>
                  <a:gd name="connsiteY4" fmla="*/ 533039 h 1158482"/>
                  <a:gd name="connsiteX5" fmla="*/ 1464693 w 1523165"/>
                  <a:gd name="connsiteY5" fmla="*/ 618764 h 1158482"/>
                  <a:gd name="connsiteX6" fmla="*/ 1516128 w 1523165"/>
                  <a:gd name="connsiteY6" fmla="*/ 746399 h 1158482"/>
                  <a:gd name="connsiteX7" fmla="*/ 1516128 w 1523165"/>
                  <a:gd name="connsiteY7" fmla="*/ 887369 h 1158482"/>
                  <a:gd name="connsiteX8" fmla="*/ 1455168 w 1523165"/>
                  <a:gd name="connsiteY8" fmla="*/ 1035959 h 1158482"/>
                  <a:gd name="connsiteX9" fmla="*/ 1325628 w 1523165"/>
                  <a:gd name="connsiteY9" fmla="*/ 1135019 h 1158482"/>
                  <a:gd name="connsiteX10" fmla="*/ 1150368 w 1523165"/>
                  <a:gd name="connsiteY10" fmla="*/ 1157879 h 1158482"/>
                  <a:gd name="connsiteX11" fmla="*/ 1005588 w 1523165"/>
                  <a:gd name="connsiteY11" fmla="*/ 1119779 h 1158482"/>
                  <a:gd name="connsiteX12" fmla="*/ 853188 w 1523165"/>
                  <a:gd name="connsiteY12" fmla="*/ 1074059 h 1158482"/>
                  <a:gd name="connsiteX13" fmla="*/ 754763 w 1523165"/>
                  <a:gd name="connsiteY13" fmla="*/ 1070884 h 1158482"/>
                  <a:gd name="connsiteX14" fmla="*/ 644273 w 1523165"/>
                  <a:gd name="connsiteY14" fmla="*/ 1091839 h 1158482"/>
                  <a:gd name="connsiteX15" fmla="*/ 540133 w 1523165"/>
                  <a:gd name="connsiteY15" fmla="*/ 1121049 h 1158482"/>
                  <a:gd name="connsiteX16" fmla="*/ 411228 w 1523165"/>
                  <a:gd name="connsiteY16" fmla="*/ 1150259 h 1158482"/>
                  <a:gd name="connsiteX17" fmla="*/ 266448 w 1523165"/>
                  <a:gd name="connsiteY17" fmla="*/ 1142639 h 1158482"/>
                  <a:gd name="connsiteX18" fmla="*/ 114048 w 1523165"/>
                  <a:gd name="connsiteY18" fmla="*/ 1051199 h 1158482"/>
                  <a:gd name="connsiteX19" fmla="*/ 18163 w 1523165"/>
                  <a:gd name="connsiteY19" fmla="*/ 902609 h 1158482"/>
                  <a:gd name="connsiteX20" fmla="*/ 2288 w 1523165"/>
                  <a:gd name="connsiteY20" fmla="*/ 752749 h 1158482"/>
                  <a:gd name="connsiteX21" fmla="*/ 48008 w 1523165"/>
                  <a:gd name="connsiteY21" fmla="*/ 621939 h 1158482"/>
                  <a:gd name="connsiteX22" fmla="*/ 136908 w 1523165"/>
                  <a:gd name="connsiteY22" fmla="*/ 540659 h 1158482"/>
                  <a:gd name="connsiteX23" fmla="*/ 233428 w 1523165"/>
                  <a:gd name="connsiteY23" fmla="*/ 468904 h 1158482"/>
                  <a:gd name="connsiteX24" fmla="*/ 365508 w 1523165"/>
                  <a:gd name="connsiteY24" fmla="*/ 365399 h 1158482"/>
                  <a:gd name="connsiteX25" fmla="*/ 464568 w 1523165"/>
                  <a:gd name="connsiteY25" fmla="*/ 243479 h 1158482"/>
                  <a:gd name="connsiteX26" fmla="*/ 533148 w 1523165"/>
                  <a:gd name="connsiteY26" fmla="*/ 159659 h 1158482"/>
                  <a:gd name="connsiteX27" fmla="*/ 594108 w 1523165"/>
                  <a:gd name="connsiteY27" fmla="*/ 75839 h 1158482"/>
                  <a:gd name="connsiteX28" fmla="*/ 683008 w 1523165"/>
                  <a:gd name="connsiteY28" fmla="*/ 16149 h 1158482"/>
                  <a:gd name="connsiteX29" fmla="*/ 823343 w 1523165"/>
                  <a:gd name="connsiteY29" fmla="*/ 4719 h 1158482"/>
                  <a:gd name="connsiteX0" fmla="*/ 823343 w 1523165"/>
                  <a:gd name="connsiteY0" fmla="*/ 4719 h 1158482"/>
                  <a:gd name="connsiteX1" fmla="*/ 959868 w 1523165"/>
                  <a:gd name="connsiteY1" fmla="*/ 83459 h 1158482"/>
                  <a:gd name="connsiteX2" fmla="*/ 1081788 w 1523165"/>
                  <a:gd name="connsiteY2" fmla="*/ 258719 h 1158482"/>
                  <a:gd name="connsiteX3" fmla="*/ 1203708 w 1523165"/>
                  <a:gd name="connsiteY3" fmla="*/ 388259 h 1158482"/>
                  <a:gd name="connsiteX4" fmla="*/ 1363728 w 1523165"/>
                  <a:gd name="connsiteY4" fmla="*/ 533039 h 1158482"/>
                  <a:gd name="connsiteX5" fmla="*/ 1464693 w 1523165"/>
                  <a:gd name="connsiteY5" fmla="*/ 618764 h 1158482"/>
                  <a:gd name="connsiteX6" fmla="*/ 1516128 w 1523165"/>
                  <a:gd name="connsiteY6" fmla="*/ 746399 h 1158482"/>
                  <a:gd name="connsiteX7" fmla="*/ 1516128 w 1523165"/>
                  <a:gd name="connsiteY7" fmla="*/ 887369 h 1158482"/>
                  <a:gd name="connsiteX8" fmla="*/ 1455168 w 1523165"/>
                  <a:gd name="connsiteY8" fmla="*/ 1035959 h 1158482"/>
                  <a:gd name="connsiteX9" fmla="*/ 1325628 w 1523165"/>
                  <a:gd name="connsiteY9" fmla="*/ 1135019 h 1158482"/>
                  <a:gd name="connsiteX10" fmla="*/ 1150368 w 1523165"/>
                  <a:gd name="connsiteY10" fmla="*/ 1157879 h 1158482"/>
                  <a:gd name="connsiteX11" fmla="*/ 1005588 w 1523165"/>
                  <a:gd name="connsiteY11" fmla="*/ 1119779 h 1158482"/>
                  <a:gd name="connsiteX12" fmla="*/ 853188 w 1523165"/>
                  <a:gd name="connsiteY12" fmla="*/ 1074059 h 1158482"/>
                  <a:gd name="connsiteX13" fmla="*/ 754763 w 1523165"/>
                  <a:gd name="connsiteY13" fmla="*/ 1070884 h 1158482"/>
                  <a:gd name="connsiteX14" fmla="*/ 644273 w 1523165"/>
                  <a:gd name="connsiteY14" fmla="*/ 1091839 h 1158482"/>
                  <a:gd name="connsiteX15" fmla="*/ 540133 w 1523165"/>
                  <a:gd name="connsiteY15" fmla="*/ 1121049 h 1158482"/>
                  <a:gd name="connsiteX16" fmla="*/ 411228 w 1523165"/>
                  <a:gd name="connsiteY16" fmla="*/ 1150259 h 1158482"/>
                  <a:gd name="connsiteX17" fmla="*/ 266448 w 1523165"/>
                  <a:gd name="connsiteY17" fmla="*/ 1142639 h 1158482"/>
                  <a:gd name="connsiteX18" fmla="*/ 114048 w 1523165"/>
                  <a:gd name="connsiteY18" fmla="*/ 1051199 h 1158482"/>
                  <a:gd name="connsiteX19" fmla="*/ 18163 w 1523165"/>
                  <a:gd name="connsiteY19" fmla="*/ 902609 h 1158482"/>
                  <a:gd name="connsiteX20" fmla="*/ 2288 w 1523165"/>
                  <a:gd name="connsiteY20" fmla="*/ 752749 h 1158482"/>
                  <a:gd name="connsiteX21" fmla="*/ 48008 w 1523165"/>
                  <a:gd name="connsiteY21" fmla="*/ 621939 h 1158482"/>
                  <a:gd name="connsiteX22" fmla="*/ 136908 w 1523165"/>
                  <a:gd name="connsiteY22" fmla="*/ 540659 h 1158482"/>
                  <a:gd name="connsiteX23" fmla="*/ 233428 w 1523165"/>
                  <a:gd name="connsiteY23" fmla="*/ 468904 h 1158482"/>
                  <a:gd name="connsiteX24" fmla="*/ 365508 w 1523165"/>
                  <a:gd name="connsiteY24" fmla="*/ 365399 h 1158482"/>
                  <a:gd name="connsiteX25" fmla="*/ 464568 w 1523165"/>
                  <a:gd name="connsiteY25" fmla="*/ 253004 h 1158482"/>
                  <a:gd name="connsiteX26" fmla="*/ 533148 w 1523165"/>
                  <a:gd name="connsiteY26" fmla="*/ 159659 h 1158482"/>
                  <a:gd name="connsiteX27" fmla="*/ 594108 w 1523165"/>
                  <a:gd name="connsiteY27" fmla="*/ 75839 h 1158482"/>
                  <a:gd name="connsiteX28" fmla="*/ 683008 w 1523165"/>
                  <a:gd name="connsiteY28" fmla="*/ 16149 h 1158482"/>
                  <a:gd name="connsiteX29" fmla="*/ 823343 w 1523165"/>
                  <a:gd name="connsiteY29" fmla="*/ 4719 h 115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523165" h="1158482">
                    <a:moveTo>
                      <a:pt x="823343" y="4719"/>
                    </a:moveTo>
                    <a:cubicBezTo>
                      <a:pt x="869486" y="15937"/>
                      <a:pt x="916794" y="41126"/>
                      <a:pt x="959868" y="83459"/>
                    </a:cubicBezTo>
                    <a:cubicBezTo>
                      <a:pt x="1002942" y="125792"/>
                      <a:pt x="1041148" y="207919"/>
                      <a:pt x="1081788" y="258719"/>
                    </a:cubicBezTo>
                    <a:cubicBezTo>
                      <a:pt x="1122428" y="309519"/>
                      <a:pt x="1156718" y="342539"/>
                      <a:pt x="1203708" y="388259"/>
                    </a:cubicBezTo>
                    <a:cubicBezTo>
                      <a:pt x="1250698" y="433979"/>
                      <a:pt x="1320231" y="494622"/>
                      <a:pt x="1363728" y="533039"/>
                    </a:cubicBezTo>
                    <a:cubicBezTo>
                      <a:pt x="1407225" y="571456"/>
                      <a:pt x="1439293" y="583204"/>
                      <a:pt x="1464693" y="618764"/>
                    </a:cubicBezTo>
                    <a:cubicBezTo>
                      <a:pt x="1490093" y="654324"/>
                      <a:pt x="1507556" y="701632"/>
                      <a:pt x="1516128" y="746399"/>
                    </a:cubicBezTo>
                    <a:cubicBezTo>
                      <a:pt x="1524701" y="791167"/>
                      <a:pt x="1526288" y="839109"/>
                      <a:pt x="1516128" y="887369"/>
                    </a:cubicBezTo>
                    <a:cubicBezTo>
                      <a:pt x="1505968" y="935629"/>
                      <a:pt x="1486918" y="994684"/>
                      <a:pt x="1455168" y="1035959"/>
                    </a:cubicBezTo>
                    <a:cubicBezTo>
                      <a:pt x="1423418" y="1077234"/>
                      <a:pt x="1376428" y="1114699"/>
                      <a:pt x="1325628" y="1135019"/>
                    </a:cubicBezTo>
                    <a:cubicBezTo>
                      <a:pt x="1274828" y="1155339"/>
                      <a:pt x="1203708" y="1160419"/>
                      <a:pt x="1150368" y="1157879"/>
                    </a:cubicBezTo>
                    <a:cubicBezTo>
                      <a:pt x="1097028" y="1155339"/>
                      <a:pt x="1055118" y="1133749"/>
                      <a:pt x="1005588" y="1119779"/>
                    </a:cubicBezTo>
                    <a:cubicBezTo>
                      <a:pt x="956058" y="1105809"/>
                      <a:pt x="894992" y="1082208"/>
                      <a:pt x="853188" y="1074059"/>
                    </a:cubicBezTo>
                    <a:cubicBezTo>
                      <a:pt x="811384" y="1065910"/>
                      <a:pt x="789582" y="1067921"/>
                      <a:pt x="754763" y="1070884"/>
                    </a:cubicBezTo>
                    <a:cubicBezTo>
                      <a:pt x="719944" y="1073847"/>
                      <a:pt x="680045" y="1083478"/>
                      <a:pt x="644273" y="1091839"/>
                    </a:cubicBezTo>
                    <a:cubicBezTo>
                      <a:pt x="608501" y="1100200"/>
                      <a:pt x="578974" y="1111312"/>
                      <a:pt x="540133" y="1121049"/>
                    </a:cubicBezTo>
                    <a:cubicBezTo>
                      <a:pt x="501292" y="1130786"/>
                      <a:pt x="456842" y="1146661"/>
                      <a:pt x="411228" y="1150259"/>
                    </a:cubicBezTo>
                    <a:cubicBezTo>
                      <a:pt x="365614" y="1153857"/>
                      <a:pt x="315978" y="1159149"/>
                      <a:pt x="266448" y="1142639"/>
                    </a:cubicBezTo>
                    <a:cubicBezTo>
                      <a:pt x="216918" y="1126129"/>
                      <a:pt x="155429" y="1091204"/>
                      <a:pt x="114048" y="1051199"/>
                    </a:cubicBezTo>
                    <a:cubicBezTo>
                      <a:pt x="72667" y="1011194"/>
                      <a:pt x="36790" y="952351"/>
                      <a:pt x="18163" y="902609"/>
                    </a:cubicBezTo>
                    <a:cubicBezTo>
                      <a:pt x="-464" y="852867"/>
                      <a:pt x="-2686" y="799527"/>
                      <a:pt x="2288" y="752749"/>
                    </a:cubicBezTo>
                    <a:cubicBezTo>
                      <a:pt x="7262" y="705971"/>
                      <a:pt x="25571" y="657287"/>
                      <a:pt x="48008" y="621939"/>
                    </a:cubicBezTo>
                    <a:cubicBezTo>
                      <a:pt x="70445" y="586591"/>
                      <a:pt x="106005" y="566165"/>
                      <a:pt x="136908" y="540659"/>
                    </a:cubicBezTo>
                    <a:cubicBezTo>
                      <a:pt x="167811" y="515153"/>
                      <a:pt x="195328" y="498114"/>
                      <a:pt x="233428" y="468904"/>
                    </a:cubicBezTo>
                    <a:cubicBezTo>
                      <a:pt x="271528" y="439694"/>
                      <a:pt x="326985" y="401382"/>
                      <a:pt x="365508" y="365399"/>
                    </a:cubicBezTo>
                    <a:cubicBezTo>
                      <a:pt x="404031" y="329416"/>
                      <a:pt x="464568" y="253004"/>
                      <a:pt x="464568" y="253004"/>
                    </a:cubicBezTo>
                    <a:cubicBezTo>
                      <a:pt x="492508" y="218714"/>
                      <a:pt x="511558" y="189186"/>
                      <a:pt x="533148" y="159659"/>
                    </a:cubicBezTo>
                    <a:cubicBezTo>
                      <a:pt x="554738" y="130132"/>
                      <a:pt x="571248" y="98699"/>
                      <a:pt x="594108" y="75839"/>
                    </a:cubicBezTo>
                    <a:cubicBezTo>
                      <a:pt x="616968" y="52979"/>
                      <a:pt x="644802" y="28002"/>
                      <a:pt x="683008" y="16149"/>
                    </a:cubicBezTo>
                    <a:cubicBezTo>
                      <a:pt x="721214" y="4296"/>
                      <a:pt x="777200" y="-6499"/>
                      <a:pt x="823343" y="47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任意多边形 47"/>
              <p:cNvSpPr/>
              <p:nvPr/>
            </p:nvSpPr>
            <p:spPr>
              <a:xfrm>
                <a:off x="2337341" y="-521817"/>
                <a:ext cx="435388" cy="572008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35388" h="572008">
                    <a:moveTo>
                      <a:pt x="213842" y="64"/>
                    </a:moveTo>
                    <a:cubicBezTo>
                      <a:pt x="240300" y="1122"/>
                      <a:pt x="269934" y="12235"/>
                      <a:pt x="299567" y="31814"/>
                    </a:cubicBezTo>
                    <a:cubicBezTo>
                      <a:pt x="329200" y="51393"/>
                      <a:pt x="369946" y="84731"/>
                      <a:pt x="391642" y="117539"/>
                    </a:cubicBezTo>
                    <a:cubicBezTo>
                      <a:pt x="413338" y="150347"/>
                      <a:pt x="422863" y="191622"/>
                      <a:pt x="429742" y="228664"/>
                    </a:cubicBezTo>
                    <a:cubicBezTo>
                      <a:pt x="436621" y="265706"/>
                      <a:pt x="436621" y="301689"/>
                      <a:pt x="432917" y="339789"/>
                    </a:cubicBezTo>
                    <a:cubicBezTo>
                      <a:pt x="429213" y="377889"/>
                      <a:pt x="424450" y="424456"/>
                      <a:pt x="407517" y="457264"/>
                    </a:cubicBezTo>
                    <a:cubicBezTo>
                      <a:pt x="390584" y="490072"/>
                      <a:pt x="359892" y="517589"/>
                      <a:pt x="331317" y="536639"/>
                    </a:cubicBezTo>
                    <a:cubicBezTo>
                      <a:pt x="302742" y="555689"/>
                      <a:pt x="268875" y="568918"/>
                      <a:pt x="236067" y="571564"/>
                    </a:cubicBezTo>
                    <a:cubicBezTo>
                      <a:pt x="203259" y="574210"/>
                      <a:pt x="163571" y="564685"/>
                      <a:pt x="134467" y="552514"/>
                    </a:cubicBezTo>
                    <a:cubicBezTo>
                      <a:pt x="105363" y="540343"/>
                      <a:pt x="82609" y="526585"/>
                      <a:pt x="61442" y="498539"/>
                    </a:cubicBezTo>
                    <a:cubicBezTo>
                      <a:pt x="40275" y="470493"/>
                      <a:pt x="17521" y="422868"/>
                      <a:pt x="7467" y="384239"/>
                    </a:cubicBezTo>
                    <a:cubicBezTo>
                      <a:pt x="-2587" y="345610"/>
                      <a:pt x="59" y="301689"/>
                      <a:pt x="1117" y="266764"/>
                    </a:cubicBezTo>
                    <a:cubicBezTo>
                      <a:pt x="2175" y="231839"/>
                      <a:pt x="3234" y="204852"/>
                      <a:pt x="13817" y="174689"/>
                    </a:cubicBezTo>
                    <a:cubicBezTo>
                      <a:pt x="24400" y="144527"/>
                      <a:pt x="47154" y="110131"/>
                      <a:pt x="64617" y="85789"/>
                    </a:cubicBezTo>
                    <a:cubicBezTo>
                      <a:pt x="82080" y="61447"/>
                      <a:pt x="115946" y="39752"/>
                      <a:pt x="140817" y="25464"/>
                    </a:cubicBezTo>
                    <a:cubicBezTo>
                      <a:pt x="165688" y="11177"/>
                      <a:pt x="187384" y="-994"/>
                      <a:pt x="213842" y="6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>
                <a:off x="2785554" y="-944550"/>
                <a:ext cx="412377" cy="574814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4762 w 436308"/>
                  <a:gd name="connsiteY0" fmla="*/ 64 h 572008"/>
                  <a:gd name="connsiteX1" fmla="*/ 300487 w 436308"/>
                  <a:gd name="connsiteY1" fmla="*/ 31814 h 572008"/>
                  <a:gd name="connsiteX2" fmla="*/ 392562 w 436308"/>
                  <a:gd name="connsiteY2" fmla="*/ 117539 h 572008"/>
                  <a:gd name="connsiteX3" fmla="*/ 430662 w 436308"/>
                  <a:gd name="connsiteY3" fmla="*/ 228664 h 572008"/>
                  <a:gd name="connsiteX4" fmla="*/ 433837 w 436308"/>
                  <a:gd name="connsiteY4" fmla="*/ 339789 h 572008"/>
                  <a:gd name="connsiteX5" fmla="*/ 408437 w 436308"/>
                  <a:gd name="connsiteY5" fmla="*/ 457264 h 572008"/>
                  <a:gd name="connsiteX6" fmla="*/ 332237 w 436308"/>
                  <a:gd name="connsiteY6" fmla="*/ 536639 h 572008"/>
                  <a:gd name="connsiteX7" fmla="*/ 236987 w 436308"/>
                  <a:gd name="connsiteY7" fmla="*/ 571564 h 572008"/>
                  <a:gd name="connsiteX8" fmla="*/ 135387 w 436308"/>
                  <a:gd name="connsiteY8" fmla="*/ 552514 h 572008"/>
                  <a:gd name="connsiteX9" fmla="*/ 62362 w 436308"/>
                  <a:gd name="connsiteY9" fmla="*/ 498539 h 572008"/>
                  <a:gd name="connsiteX10" fmla="*/ 8387 w 436308"/>
                  <a:gd name="connsiteY10" fmla="*/ 384239 h 572008"/>
                  <a:gd name="connsiteX11" fmla="*/ 2037 w 436308"/>
                  <a:gd name="connsiteY11" fmla="*/ 266764 h 572008"/>
                  <a:gd name="connsiteX12" fmla="*/ 27437 w 436308"/>
                  <a:gd name="connsiteY12" fmla="*/ 174689 h 572008"/>
                  <a:gd name="connsiteX13" fmla="*/ 65537 w 436308"/>
                  <a:gd name="connsiteY13" fmla="*/ 85789 h 572008"/>
                  <a:gd name="connsiteX14" fmla="*/ 141737 w 436308"/>
                  <a:gd name="connsiteY14" fmla="*/ 25464 h 572008"/>
                  <a:gd name="connsiteX15" fmla="*/ 214762 w 436308"/>
                  <a:gd name="connsiteY15" fmla="*/ 64 h 572008"/>
                  <a:gd name="connsiteX0" fmla="*/ 208537 w 430083"/>
                  <a:gd name="connsiteY0" fmla="*/ 64 h 572008"/>
                  <a:gd name="connsiteX1" fmla="*/ 294262 w 430083"/>
                  <a:gd name="connsiteY1" fmla="*/ 31814 h 572008"/>
                  <a:gd name="connsiteX2" fmla="*/ 386337 w 430083"/>
                  <a:gd name="connsiteY2" fmla="*/ 117539 h 572008"/>
                  <a:gd name="connsiteX3" fmla="*/ 424437 w 430083"/>
                  <a:gd name="connsiteY3" fmla="*/ 228664 h 572008"/>
                  <a:gd name="connsiteX4" fmla="*/ 427612 w 430083"/>
                  <a:gd name="connsiteY4" fmla="*/ 339789 h 572008"/>
                  <a:gd name="connsiteX5" fmla="*/ 402212 w 430083"/>
                  <a:gd name="connsiteY5" fmla="*/ 457264 h 572008"/>
                  <a:gd name="connsiteX6" fmla="*/ 326012 w 430083"/>
                  <a:gd name="connsiteY6" fmla="*/ 536639 h 572008"/>
                  <a:gd name="connsiteX7" fmla="*/ 230762 w 430083"/>
                  <a:gd name="connsiteY7" fmla="*/ 571564 h 572008"/>
                  <a:gd name="connsiteX8" fmla="*/ 129162 w 430083"/>
                  <a:gd name="connsiteY8" fmla="*/ 552514 h 572008"/>
                  <a:gd name="connsiteX9" fmla="*/ 56137 w 430083"/>
                  <a:gd name="connsiteY9" fmla="*/ 498539 h 572008"/>
                  <a:gd name="connsiteX10" fmla="*/ 2162 w 430083"/>
                  <a:gd name="connsiteY10" fmla="*/ 384239 h 572008"/>
                  <a:gd name="connsiteX11" fmla="*/ 11687 w 430083"/>
                  <a:gd name="connsiteY11" fmla="*/ 266764 h 572008"/>
                  <a:gd name="connsiteX12" fmla="*/ 21212 w 430083"/>
                  <a:gd name="connsiteY12" fmla="*/ 174689 h 572008"/>
                  <a:gd name="connsiteX13" fmla="*/ 59312 w 430083"/>
                  <a:gd name="connsiteY13" fmla="*/ 85789 h 572008"/>
                  <a:gd name="connsiteX14" fmla="*/ 135512 w 430083"/>
                  <a:gd name="connsiteY14" fmla="*/ 25464 h 572008"/>
                  <a:gd name="connsiteX15" fmla="*/ 208537 w 430083"/>
                  <a:gd name="connsiteY15" fmla="*/ 64 h 572008"/>
                  <a:gd name="connsiteX0" fmla="*/ 197124 w 418670"/>
                  <a:gd name="connsiteY0" fmla="*/ 64 h 572008"/>
                  <a:gd name="connsiteX1" fmla="*/ 282849 w 418670"/>
                  <a:gd name="connsiteY1" fmla="*/ 31814 h 572008"/>
                  <a:gd name="connsiteX2" fmla="*/ 374924 w 418670"/>
                  <a:gd name="connsiteY2" fmla="*/ 117539 h 572008"/>
                  <a:gd name="connsiteX3" fmla="*/ 413024 w 418670"/>
                  <a:gd name="connsiteY3" fmla="*/ 228664 h 572008"/>
                  <a:gd name="connsiteX4" fmla="*/ 416199 w 418670"/>
                  <a:gd name="connsiteY4" fmla="*/ 339789 h 572008"/>
                  <a:gd name="connsiteX5" fmla="*/ 390799 w 418670"/>
                  <a:gd name="connsiteY5" fmla="*/ 457264 h 572008"/>
                  <a:gd name="connsiteX6" fmla="*/ 314599 w 418670"/>
                  <a:gd name="connsiteY6" fmla="*/ 536639 h 572008"/>
                  <a:gd name="connsiteX7" fmla="*/ 219349 w 418670"/>
                  <a:gd name="connsiteY7" fmla="*/ 571564 h 572008"/>
                  <a:gd name="connsiteX8" fmla="*/ 117749 w 418670"/>
                  <a:gd name="connsiteY8" fmla="*/ 552514 h 572008"/>
                  <a:gd name="connsiteX9" fmla="*/ 44724 w 418670"/>
                  <a:gd name="connsiteY9" fmla="*/ 498539 h 572008"/>
                  <a:gd name="connsiteX10" fmla="*/ 6624 w 418670"/>
                  <a:gd name="connsiteY10" fmla="*/ 384239 h 572008"/>
                  <a:gd name="connsiteX11" fmla="*/ 274 w 418670"/>
                  <a:gd name="connsiteY11" fmla="*/ 266764 h 572008"/>
                  <a:gd name="connsiteX12" fmla="*/ 9799 w 418670"/>
                  <a:gd name="connsiteY12" fmla="*/ 174689 h 572008"/>
                  <a:gd name="connsiteX13" fmla="*/ 47899 w 418670"/>
                  <a:gd name="connsiteY13" fmla="*/ 85789 h 572008"/>
                  <a:gd name="connsiteX14" fmla="*/ 124099 w 418670"/>
                  <a:gd name="connsiteY14" fmla="*/ 25464 h 572008"/>
                  <a:gd name="connsiteX15" fmla="*/ 197124 w 418670"/>
                  <a:gd name="connsiteY15" fmla="*/ 64 h 572008"/>
                  <a:gd name="connsiteX0" fmla="*/ 197905 w 419451"/>
                  <a:gd name="connsiteY0" fmla="*/ 64 h 572047"/>
                  <a:gd name="connsiteX1" fmla="*/ 283630 w 419451"/>
                  <a:gd name="connsiteY1" fmla="*/ 31814 h 572047"/>
                  <a:gd name="connsiteX2" fmla="*/ 375705 w 419451"/>
                  <a:gd name="connsiteY2" fmla="*/ 117539 h 572047"/>
                  <a:gd name="connsiteX3" fmla="*/ 413805 w 419451"/>
                  <a:gd name="connsiteY3" fmla="*/ 228664 h 572047"/>
                  <a:gd name="connsiteX4" fmla="*/ 416980 w 419451"/>
                  <a:gd name="connsiteY4" fmla="*/ 339789 h 572047"/>
                  <a:gd name="connsiteX5" fmla="*/ 391580 w 419451"/>
                  <a:gd name="connsiteY5" fmla="*/ 457264 h 572047"/>
                  <a:gd name="connsiteX6" fmla="*/ 315380 w 419451"/>
                  <a:gd name="connsiteY6" fmla="*/ 536639 h 572047"/>
                  <a:gd name="connsiteX7" fmla="*/ 220130 w 419451"/>
                  <a:gd name="connsiteY7" fmla="*/ 571564 h 572047"/>
                  <a:gd name="connsiteX8" fmla="*/ 118530 w 419451"/>
                  <a:gd name="connsiteY8" fmla="*/ 552514 h 572047"/>
                  <a:gd name="connsiteX9" fmla="*/ 64555 w 419451"/>
                  <a:gd name="connsiteY9" fmla="*/ 492189 h 572047"/>
                  <a:gd name="connsiteX10" fmla="*/ 7405 w 419451"/>
                  <a:gd name="connsiteY10" fmla="*/ 384239 h 572047"/>
                  <a:gd name="connsiteX11" fmla="*/ 1055 w 419451"/>
                  <a:gd name="connsiteY11" fmla="*/ 266764 h 572047"/>
                  <a:gd name="connsiteX12" fmla="*/ 10580 w 419451"/>
                  <a:gd name="connsiteY12" fmla="*/ 174689 h 572047"/>
                  <a:gd name="connsiteX13" fmla="*/ 48680 w 419451"/>
                  <a:gd name="connsiteY13" fmla="*/ 85789 h 572047"/>
                  <a:gd name="connsiteX14" fmla="*/ 124880 w 419451"/>
                  <a:gd name="connsiteY14" fmla="*/ 25464 h 572047"/>
                  <a:gd name="connsiteX15" fmla="*/ 197905 w 419451"/>
                  <a:gd name="connsiteY15" fmla="*/ 64 h 572047"/>
                  <a:gd name="connsiteX0" fmla="*/ 197073 w 418619"/>
                  <a:gd name="connsiteY0" fmla="*/ 64 h 572047"/>
                  <a:gd name="connsiteX1" fmla="*/ 282798 w 418619"/>
                  <a:gd name="connsiteY1" fmla="*/ 31814 h 572047"/>
                  <a:gd name="connsiteX2" fmla="*/ 374873 w 418619"/>
                  <a:gd name="connsiteY2" fmla="*/ 117539 h 572047"/>
                  <a:gd name="connsiteX3" fmla="*/ 412973 w 418619"/>
                  <a:gd name="connsiteY3" fmla="*/ 228664 h 572047"/>
                  <a:gd name="connsiteX4" fmla="*/ 416148 w 418619"/>
                  <a:gd name="connsiteY4" fmla="*/ 339789 h 572047"/>
                  <a:gd name="connsiteX5" fmla="*/ 390748 w 418619"/>
                  <a:gd name="connsiteY5" fmla="*/ 457264 h 572047"/>
                  <a:gd name="connsiteX6" fmla="*/ 314548 w 418619"/>
                  <a:gd name="connsiteY6" fmla="*/ 536639 h 572047"/>
                  <a:gd name="connsiteX7" fmla="*/ 219298 w 418619"/>
                  <a:gd name="connsiteY7" fmla="*/ 571564 h 572047"/>
                  <a:gd name="connsiteX8" fmla="*/ 117698 w 418619"/>
                  <a:gd name="connsiteY8" fmla="*/ 552514 h 572047"/>
                  <a:gd name="connsiteX9" fmla="*/ 63723 w 418619"/>
                  <a:gd name="connsiteY9" fmla="*/ 492189 h 572047"/>
                  <a:gd name="connsiteX10" fmla="*/ 16098 w 418619"/>
                  <a:gd name="connsiteY10" fmla="*/ 384239 h 572047"/>
                  <a:gd name="connsiteX11" fmla="*/ 223 w 418619"/>
                  <a:gd name="connsiteY11" fmla="*/ 266764 h 572047"/>
                  <a:gd name="connsiteX12" fmla="*/ 9748 w 418619"/>
                  <a:gd name="connsiteY12" fmla="*/ 174689 h 572047"/>
                  <a:gd name="connsiteX13" fmla="*/ 47848 w 418619"/>
                  <a:gd name="connsiteY13" fmla="*/ 85789 h 572047"/>
                  <a:gd name="connsiteX14" fmla="*/ 124048 w 418619"/>
                  <a:gd name="connsiteY14" fmla="*/ 25464 h 572047"/>
                  <a:gd name="connsiteX15" fmla="*/ 197073 w 418619"/>
                  <a:gd name="connsiteY15" fmla="*/ 64 h 572047"/>
                  <a:gd name="connsiteX0" fmla="*/ 197073 w 418619"/>
                  <a:gd name="connsiteY0" fmla="*/ 64 h 571689"/>
                  <a:gd name="connsiteX1" fmla="*/ 282798 w 418619"/>
                  <a:gd name="connsiteY1" fmla="*/ 31814 h 571689"/>
                  <a:gd name="connsiteX2" fmla="*/ 374873 w 418619"/>
                  <a:gd name="connsiteY2" fmla="*/ 117539 h 571689"/>
                  <a:gd name="connsiteX3" fmla="*/ 412973 w 418619"/>
                  <a:gd name="connsiteY3" fmla="*/ 228664 h 571689"/>
                  <a:gd name="connsiteX4" fmla="*/ 416148 w 418619"/>
                  <a:gd name="connsiteY4" fmla="*/ 339789 h 571689"/>
                  <a:gd name="connsiteX5" fmla="*/ 390748 w 418619"/>
                  <a:gd name="connsiteY5" fmla="*/ 457264 h 571689"/>
                  <a:gd name="connsiteX6" fmla="*/ 314548 w 418619"/>
                  <a:gd name="connsiteY6" fmla="*/ 536639 h 571689"/>
                  <a:gd name="connsiteX7" fmla="*/ 219298 w 418619"/>
                  <a:gd name="connsiteY7" fmla="*/ 571564 h 571689"/>
                  <a:gd name="connsiteX8" fmla="*/ 130398 w 418619"/>
                  <a:gd name="connsiteY8" fmla="*/ 546164 h 571689"/>
                  <a:gd name="connsiteX9" fmla="*/ 63723 w 418619"/>
                  <a:gd name="connsiteY9" fmla="*/ 492189 h 571689"/>
                  <a:gd name="connsiteX10" fmla="*/ 16098 w 418619"/>
                  <a:gd name="connsiteY10" fmla="*/ 384239 h 571689"/>
                  <a:gd name="connsiteX11" fmla="*/ 223 w 418619"/>
                  <a:gd name="connsiteY11" fmla="*/ 266764 h 571689"/>
                  <a:gd name="connsiteX12" fmla="*/ 9748 w 418619"/>
                  <a:gd name="connsiteY12" fmla="*/ 174689 h 571689"/>
                  <a:gd name="connsiteX13" fmla="*/ 47848 w 418619"/>
                  <a:gd name="connsiteY13" fmla="*/ 85789 h 571689"/>
                  <a:gd name="connsiteX14" fmla="*/ 124048 w 418619"/>
                  <a:gd name="connsiteY14" fmla="*/ 25464 h 571689"/>
                  <a:gd name="connsiteX15" fmla="*/ 197073 w 418619"/>
                  <a:gd name="connsiteY15" fmla="*/ 64 h 571689"/>
                  <a:gd name="connsiteX0" fmla="*/ 197073 w 418619"/>
                  <a:gd name="connsiteY0" fmla="*/ 18 h 571643"/>
                  <a:gd name="connsiteX1" fmla="*/ 301848 w 418619"/>
                  <a:gd name="connsiteY1" fmla="*/ 28593 h 571643"/>
                  <a:gd name="connsiteX2" fmla="*/ 374873 w 418619"/>
                  <a:gd name="connsiteY2" fmla="*/ 117493 h 571643"/>
                  <a:gd name="connsiteX3" fmla="*/ 412973 w 418619"/>
                  <a:gd name="connsiteY3" fmla="*/ 228618 h 571643"/>
                  <a:gd name="connsiteX4" fmla="*/ 416148 w 418619"/>
                  <a:gd name="connsiteY4" fmla="*/ 339743 h 571643"/>
                  <a:gd name="connsiteX5" fmla="*/ 390748 w 418619"/>
                  <a:gd name="connsiteY5" fmla="*/ 457218 h 571643"/>
                  <a:gd name="connsiteX6" fmla="*/ 314548 w 418619"/>
                  <a:gd name="connsiteY6" fmla="*/ 536593 h 571643"/>
                  <a:gd name="connsiteX7" fmla="*/ 219298 w 418619"/>
                  <a:gd name="connsiteY7" fmla="*/ 571518 h 571643"/>
                  <a:gd name="connsiteX8" fmla="*/ 130398 w 418619"/>
                  <a:gd name="connsiteY8" fmla="*/ 546118 h 571643"/>
                  <a:gd name="connsiteX9" fmla="*/ 63723 w 418619"/>
                  <a:gd name="connsiteY9" fmla="*/ 492143 h 571643"/>
                  <a:gd name="connsiteX10" fmla="*/ 16098 w 418619"/>
                  <a:gd name="connsiteY10" fmla="*/ 384193 h 571643"/>
                  <a:gd name="connsiteX11" fmla="*/ 223 w 418619"/>
                  <a:gd name="connsiteY11" fmla="*/ 266718 h 571643"/>
                  <a:gd name="connsiteX12" fmla="*/ 9748 w 418619"/>
                  <a:gd name="connsiteY12" fmla="*/ 174643 h 571643"/>
                  <a:gd name="connsiteX13" fmla="*/ 47848 w 418619"/>
                  <a:gd name="connsiteY13" fmla="*/ 85743 h 571643"/>
                  <a:gd name="connsiteX14" fmla="*/ 124048 w 418619"/>
                  <a:gd name="connsiteY14" fmla="*/ 25418 h 571643"/>
                  <a:gd name="connsiteX15" fmla="*/ 197073 w 418619"/>
                  <a:gd name="connsiteY15" fmla="*/ 18 h 571643"/>
                  <a:gd name="connsiteX0" fmla="*/ 212948 w 418619"/>
                  <a:gd name="connsiteY0" fmla="*/ 14 h 574814"/>
                  <a:gd name="connsiteX1" fmla="*/ 301848 w 418619"/>
                  <a:gd name="connsiteY1" fmla="*/ 31764 h 574814"/>
                  <a:gd name="connsiteX2" fmla="*/ 374873 w 418619"/>
                  <a:gd name="connsiteY2" fmla="*/ 120664 h 574814"/>
                  <a:gd name="connsiteX3" fmla="*/ 412973 w 418619"/>
                  <a:gd name="connsiteY3" fmla="*/ 231789 h 574814"/>
                  <a:gd name="connsiteX4" fmla="*/ 416148 w 418619"/>
                  <a:gd name="connsiteY4" fmla="*/ 342914 h 574814"/>
                  <a:gd name="connsiteX5" fmla="*/ 390748 w 418619"/>
                  <a:gd name="connsiteY5" fmla="*/ 460389 h 574814"/>
                  <a:gd name="connsiteX6" fmla="*/ 314548 w 418619"/>
                  <a:gd name="connsiteY6" fmla="*/ 539764 h 574814"/>
                  <a:gd name="connsiteX7" fmla="*/ 219298 w 418619"/>
                  <a:gd name="connsiteY7" fmla="*/ 574689 h 574814"/>
                  <a:gd name="connsiteX8" fmla="*/ 130398 w 418619"/>
                  <a:gd name="connsiteY8" fmla="*/ 549289 h 574814"/>
                  <a:gd name="connsiteX9" fmla="*/ 63723 w 418619"/>
                  <a:gd name="connsiteY9" fmla="*/ 495314 h 574814"/>
                  <a:gd name="connsiteX10" fmla="*/ 16098 w 418619"/>
                  <a:gd name="connsiteY10" fmla="*/ 387364 h 574814"/>
                  <a:gd name="connsiteX11" fmla="*/ 223 w 418619"/>
                  <a:gd name="connsiteY11" fmla="*/ 269889 h 574814"/>
                  <a:gd name="connsiteX12" fmla="*/ 9748 w 418619"/>
                  <a:gd name="connsiteY12" fmla="*/ 177814 h 574814"/>
                  <a:gd name="connsiteX13" fmla="*/ 47848 w 418619"/>
                  <a:gd name="connsiteY13" fmla="*/ 88914 h 574814"/>
                  <a:gd name="connsiteX14" fmla="*/ 124048 w 418619"/>
                  <a:gd name="connsiteY14" fmla="*/ 28589 h 574814"/>
                  <a:gd name="connsiteX15" fmla="*/ 212948 w 418619"/>
                  <a:gd name="connsiteY15" fmla="*/ 14 h 574814"/>
                  <a:gd name="connsiteX0" fmla="*/ 213247 w 418918"/>
                  <a:gd name="connsiteY0" fmla="*/ 14 h 574814"/>
                  <a:gd name="connsiteX1" fmla="*/ 302147 w 418918"/>
                  <a:gd name="connsiteY1" fmla="*/ 31764 h 574814"/>
                  <a:gd name="connsiteX2" fmla="*/ 375172 w 418918"/>
                  <a:gd name="connsiteY2" fmla="*/ 120664 h 574814"/>
                  <a:gd name="connsiteX3" fmla="*/ 413272 w 418918"/>
                  <a:gd name="connsiteY3" fmla="*/ 231789 h 574814"/>
                  <a:gd name="connsiteX4" fmla="*/ 416447 w 418918"/>
                  <a:gd name="connsiteY4" fmla="*/ 342914 h 574814"/>
                  <a:gd name="connsiteX5" fmla="*/ 391047 w 418918"/>
                  <a:gd name="connsiteY5" fmla="*/ 460389 h 574814"/>
                  <a:gd name="connsiteX6" fmla="*/ 314847 w 418918"/>
                  <a:gd name="connsiteY6" fmla="*/ 539764 h 574814"/>
                  <a:gd name="connsiteX7" fmla="*/ 219597 w 418918"/>
                  <a:gd name="connsiteY7" fmla="*/ 574689 h 574814"/>
                  <a:gd name="connsiteX8" fmla="*/ 130697 w 418918"/>
                  <a:gd name="connsiteY8" fmla="*/ 549289 h 574814"/>
                  <a:gd name="connsiteX9" fmla="*/ 64022 w 418918"/>
                  <a:gd name="connsiteY9" fmla="*/ 495314 h 574814"/>
                  <a:gd name="connsiteX10" fmla="*/ 16397 w 418918"/>
                  <a:gd name="connsiteY10" fmla="*/ 387364 h 574814"/>
                  <a:gd name="connsiteX11" fmla="*/ 522 w 418918"/>
                  <a:gd name="connsiteY11" fmla="*/ 269889 h 574814"/>
                  <a:gd name="connsiteX12" fmla="*/ 10047 w 418918"/>
                  <a:gd name="connsiteY12" fmla="*/ 177814 h 574814"/>
                  <a:gd name="connsiteX13" fmla="*/ 67197 w 418918"/>
                  <a:gd name="connsiteY13" fmla="*/ 82564 h 574814"/>
                  <a:gd name="connsiteX14" fmla="*/ 124347 w 418918"/>
                  <a:gd name="connsiteY14" fmla="*/ 28589 h 574814"/>
                  <a:gd name="connsiteX15" fmla="*/ 213247 w 418918"/>
                  <a:gd name="connsiteY15" fmla="*/ 14 h 574814"/>
                  <a:gd name="connsiteX0" fmla="*/ 212840 w 418511"/>
                  <a:gd name="connsiteY0" fmla="*/ 14 h 574814"/>
                  <a:gd name="connsiteX1" fmla="*/ 301740 w 418511"/>
                  <a:gd name="connsiteY1" fmla="*/ 31764 h 574814"/>
                  <a:gd name="connsiteX2" fmla="*/ 374765 w 418511"/>
                  <a:gd name="connsiteY2" fmla="*/ 120664 h 574814"/>
                  <a:gd name="connsiteX3" fmla="*/ 412865 w 418511"/>
                  <a:gd name="connsiteY3" fmla="*/ 231789 h 574814"/>
                  <a:gd name="connsiteX4" fmla="*/ 416040 w 418511"/>
                  <a:gd name="connsiteY4" fmla="*/ 342914 h 574814"/>
                  <a:gd name="connsiteX5" fmla="*/ 390640 w 418511"/>
                  <a:gd name="connsiteY5" fmla="*/ 460389 h 574814"/>
                  <a:gd name="connsiteX6" fmla="*/ 314440 w 418511"/>
                  <a:gd name="connsiteY6" fmla="*/ 539764 h 574814"/>
                  <a:gd name="connsiteX7" fmla="*/ 219190 w 418511"/>
                  <a:gd name="connsiteY7" fmla="*/ 574689 h 574814"/>
                  <a:gd name="connsiteX8" fmla="*/ 130290 w 418511"/>
                  <a:gd name="connsiteY8" fmla="*/ 549289 h 574814"/>
                  <a:gd name="connsiteX9" fmla="*/ 63615 w 418511"/>
                  <a:gd name="connsiteY9" fmla="*/ 495314 h 574814"/>
                  <a:gd name="connsiteX10" fmla="*/ 15990 w 418511"/>
                  <a:gd name="connsiteY10" fmla="*/ 387364 h 574814"/>
                  <a:gd name="connsiteX11" fmla="*/ 115 w 418511"/>
                  <a:gd name="connsiteY11" fmla="*/ 269889 h 574814"/>
                  <a:gd name="connsiteX12" fmla="*/ 22340 w 418511"/>
                  <a:gd name="connsiteY12" fmla="*/ 171464 h 574814"/>
                  <a:gd name="connsiteX13" fmla="*/ 66790 w 418511"/>
                  <a:gd name="connsiteY13" fmla="*/ 82564 h 574814"/>
                  <a:gd name="connsiteX14" fmla="*/ 123940 w 418511"/>
                  <a:gd name="connsiteY14" fmla="*/ 28589 h 574814"/>
                  <a:gd name="connsiteX15" fmla="*/ 212840 w 418511"/>
                  <a:gd name="connsiteY15" fmla="*/ 14 h 574814"/>
                  <a:gd name="connsiteX0" fmla="*/ 206706 w 412377"/>
                  <a:gd name="connsiteY0" fmla="*/ 14 h 574814"/>
                  <a:gd name="connsiteX1" fmla="*/ 295606 w 412377"/>
                  <a:gd name="connsiteY1" fmla="*/ 31764 h 574814"/>
                  <a:gd name="connsiteX2" fmla="*/ 368631 w 412377"/>
                  <a:gd name="connsiteY2" fmla="*/ 120664 h 574814"/>
                  <a:gd name="connsiteX3" fmla="*/ 406731 w 412377"/>
                  <a:gd name="connsiteY3" fmla="*/ 231789 h 574814"/>
                  <a:gd name="connsiteX4" fmla="*/ 409906 w 412377"/>
                  <a:gd name="connsiteY4" fmla="*/ 342914 h 574814"/>
                  <a:gd name="connsiteX5" fmla="*/ 384506 w 412377"/>
                  <a:gd name="connsiteY5" fmla="*/ 460389 h 574814"/>
                  <a:gd name="connsiteX6" fmla="*/ 308306 w 412377"/>
                  <a:gd name="connsiteY6" fmla="*/ 539764 h 574814"/>
                  <a:gd name="connsiteX7" fmla="*/ 213056 w 412377"/>
                  <a:gd name="connsiteY7" fmla="*/ 574689 h 574814"/>
                  <a:gd name="connsiteX8" fmla="*/ 124156 w 412377"/>
                  <a:gd name="connsiteY8" fmla="*/ 549289 h 574814"/>
                  <a:gd name="connsiteX9" fmla="*/ 57481 w 412377"/>
                  <a:gd name="connsiteY9" fmla="*/ 495314 h 574814"/>
                  <a:gd name="connsiteX10" fmla="*/ 9856 w 412377"/>
                  <a:gd name="connsiteY10" fmla="*/ 387364 h 574814"/>
                  <a:gd name="connsiteX11" fmla="*/ 331 w 412377"/>
                  <a:gd name="connsiteY11" fmla="*/ 285764 h 574814"/>
                  <a:gd name="connsiteX12" fmla="*/ 16206 w 412377"/>
                  <a:gd name="connsiteY12" fmla="*/ 171464 h 574814"/>
                  <a:gd name="connsiteX13" fmla="*/ 60656 w 412377"/>
                  <a:gd name="connsiteY13" fmla="*/ 82564 h 574814"/>
                  <a:gd name="connsiteX14" fmla="*/ 117806 w 412377"/>
                  <a:gd name="connsiteY14" fmla="*/ 28589 h 574814"/>
                  <a:gd name="connsiteX15" fmla="*/ 206706 w 412377"/>
                  <a:gd name="connsiteY15" fmla="*/ 14 h 574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12377" h="574814">
                    <a:moveTo>
                      <a:pt x="206706" y="14"/>
                    </a:moveTo>
                    <a:cubicBezTo>
                      <a:pt x="236339" y="543"/>
                      <a:pt x="268619" y="11656"/>
                      <a:pt x="295606" y="31764"/>
                    </a:cubicBezTo>
                    <a:cubicBezTo>
                      <a:pt x="322594" y="51872"/>
                      <a:pt x="350110" y="87327"/>
                      <a:pt x="368631" y="120664"/>
                    </a:cubicBezTo>
                    <a:cubicBezTo>
                      <a:pt x="387152" y="154002"/>
                      <a:pt x="399852" y="194747"/>
                      <a:pt x="406731" y="231789"/>
                    </a:cubicBezTo>
                    <a:cubicBezTo>
                      <a:pt x="413610" y="268831"/>
                      <a:pt x="413610" y="304814"/>
                      <a:pt x="409906" y="342914"/>
                    </a:cubicBezTo>
                    <a:cubicBezTo>
                      <a:pt x="406202" y="381014"/>
                      <a:pt x="401439" y="427581"/>
                      <a:pt x="384506" y="460389"/>
                    </a:cubicBezTo>
                    <a:cubicBezTo>
                      <a:pt x="367573" y="493197"/>
                      <a:pt x="336881" y="520714"/>
                      <a:pt x="308306" y="539764"/>
                    </a:cubicBezTo>
                    <a:cubicBezTo>
                      <a:pt x="279731" y="558814"/>
                      <a:pt x="243748" y="573102"/>
                      <a:pt x="213056" y="574689"/>
                    </a:cubicBezTo>
                    <a:cubicBezTo>
                      <a:pt x="182364" y="576277"/>
                      <a:pt x="150085" y="562518"/>
                      <a:pt x="124156" y="549289"/>
                    </a:cubicBezTo>
                    <a:cubicBezTo>
                      <a:pt x="98227" y="536060"/>
                      <a:pt x="76531" y="522301"/>
                      <a:pt x="57481" y="495314"/>
                    </a:cubicBezTo>
                    <a:cubicBezTo>
                      <a:pt x="38431" y="468327"/>
                      <a:pt x="19381" y="422289"/>
                      <a:pt x="9856" y="387364"/>
                    </a:cubicBezTo>
                    <a:cubicBezTo>
                      <a:pt x="331" y="352439"/>
                      <a:pt x="-727" y="321747"/>
                      <a:pt x="331" y="285764"/>
                    </a:cubicBezTo>
                    <a:cubicBezTo>
                      <a:pt x="1389" y="249781"/>
                      <a:pt x="6152" y="205331"/>
                      <a:pt x="16206" y="171464"/>
                    </a:cubicBezTo>
                    <a:cubicBezTo>
                      <a:pt x="26260" y="137597"/>
                      <a:pt x="43193" y="106906"/>
                      <a:pt x="60656" y="82564"/>
                    </a:cubicBezTo>
                    <a:cubicBezTo>
                      <a:pt x="78119" y="58222"/>
                      <a:pt x="93464" y="42347"/>
                      <a:pt x="117806" y="28589"/>
                    </a:cubicBezTo>
                    <a:cubicBezTo>
                      <a:pt x="142148" y="14831"/>
                      <a:pt x="177073" y="-515"/>
                      <a:pt x="206706" y="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 rot="838629">
                <a:off x="3337617" y="-905880"/>
                <a:ext cx="428465" cy="544494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3842 w 435388"/>
                  <a:gd name="connsiteY0" fmla="*/ 64 h 553649"/>
                  <a:gd name="connsiteX1" fmla="*/ 299567 w 435388"/>
                  <a:gd name="connsiteY1" fmla="*/ 31814 h 553649"/>
                  <a:gd name="connsiteX2" fmla="*/ 391642 w 435388"/>
                  <a:gd name="connsiteY2" fmla="*/ 117539 h 553649"/>
                  <a:gd name="connsiteX3" fmla="*/ 429742 w 435388"/>
                  <a:gd name="connsiteY3" fmla="*/ 228664 h 553649"/>
                  <a:gd name="connsiteX4" fmla="*/ 432917 w 435388"/>
                  <a:gd name="connsiteY4" fmla="*/ 339789 h 553649"/>
                  <a:gd name="connsiteX5" fmla="*/ 407517 w 435388"/>
                  <a:gd name="connsiteY5" fmla="*/ 457264 h 553649"/>
                  <a:gd name="connsiteX6" fmla="*/ 331317 w 435388"/>
                  <a:gd name="connsiteY6" fmla="*/ 536639 h 553649"/>
                  <a:gd name="connsiteX7" fmla="*/ 236874 w 435388"/>
                  <a:gd name="connsiteY7" fmla="*/ 535373 h 553649"/>
                  <a:gd name="connsiteX8" fmla="*/ 134467 w 435388"/>
                  <a:gd name="connsiteY8" fmla="*/ 552514 h 553649"/>
                  <a:gd name="connsiteX9" fmla="*/ 61442 w 435388"/>
                  <a:gd name="connsiteY9" fmla="*/ 498539 h 553649"/>
                  <a:gd name="connsiteX10" fmla="*/ 7467 w 435388"/>
                  <a:gd name="connsiteY10" fmla="*/ 384239 h 553649"/>
                  <a:gd name="connsiteX11" fmla="*/ 1117 w 435388"/>
                  <a:gd name="connsiteY11" fmla="*/ 266764 h 553649"/>
                  <a:gd name="connsiteX12" fmla="*/ 13817 w 435388"/>
                  <a:gd name="connsiteY12" fmla="*/ 174689 h 553649"/>
                  <a:gd name="connsiteX13" fmla="*/ 64617 w 435388"/>
                  <a:gd name="connsiteY13" fmla="*/ 85789 h 553649"/>
                  <a:gd name="connsiteX14" fmla="*/ 140817 w 435388"/>
                  <a:gd name="connsiteY14" fmla="*/ 25464 h 553649"/>
                  <a:gd name="connsiteX15" fmla="*/ 213842 w 435388"/>
                  <a:gd name="connsiteY15" fmla="*/ 64 h 553649"/>
                  <a:gd name="connsiteX0" fmla="*/ 213842 w 435388"/>
                  <a:gd name="connsiteY0" fmla="*/ 64 h 553764"/>
                  <a:gd name="connsiteX1" fmla="*/ 299567 w 435388"/>
                  <a:gd name="connsiteY1" fmla="*/ 31814 h 553764"/>
                  <a:gd name="connsiteX2" fmla="*/ 391642 w 435388"/>
                  <a:gd name="connsiteY2" fmla="*/ 117539 h 553764"/>
                  <a:gd name="connsiteX3" fmla="*/ 429742 w 435388"/>
                  <a:gd name="connsiteY3" fmla="*/ 228664 h 553764"/>
                  <a:gd name="connsiteX4" fmla="*/ 432917 w 435388"/>
                  <a:gd name="connsiteY4" fmla="*/ 339789 h 553764"/>
                  <a:gd name="connsiteX5" fmla="*/ 407517 w 435388"/>
                  <a:gd name="connsiteY5" fmla="*/ 457264 h 553764"/>
                  <a:gd name="connsiteX6" fmla="*/ 311311 w 435388"/>
                  <a:gd name="connsiteY6" fmla="*/ 521988 h 553764"/>
                  <a:gd name="connsiteX7" fmla="*/ 236874 w 435388"/>
                  <a:gd name="connsiteY7" fmla="*/ 535373 h 553764"/>
                  <a:gd name="connsiteX8" fmla="*/ 134467 w 435388"/>
                  <a:gd name="connsiteY8" fmla="*/ 552514 h 553764"/>
                  <a:gd name="connsiteX9" fmla="*/ 61442 w 435388"/>
                  <a:gd name="connsiteY9" fmla="*/ 498539 h 553764"/>
                  <a:gd name="connsiteX10" fmla="*/ 7467 w 435388"/>
                  <a:gd name="connsiteY10" fmla="*/ 384239 h 553764"/>
                  <a:gd name="connsiteX11" fmla="*/ 1117 w 435388"/>
                  <a:gd name="connsiteY11" fmla="*/ 266764 h 553764"/>
                  <a:gd name="connsiteX12" fmla="*/ 13817 w 435388"/>
                  <a:gd name="connsiteY12" fmla="*/ 174689 h 553764"/>
                  <a:gd name="connsiteX13" fmla="*/ 64617 w 435388"/>
                  <a:gd name="connsiteY13" fmla="*/ 85789 h 553764"/>
                  <a:gd name="connsiteX14" fmla="*/ 140817 w 435388"/>
                  <a:gd name="connsiteY14" fmla="*/ 25464 h 553764"/>
                  <a:gd name="connsiteX15" fmla="*/ 213842 w 435388"/>
                  <a:gd name="connsiteY15" fmla="*/ 64 h 553764"/>
                  <a:gd name="connsiteX0" fmla="*/ 213842 w 437384"/>
                  <a:gd name="connsiteY0" fmla="*/ 64 h 553764"/>
                  <a:gd name="connsiteX1" fmla="*/ 299567 w 437384"/>
                  <a:gd name="connsiteY1" fmla="*/ 31814 h 553764"/>
                  <a:gd name="connsiteX2" fmla="*/ 391642 w 437384"/>
                  <a:gd name="connsiteY2" fmla="*/ 117539 h 553764"/>
                  <a:gd name="connsiteX3" fmla="*/ 429742 w 437384"/>
                  <a:gd name="connsiteY3" fmla="*/ 228664 h 553764"/>
                  <a:gd name="connsiteX4" fmla="*/ 432917 w 437384"/>
                  <a:gd name="connsiteY4" fmla="*/ 339789 h 553764"/>
                  <a:gd name="connsiteX5" fmla="*/ 379815 w 437384"/>
                  <a:gd name="connsiteY5" fmla="*/ 437984 h 553764"/>
                  <a:gd name="connsiteX6" fmla="*/ 311311 w 437384"/>
                  <a:gd name="connsiteY6" fmla="*/ 521988 h 553764"/>
                  <a:gd name="connsiteX7" fmla="*/ 236874 w 437384"/>
                  <a:gd name="connsiteY7" fmla="*/ 535373 h 553764"/>
                  <a:gd name="connsiteX8" fmla="*/ 134467 w 437384"/>
                  <a:gd name="connsiteY8" fmla="*/ 552514 h 553764"/>
                  <a:gd name="connsiteX9" fmla="*/ 61442 w 437384"/>
                  <a:gd name="connsiteY9" fmla="*/ 498539 h 553764"/>
                  <a:gd name="connsiteX10" fmla="*/ 7467 w 437384"/>
                  <a:gd name="connsiteY10" fmla="*/ 384239 h 553764"/>
                  <a:gd name="connsiteX11" fmla="*/ 1117 w 437384"/>
                  <a:gd name="connsiteY11" fmla="*/ 266764 h 553764"/>
                  <a:gd name="connsiteX12" fmla="*/ 13817 w 437384"/>
                  <a:gd name="connsiteY12" fmla="*/ 174689 h 553764"/>
                  <a:gd name="connsiteX13" fmla="*/ 64617 w 437384"/>
                  <a:gd name="connsiteY13" fmla="*/ 85789 h 553764"/>
                  <a:gd name="connsiteX14" fmla="*/ 140817 w 437384"/>
                  <a:gd name="connsiteY14" fmla="*/ 25464 h 553764"/>
                  <a:gd name="connsiteX15" fmla="*/ 213842 w 437384"/>
                  <a:gd name="connsiteY15" fmla="*/ 64 h 553764"/>
                  <a:gd name="connsiteX0" fmla="*/ 213842 w 436489"/>
                  <a:gd name="connsiteY0" fmla="*/ 64 h 553764"/>
                  <a:gd name="connsiteX1" fmla="*/ 299567 w 436489"/>
                  <a:gd name="connsiteY1" fmla="*/ 31814 h 553764"/>
                  <a:gd name="connsiteX2" fmla="*/ 391642 w 436489"/>
                  <a:gd name="connsiteY2" fmla="*/ 117539 h 553764"/>
                  <a:gd name="connsiteX3" fmla="*/ 429742 w 436489"/>
                  <a:gd name="connsiteY3" fmla="*/ 228664 h 553764"/>
                  <a:gd name="connsiteX4" fmla="*/ 432917 w 436489"/>
                  <a:gd name="connsiteY4" fmla="*/ 339789 h 553764"/>
                  <a:gd name="connsiteX5" fmla="*/ 392125 w 436489"/>
                  <a:gd name="connsiteY5" fmla="*/ 448007 h 553764"/>
                  <a:gd name="connsiteX6" fmla="*/ 311311 w 436489"/>
                  <a:gd name="connsiteY6" fmla="*/ 521988 h 553764"/>
                  <a:gd name="connsiteX7" fmla="*/ 236874 w 436489"/>
                  <a:gd name="connsiteY7" fmla="*/ 535373 h 553764"/>
                  <a:gd name="connsiteX8" fmla="*/ 134467 w 436489"/>
                  <a:gd name="connsiteY8" fmla="*/ 552514 h 553764"/>
                  <a:gd name="connsiteX9" fmla="*/ 61442 w 436489"/>
                  <a:gd name="connsiteY9" fmla="*/ 498539 h 553764"/>
                  <a:gd name="connsiteX10" fmla="*/ 7467 w 436489"/>
                  <a:gd name="connsiteY10" fmla="*/ 384239 h 553764"/>
                  <a:gd name="connsiteX11" fmla="*/ 1117 w 436489"/>
                  <a:gd name="connsiteY11" fmla="*/ 266764 h 553764"/>
                  <a:gd name="connsiteX12" fmla="*/ 13817 w 436489"/>
                  <a:gd name="connsiteY12" fmla="*/ 174689 h 553764"/>
                  <a:gd name="connsiteX13" fmla="*/ 64617 w 436489"/>
                  <a:gd name="connsiteY13" fmla="*/ 85789 h 553764"/>
                  <a:gd name="connsiteX14" fmla="*/ 140817 w 436489"/>
                  <a:gd name="connsiteY14" fmla="*/ 25464 h 553764"/>
                  <a:gd name="connsiteX15" fmla="*/ 213842 w 436489"/>
                  <a:gd name="connsiteY15" fmla="*/ 64 h 553764"/>
                  <a:gd name="connsiteX0" fmla="*/ 213842 w 430585"/>
                  <a:gd name="connsiteY0" fmla="*/ 64 h 553764"/>
                  <a:gd name="connsiteX1" fmla="*/ 299567 w 430585"/>
                  <a:gd name="connsiteY1" fmla="*/ 31814 h 553764"/>
                  <a:gd name="connsiteX2" fmla="*/ 391642 w 430585"/>
                  <a:gd name="connsiteY2" fmla="*/ 117539 h 553764"/>
                  <a:gd name="connsiteX3" fmla="*/ 429742 w 430585"/>
                  <a:gd name="connsiteY3" fmla="*/ 228664 h 553764"/>
                  <a:gd name="connsiteX4" fmla="*/ 415979 w 430585"/>
                  <a:gd name="connsiteY4" fmla="*/ 337461 h 553764"/>
                  <a:gd name="connsiteX5" fmla="*/ 392125 w 430585"/>
                  <a:gd name="connsiteY5" fmla="*/ 448007 h 553764"/>
                  <a:gd name="connsiteX6" fmla="*/ 311311 w 430585"/>
                  <a:gd name="connsiteY6" fmla="*/ 521988 h 553764"/>
                  <a:gd name="connsiteX7" fmla="*/ 236874 w 430585"/>
                  <a:gd name="connsiteY7" fmla="*/ 535373 h 553764"/>
                  <a:gd name="connsiteX8" fmla="*/ 134467 w 430585"/>
                  <a:gd name="connsiteY8" fmla="*/ 552514 h 553764"/>
                  <a:gd name="connsiteX9" fmla="*/ 61442 w 430585"/>
                  <a:gd name="connsiteY9" fmla="*/ 498539 h 553764"/>
                  <a:gd name="connsiteX10" fmla="*/ 7467 w 430585"/>
                  <a:gd name="connsiteY10" fmla="*/ 384239 h 553764"/>
                  <a:gd name="connsiteX11" fmla="*/ 1117 w 430585"/>
                  <a:gd name="connsiteY11" fmla="*/ 266764 h 553764"/>
                  <a:gd name="connsiteX12" fmla="*/ 13817 w 430585"/>
                  <a:gd name="connsiteY12" fmla="*/ 174689 h 553764"/>
                  <a:gd name="connsiteX13" fmla="*/ 64617 w 430585"/>
                  <a:gd name="connsiteY13" fmla="*/ 85789 h 553764"/>
                  <a:gd name="connsiteX14" fmla="*/ 140817 w 430585"/>
                  <a:gd name="connsiteY14" fmla="*/ 25464 h 553764"/>
                  <a:gd name="connsiteX15" fmla="*/ 213842 w 430585"/>
                  <a:gd name="connsiteY15" fmla="*/ 64 h 553764"/>
                  <a:gd name="connsiteX0" fmla="*/ 213842 w 435963"/>
                  <a:gd name="connsiteY0" fmla="*/ 64 h 553764"/>
                  <a:gd name="connsiteX1" fmla="*/ 299567 w 435963"/>
                  <a:gd name="connsiteY1" fmla="*/ 31814 h 553764"/>
                  <a:gd name="connsiteX2" fmla="*/ 391642 w 435963"/>
                  <a:gd name="connsiteY2" fmla="*/ 117539 h 553764"/>
                  <a:gd name="connsiteX3" fmla="*/ 429742 w 435963"/>
                  <a:gd name="connsiteY3" fmla="*/ 228664 h 553764"/>
                  <a:gd name="connsiteX4" fmla="*/ 432151 w 435963"/>
                  <a:gd name="connsiteY4" fmla="*/ 336708 h 553764"/>
                  <a:gd name="connsiteX5" fmla="*/ 392125 w 435963"/>
                  <a:gd name="connsiteY5" fmla="*/ 448007 h 553764"/>
                  <a:gd name="connsiteX6" fmla="*/ 311311 w 435963"/>
                  <a:gd name="connsiteY6" fmla="*/ 521988 h 553764"/>
                  <a:gd name="connsiteX7" fmla="*/ 236874 w 435963"/>
                  <a:gd name="connsiteY7" fmla="*/ 535373 h 553764"/>
                  <a:gd name="connsiteX8" fmla="*/ 134467 w 435963"/>
                  <a:gd name="connsiteY8" fmla="*/ 552514 h 553764"/>
                  <a:gd name="connsiteX9" fmla="*/ 61442 w 435963"/>
                  <a:gd name="connsiteY9" fmla="*/ 498539 h 553764"/>
                  <a:gd name="connsiteX10" fmla="*/ 7467 w 435963"/>
                  <a:gd name="connsiteY10" fmla="*/ 384239 h 553764"/>
                  <a:gd name="connsiteX11" fmla="*/ 1117 w 435963"/>
                  <a:gd name="connsiteY11" fmla="*/ 266764 h 553764"/>
                  <a:gd name="connsiteX12" fmla="*/ 13817 w 435963"/>
                  <a:gd name="connsiteY12" fmla="*/ 174689 h 553764"/>
                  <a:gd name="connsiteX13" fmla="*/ 64617 w 435963"/>
                  <a:gd name="connsiteY13" fmla="*/ 85789 h 553764"/>
                  <a:gd name="connsiteX14" fmla="*/ 140817 w 435963"/>
                  <a:gd name="connsiteY14" fmla="*/ 25464 h 553764"/>
                  <a:gd name="connsiteX15" fmla="*/ 213842 w 435963"/>
                  <a:gd name="connsiteY15" fmla="*/ 64 h 553764"/>
                  <a:gd name="connsiteX0" fmla="*/ 213842 w 445884"/>
                  <a:gd name="connsiteY0" fmla="*/ 64 h 553764"/>
                  <a:gd name="connsiteX1" fmla="*/ 299567 w 445884"/>
                  <a:gd name="connsiteY1" fmla="*/ 31814 h 553764"/>
                  <a:gd name="connsiteX2" fmla="*/ 391642 w 445884"/>
                  <a:gd name="connsiteY2" fmla="*/ 117539 h 553764"/>
                  <a:gd name="connsiteX3" fmla="*/ 443613 w 445884"/>
                  <a:gd name="connsiteY3" fmla="*/ 218668 h 553764"/>
                  <a:gd name="connsiteX4" fmla="*/ 432151 w 445884"/>
                  <a:gd name="connsiteY4" fmla="*/ 336708 h 553764"/>
                  <a:gd name="connsiteX5" fmla="*/ 392125 w 445884"/>
                  <a:gd name="connsiteY5" fmla="*/ 448007 h 553764"/>
                  <a:gd name="connsiteX6" fmla="*/ 311311 w 445884"/>
                  <a:gd name="connsiteY6" fmla="*/ 521988 h 553764"/>
                  <a:gd name="connsiteX7" fmla="*/ 236874 w 445884"/>
                  <a:gd name="connsiteY7" fmla="*/ 535373 h 553764"/>
                  <a:gd name="connsiteX8" fmla="*/ 134467 w 445884"/>
                  <a:gd name="connsiteY8" fmla="*/ 552514 h 553764"/>
                  <a:gd name="connsiteX9" fmla="*/ 61442 w 445884"/>
                  <a:gd name="connsiteY9" fmla="*/ 498539 h 553764"/>
                  <a:gd name="connsiteX10" fmla="*/ 7467 w 445884"/>
                  <a:gd name="connsiteY10" fmla="*/ 384239 h 553764"/>
                  <a:gd name="connsiteX11" fmla="*/ 1117 w 445884"/>
                  <a:gd name="connsiteY11" fmla="*/ 266764 h 553764"/>
                  <a:gd name="connsiteX12" fmla="*/ 13817 w 445884"/>
                  <a:gd name="connsiteY12" fmla="*/ 174689 h 553764"/>
                  <a:gd name="connsiteX13" fmla="*/ 64617 w 445884"/>
                  <a:gd name="connsiteY13" fmla="*/ 85789 h 553764"/>
                  <a:gd name="connsiteX14" fmla="*/ 140817 w 445884"/>
                  <a:gd name="connsiteY14" fmla="*/ 25464 h 553764"/>
                  <a:gd name="connsiteX15" fmla="*/ 213842 w 445884"/>
                  <a:gd name="connsiteY15" fmla="*/ 64 h 553764"/>
                  <a:gd name="connsiteX0" fmla="*/ 213842 w 446149"/>
                  <a:gd name="connsiteY0" fmla="*/ 64 h 553764"/>
                  <a:gd name="connsiteX1" fmla="*/ 299567 w 446149"/>
                  <a:gd name="connsiteY1" fmla="*/ 31814 h 553764"/>
                  <a:gd name="connsiteX2" fmla="*/ 387808 w 446149"/>
                  <a:gd name="connsiteY2" fmla="*/ 102134 h 553764"/>
                  <a:gd name="connsiteX3" fmla="*/ 443613 w 446149"/>
                  <a:gd name="connsiteY3" fmla="*/ 218668 h 553764"/>
                  <a:gd name="connsiteX4" fmla="*/ 432151 w 446149"/>
                  <a:gd name="connsiteY4" fmla="*/ 336708 h 553764"/>
                  <a:gd name="connsiteX5" fmla="*/ 392125 w 446149"/>
                  <a:gd name="connsiteY5" fmla="*/ 448007 h 553764"/>
                  <a:gd name="connsiteX6" fmla="*/ 311311 w 446149"/>
                  <a:gd name="connsiteY6" fmla="*/ 521988 h 553764"/>
                  <a:gd name="connsiteX7" fmla="*/ 236874 w 446149"/>
                  <a:gd name="connsiteY7" fmla="*/ 535373 h 553764"/>
                  <a:gd name="connsiteX8" fmla="*/ 134467 w 446149"/>
                  <a:gd name="connsiteY8" fmla="*/ 552514 h 553764"/>
                  <a:gd name="connsiteX9" fmla="*/ 61442 w 446149"/>
                  <a:gd name="connsiteY9" fmla="*/ 498539 h 553764"/>
                  <a:gd name="connsiteX10" fmla="*/ 7467 w 446149"/>
                  <a:gd name="connsiteY10" fmla="*/ 384239 h 553764"/>
                  <a:gd name="connsiteX11" fmla="*/ 1117 w 446149"/>
                  <a:gd name="connsiteY11" fmla="*/ 266764 h 553764"/>
                  <a:gd name="connsiteX12" fmla="*/ 13817 w 446149"/>
                  <a:gd name="connsiteY12" fmla="*/ 174689 h 553764"/>
                  <a:gd name="connsiteX13" fmla="*/ 64617 w 446149"/>
                  <a:gd name="connsiteY13" fmla="*/ 85789 h 553764"/>
                  <a:gd name="connsiteX14" fmla="*/ 140817 w 446149"/>
                  <a:gd name="connsiteY14" fmla="*/ 25464 h 553764"/>
                  <a:gd name="connsiteX15" fmla="*/ 213842 w 446149"/>
                  <a:gd name="connsiteY15" fmla="*/ 64 h 553764"/>
                  <a:gd name="connsiteX0" fmla="*/ 213842 w 446149"/>
                  <a:gd name="connsiteY0" fmla="*/ 5 h 553705"/>
                  <a:gd name="connsiteX1" fmla="*/ 317286 w 446149"/>
                  <a:gd name="connsiteY1" fmla="*/ 24072 h 553705"/>
                  <a:gd name="connsiteX2" fmla="*/ 387808 w 446149"/>
                  <a:gd name="connsiteY2" fmla="*/ 102075 h 553705"/>
                  <a:gd name="connsiteX3" fmla="*/ 443613 w 446149"/>
                  <a:gd name="connsiteY3" fmla="*/ 218609 h 553705"/>
                  <a:gd name="connsiteX4" fmla="*/ 432151 w 446149"/>
                  <a:gd name="connsiteY4" fmla="*/ 336649 h 553705"/>
                  <a:gd name="connsiteX5" fmla="*/ 392125 w 446149"/>
                  <a:gd name="connsiteY5" fmla="*/ 447948 h 553705"/>
                  <a:gd name="connsiteX6" fmla="*/ 311311 w 446149"/>
                  <a:gd name="connsiteY6" fmla="*/ 521929 h 553705"/>
                  <a:gd name="connsiteX7" fmla="*/ 236874 w 446149"/>
                  <a:gd name="connsiteY7" fmla="*/ 535314 h 553705"/>
                  <a:gd name="connsiteX8" fmla="*/ 134467 w 446149"/>
                  <a:gd name="connsiteY8" fmla="*/ 552455 h 553705"/>
                  <a:gd name="connsiteX9" fmla="*/ 61442 w 446149"/>
                  <a:gd name="connsiteY9" fmla="*/ 498480 h 553705"/>
                  <a:gd name="connsiteX10" fmla="*/ 7467 w 446149"/>
                  <a:gd name="connsiteY10" fmla="*/ 384180 h 553705"/>
                  <a:gd name="connsiteX11" fmla="*/ 1117 w 446149"/>
                  <a:gd name="connsiteY11" fmla="*/ 266705 h 553705"/>
                  <a:gd name="connsiteX12" fmla="*/ 13817 w 446149"/>
                  <a:gd name="connsiteY12" fmla="*/ 174630 h 553705"/>
                  <a:gd name="connsiteX13" fmla="*/ 64617 w 446149"/>
                  <a:gd name="connsiteY13" fmla="*/ 85730 h 553705"/>
                  <a:gd name="connsiteX14" fmla="*/ 140817 w 446149"/>
                  <a:gd name="connsiteY14" fmla="*/ 25405 h 553705"/>
                  <a:gd name="connsiteX15" fmla="*/ 213842 w 446149"/>
                  <a:gd name="connsiteY15" fmla="*/ 5 h 553705"/>
                  <a:gd name="connsiteX0" fmla="*/ 213842 w 445567"/>
                  <a:gd name="connsiteY0" fmla="*/ 5 h 553705"/>
                  <a:gd name="connsiteX1" fmla="*/ 317286 w 445567"/>
                  <a:gd name="connsiteY1" fmla="*/ 24072 h 553705"/>
                  <a:gd name="connsiteX2" fmla="*/ 396284 w 445567"/>
                  <a:gd name="connsiteY2" fmla="*/ 96694 h 553705"/>
                  <a:gd name="connsiteX3" fmla="*/ 443613 w 445567"/>
                  <a:gd name="connsiteY3" fmla="*/ 218609 h 553705"/>
                  <a:gd name="connsiteX4" fmla="*/ 432151 w 445567"/>
                  <a:gd name="connsiteY4" fmla="*/ 336649 h 553705"/>
                  <a:gd name="connsiteX5" fmla="*/ 392125 w 445567"/>
                  <a:gd name="connsiteY5" fmla="*/ 447948 h 553705"/>
                  <a:gd name="connsiteX6" fmla="*/ 311311 w 445567"/>
                  <a:gd name="connsiteY6" fmla="*/ 521929 h 553705"/>
                  <a:gd name="connsiteX7" fmla="*/ 236874 w 445567"/>
                  <a:gd name="connsiteY7" fmla="*/ 535314 h 553705"/>
                  <a:gd name="connsiteX8" fmla="*/ 134467 w 445567"/>
                  <a:gd name="connsiteY8" fmla="*/ 552455 h 553705"/>
                  <a:gd name="connsiteX9" fmla="*/ 61442 w 445567"/>
                  <a:gd name="connsiteY9" fmla="*/ 498480 h 553705"/>
                  <a:gd name="connsiteX10" fmla="*/ 7467 w 445567"/>
                  <a:gd name="connsiteY10" fmla="*/ 384180 h 553705"/>
                  <a:gd name="connsiteX11" fmla="*/ 1117 w 445567"/>
                  <a:gd name="connsiteY11" fmla="*/ 266705 h 553705"/>
                  <a:gd name="connsiteX12" fmla="*/ 13817 w 445567"/>
                  <a:gd name="connsiteY12" fmla="*/ 174630 h 553705"/>
                  <a:gd name="connsiteX13" fmla="*/ 64617 w 445567"/>
                  <a:gd name="connsiteY13" fmla="*/ 85730 h 553705"/>
                  <a:gd name="connsiteX14" fmla="*/ 140817 w 445567"/>
                  <a:gd name="connsiteY14" fmla="*/ 25405 h 553705"/>
                  <a:gd name="connsiteX15" fmla="*/ 213842 w 445567"/>
                  <a:gd name="connsiteY15" fmla="*/ 5 h 553705"/>
                  <a:gd name="connsiteX0" fmla="*/ 221552 w 445567"/>
                  <a:gd name="connsiteY0" fmla="*/ 2 h 562165"/>
                  <a:gd name="connsiteX1" fmla="*/ 317286 w 445567"/>
                  <a:gd name="connsiteY1" fmla="*/ 32532 h 562165"/>
                  <a:gd name="connsiteX2" fmla="*/ 396284 w 445567"/>
                  <a:gd name="connsiteY2" fmla="*/ 105154 h 562165"/>
                  <a:gd name="connsiteX3" fmla="*/ 443613 w 445567"/>
                  <a:gd name="connsiteY3" fmla="*/ 227069 h 562165"/>
                  <a:gd name="connsiteX4" fmla="*/ 432151 w 445567"/>
                  <a:gd name="connsiteY4" fmla="*/ 345109 h 562165"/>
                  <a:gd name="connsiteX5" fmla="*/ 392125 w 445567"/>
                  <a:gd name="connsiteY5" fmla="*/ 456408 h 562165"/>
                  <a:gd name="connsiteX6" fmla="*/ 311311 w 445567"/>
                  <a:gd name="connsiteY6" fmla="*/ 530389 h 562165"/>
                  <a:gd name="connsiteX7" fmla="*/ 236874 w 445567"/>
                  <a:gd name="connsiteY7" fmla="*/ 543774 h 562165"/>
                  <a:gd name="connsiteX8" fmla="*/ 134467 w 445567"/>
                  <a:gd name="connsiteY8" fmla="*/ 560915 h 562165"/>
                  <a:gd name="connsiteX9" fmla="*/ 61442 w 445567"/>
                  <a:gd name="connsiteY9" fmla="*/ 506940 h 562165"/>
                  <a:gd name="connsiteX10" fmla="*/ 7467 w 445567"/>
                  <a:gd name="connsiteY10" fmla="*/ 392640 h 562165"/>
                  <a:gd name="connsiteX11" fmla="*/ 1117 w 445567"/>
                  <a:gd name="connsiteY11" fmla="*/ 275165 h 562165"/>
                  <a:gd name="connsiteX12" fmla="*/ 13817 w 445567"/>
                  <a:gd name="connsiteY12" fmla="*/ 183090 h 562165"/>
                  <a:gd name="connsiteX13" fmla="*/ 64617 w 445567"/>
                  <a:gd name="connsiteY13" fmla="*/ 94190 h 562165"/>
                  <a:gd name="connsiteX14" fmla="*/ 140817 w 445567"/>
                  <a:gd name="connsiteY14" fmla="*/ 33865 h 562165"/>
                  <a:gd name="connsiteX15" fmla="*/ 221552 w 445567"/>
                  <a:gd name="connsiteY15" fmla="*/ 2 h 562165"/>
                  <a:gd name="connsiteX0" fmla="*/ 221552 w 445567"/>
                  <a:gd name="connsiteY0" fmla="*/ 266 h 562429"/>
                  <a:gd name="connsiteX1" fmla="*/ 317286 w 445567"/>
                  <a:gd name="connsiteY1" fmla="*/ 32796 h 562429"/>
                  <a:gd name="connsiteX2" fmla="*/ 396284 w 445567"/>
                  <a:gd name="connsiteY2" fmla="*/ 105418 h 562429"/>
                  <a:gd name="connsiteX3" fmla="*/ 443613 w 445567"/>
                  <a:gd name="connsiteY3" fmla="*/ 227333 h 562429"/>
                  <a:gd name="connsiteX4" fmla="*/ 432151 w 445567"/>
                  <a:gd name="connsiteY4" fmla="*/ 345373 h 562429"/>
                  <a:gd name="connsiteX5" fmla="*/ 392125 w 445567"/>
                  <a:gd name="connsiteY5" fmla="*/ 456672 h 562429"/>
                  <a:gd name="connsiteX6" fmla="*/ 311311 w 445567"/>
                  <a:gd name="connsiteY6" fmla="*/ 530653 h 562429"/>
                  <a:gd name="connsiteX7" fmla="*/ 236874 w 445567"/>
                  <a:gd name="connsiteY7" fmla="*/ 544038 h 562429"/>
                  <a:gd name="connsiteX8" fmla="*/ 134467 w 445567"/>
                  <a:gd name="connsiteY8" fmla="*/ 561179 h 562429"/>
                  <a:gd name="connsiteX9" fmla="*/ 61442 w 445567"/>
                  <a:gd name="connsiteY9" fmla="*/ 507204 h 562429"/>
                  <a:gd name="connsiteX10" fmla="*/ 7467 w 445567"/>
                  <a:gd name="connsiteY10" fmla="*/ 392904 h 562429"/>
                  <a:gd name="connsiteX11" fmla="*/ 1117 w 445567"/>
                  <a:gd name="connsiteY11" fmla="*/ 275429 h 562429"/>
                  <a:gd name="connsiteX12" fmla="*/ 13817 w 445567"/>
                  <a:gd name="connsiteY12" fmla="*/ 183354 h 562429"/>
                  <a:gd name="connsiteX13" fmla="*/ 64617 w 445567"/>
                  <a:gd name="connsiteY13" fmla="*/ 94454 h 562429"/>
                  <a:gd name="connsiteX14" fmla="*/ 137749 w 445567"/>
                  <a:gd name="connsiteY14" fmla="*/ 21805 h 562429"/>
                  <a:gd name="connsiteX15" fmla="*/ 221552 w 445567"/>
                  <a:gd name="connsiteY15" fmla="*/ 266 h 562429"/>
                  <a:gd name="connsiteX0" fmla="*/ 222613 w 446628"/>
                  <a:gd name="connsiteY0" fmla="*/ 266 h 562429"/>
                  <a:gd name="connsiteX1" fmla="*/ 318347 w 446628"/>
                  <a:gd name="connsiteY1" fmla="*/ 32796 h 562429"/>
                  <a:gd name="connsiteX2" fmla="*/ 397345 w 446628"/>
                  <a:gd name="connsiteY2" fmla="*/ 105418 h 562429"/>
                  <a:gd name="connsiteX3" fmla="*/ 444674 w 446628"/>
                  <a:gd name="connsiteY3" fmla="*/ 227333 h 562429"/>
                  <a:gd name="connsiteX4" fmla="*/ 433212 w 446628"/>
                  <a:gd name="connsiteY4" fmla="*/ 345373 h 562429"/>
                  <a:gd name="connsiteX5" fmla="*/ 393186 w 446628"/>
                  <a:gd name="connsiteY5" fmla="*/ 456672 h 562429"/>
                  <a:gd name="connsiteX6" fmla="*/ 312372 w 446628"/>
                  <a:gd name="connsiteY6" fmla="*/ 530653 h 562429"/>
                  <a:gd name="connsiteX7" fmla="*/ 237935 w 446628"/>
                  <a:gd name="connsiteY7" fmla="*/ 544038 h 562429"/>
                  <a:gd name="connsiteX8" fmla="*/ 135528 w 446628"/>
                  <a:gd name="connsiteY8" fmla="*/ 561179 h 562429"/>
                  <a:gd name="connsiteX9" fmla="*/ 62503 w 446628"/>
                  <a:gd name="connsiteY9" fmla="*/ 507204 h 562429"/>
                  <a:gd name="connsiteX10" fmla="*/ 8528 w 446628"/>
                  <a:gd name="connsiteY10" fmla="*/ 392904 h 562429"/>
                  <a:gd name="connsiteX11" fmla="*/ 2178 w 446628"/>
                  <a:gd name="connsiteY11" fmla="*/ 275429 h 562429"/>
                  <a:gd name="connsiteX12" fmla="*/ 29503 w 446628"/>
                  <a:gd name="connsiteY12" fmla="*/ 189530 h 562429"/>
                  <a:gd name="connsiteX13" fmla="*/ 65678 w 446628"/>
                  <a:gd name="connsiteY13" fmla="*/ 94454 h 562429"/>
                  <a:gd name="connsiteX14" fmla="*/ 138810 w 446628"/>
                  <a:gd name="connsiteY14" fmla="*/ 21805 h 562429"/>
                  <a:gd name="connsiteX15" fmla="*/ 222613 w 446628"/>
                  <a:gd name="connsiteY15" fmla="*/ 266 h 562429"/>
                  <a:gd name="connsiteX0" fmla="*/ 216517 w 440532"/>
                  <a:gd name="connsiteY0" fmla="*/ 266 h 562429"/>
                  <a:gd name="connsiteX1" fmla="*/ 312251 w 440532"/>
                  <a:gd name="connsiteY1" fmla="*/ 32796 h 562429"/>
                  <a:gd name="connsiteX2" fmla="*/ 391249 w 440532"/>
                  <a:gd name="connsiteY2" fmla="*/ 105418 h 562429"/>
                  <a:gd name="connsiteX3" fmla="*/ 438578 w 440532"/>
                  <a:gd name="connsiteY3" fmla="*/ 227333 h 562429"/>
                  <a:gd name="connsiteX4" fmla="*/ 427116 w 440532"/>
                  <a:gd name="connsiteY4" fmla="*/ 345373 h 562429"/>
                  <a:gd name="connsiteX5" fmla="*/ 387090 w 440532"/>
                  <a:gd name="connsiteY5" fmla="*/ 456672 h 562429"/>
                  <a:gd name="connsiteX6" fmla="*/ 306276 w 440532"/>
                  <a:gd name="connsiteY6" fmla="*/ 530653 h 562429"/>
                  <a:gd name="connsiteX7" fmla="*/ 231839 w 440532"/>
                  <a:gd name="connsiteY7" fmla="*/ 544038 h 562429"/>
                  <a:gd name="connsiteX8" fmla="*/ 129432 w 440532"/>
                  <a:gd name="connsiteY8" fmla="*/ 561179 h 562429"/>
                  <a:gd name="connsiteX9" fmla="*/ 56407 w 440532"/>
                  <a:gd name="connsiteY9" fmla="*/ 507204 h 562429"/>
                  <a:gd name="connsiteX10" fmla="*/ 2432 w 440532"/>
                  <a:gd name="connsiteY10" fmla="*/ 392904 h 562429"/>
                  <a:gd name="connsiteX11" fmla="*/ 10706 w 440532"/>
                  <a:gd name="connsiteY11" fmla="*/ 281604 h 562429"/>
                  <a:gd name="connsiteX12" fmla="*/ 23407 w 440532"/>
                  <a:gd name="connsiteY12" fmla="*/ 189530 h 562429"/>
                  <a:gd name="connsiteX13" fmla="*/ 59582 w 440532"/>
                  <a:gd name="connsiteY13" fmla="*/ 94454 h 562429"/>
                  <a:gd name="connsiteX14" fmla="*/ 132714 w 440532"/>
                  <a:gd name="connsiteY14" fmla="*/ 21805 h 562429"/>
                  <a:gd name="connsiteX15" fmla="*/ 216517 w 440532"/>
                  <a:gd name="connsiteY15" fmla="*/ 266 h 562429"/>
                  <a:gd name="connsiteX0" fmla="*/ 205849 w 429864"/>
                  <a:gd name="connsiteY0" fmla="*/ 266 h 562429"/>
                  <a:gd name="connsiteX1" fmla="*/ 301583 w 429864"/>
                  <a:gd name="connsiteY1" fmla="*/ 32796 h 562429"/>
                  <a:gd name="connsiteX2" fmla="*/ 380581 w 429864"/>
                  <a:gd name="connsiteY2" fmla="*/ 105418 h 562429"/>
                  <a:gd name="connsiteX3" fmla="*/ 427910 w 429864"/>
                  <a:gd name="connsiteY3" fmla="*/ 227333 h 562429"/>
                  <a:gd name="connsiteX4" fmla="*/ 416448 w 429864"/>
                  <a:gd name="connsiteY4" fmla="*/ 345373 h 562429"/>
                  <a:gd name="connsiteX5" fmla="*/ 376422 w 429864"/>
                  <a:gd name="connsiteY5" fmla="*/ 456672 h 562429"/>
                  <a:gd name="connsiteX6" fmla="*/ 295608 w 429864"/>
                  <a:gd name="connsiteY6" fmla="*/ 530653 h 562429"/>
                  <a:gd name="connsiteX7" fmla="*/ 221171 w 429864"/>
                  <a:gd name="connsiteY7" fmla="*/ 544038 h 562429"/>
                  <a:gd name="connsiteX8" fmla="*/ 118764 w 429864"/>
                  <a:gd name="connsiteY8" fmla="*/ 561179 h 562429"/>
                  <a:gd name="connsiteX9" fmla="*/ 45739 w 429864"/>
                  <a:gd name="connsiteY9" fmla="*/ 507204 h 562429"/>
                  <a:gd name="connsiteX10" fmla="*/ 10250 w 429864"/>
                  <a:gd name="connsiteY10" fmla="*/ 388303 h 562429"/>
                  <a:gd name="connsiteX11" fmla="*/ 38 w 429864"/>
                  <a:gd name="connsiteY11" fmla="*/ 281604 h 562429"/>
                  <a:gd name="connsiteX12" fmla="*/ 12739 w 429864"/>
                  <a:gd name="connsiteY12" fmla="*/ 189530 h 562429"/>
                  <a:gd name="connsiteX13" fmla="*/ 48914 w 429864"/>
                  <a:gd name="connsiteY13" fmla="*/ 94454 h 562429"/>
                  <a:gd name="connsiteX14" fmla="*/ 122046 w 429864"/>
                  <a:gd name="connsiteY14" fmla="*/ 21805 h 562429"/>
                  <a:gd name="connsiteX15" fmla="*/ 205849 w 429864"/>
                  <a:gd name="connsiteY15" fmla="*/ 266 h 562429"/>
                  <a:gd name="connsiteX0" fmla="*/ 205884 w 429899"/>
                  <a:gd name="connsiteY0" fmla="*/ 266 h 563512"/>
                  <a:gd name="connsiteX1" fmla="*/ 301618 w 429899"/>
                  <a:gd name="connsiteY1" fmla="*/ 32796 h 563512"/>
                  <a:gd name="connsiteX2" fmla="*/ 380616 w 429899"/>
                  <a:gd name="connsiteY2" fmla="*/ 105418 h 563512"/>
                  <a:gd name="connsiteX3" fmla="*/ 427945 w 429899"/>
                  <a:gd name="connsiteY3" fmla="*/ 227333 h 563512"/>
                  <a:gd name="connsiteX4" fmla="*/ 416483 w 429899"/>
                  <a:gd name="connsiteY4" fmla="*/ 345373 h 563512"/>
                  <a:gd name="connsiteX5" fmla="*/ 376457 w 429899"/>
                  <a:gd name="connsiteY5" fmla="*/ 456672 h 563512"/>
                  <a:gd name="connsiteX6" fmla="*/ 295643 w 429899"/>
                  <a:gd name="connsiteY6" fmla="*/ 530653 h 563512"/>
                  <a:gd name="connsiteX7" fmla="*/ 221206 w 429899"/>
                  <a:gd name="connsiteY7" fmla="*/ 544038 h 563512"/>
                  <a:gd name="connsiteX8" fmla="*/ 118799 w 429899"/>
                  <a:gd name="connsiteY8" fmla="*/ 561179 h 563512"/>
                  <a:gd name="connsiteX9" fmla="*/ 57345 w 429899"/>
                  <a:gd name="connsiteY9" fmla="*/ 487965 h 563512"/>
                  <a:gd name="connsiteX10" fmla="*/ 10285 w 429899"/>
                  <a:gd name="connsiteY10" fmla="*/ 388303 h 563512"/>
                  <a:gd name="connsiteX11" fmla="*/ 73 w 429899"/>
                  <a:gd name="connsiteY11" fmla="*/ 281604 h 563512"/>
                  <a:gd name="connsiteX12" fmla="*/ 12774 w 429899"/>
                  <a:gd name="connsiteY12" fmla="*/ 189530 h 563512"/>
                  <a:gd name="connsiteX13" fmla="*/ 48949 w 429899"/>
                  <a:gd name="connsiteY13" fmla="*/ 94454 h 563512"/>
                  <a:gd name="connsiteX14" fmla="*/ 122081 w 429899"/>
                  <a:gd name="connsiteY14" fmla="*/ 21805 h 563512"/>
                  <a:gd name="connsiteX15" fmla="*/ 205884 w 429899"/>
                  <a:gd name="connsiteY15" fmla="*/ 266 h 563512"/>
                  <a:gd name="connsiteX0" fmla="*/ 205884 w 429899"/>
                  <a:gd name="connsiteY0" fmla="*/ 266 h 546795"/>
                  <a:gd name="connsiteX1" fmla="*/ 301618 w 429899"/>
                  <a:gd name="connsiteY1" fmla="*/ 32796 h 546795"/>
                  <a:gd name="connsiteX2" fmla="*/ 380616 w 429899"/>
                  <a:gd name="connsiteY2" fmla="*/ 105418 h 546795"/>
                  <a:gd name="connsiteX3" fmla="*/ 427945 w 429899"/>
                  <a:gd name="connsiteY3" fmla="*/ 227333 h 546795"/>
                  <a:gd name="connsiteX4" fmla="*/ 416483 w 429899"/>
                  <a:gd name="connsiteY4" fmla="*/ 345373 h 546795"/>
                  <a:gd name="connsiteX5" fmla="*/ 376457 w 429899"/>
                  <a:gd name="connsiteY5" fmla="*/ 456672 h 546795"/>
                  <a:gd name="connsiteX6" fmla="*/ 295643 w 429899"/>
                  <a:gd name="connsiteY6" fmla="*/ 530653 h 546795"/>
                  <a:gd name="connsiteX7" fmla="*/ 221206 w 429899"/>
                  <a:gd name="connsiteY7" fmla="*/ 544038 h 546795"/>
                  <a:gd name="connsiteX8" fmla="*/ 133450 w 429899"/>
                  <a:gd name="connsiteY8" fmla="*/ 541173 h 546795"/>
                  <a:gd name="connsiteX9" fmla="*/ 57345 w 429899"/>
                  <a:gd name="connsiteY9" fmla="*/ 487965 h 546795"/>
                  <a:gd name="connsiteX10" fmla="*/ 10285 w 429899"/>
                  <a:gd name="connsiteY10" fmla="*/ 388303 h 546795"/>
                  <a:gd name="connsiteX11" fmla="*/ 73 w 429899"/>
                  <a:gd name="connsiteY11" fmla="*/ 281604 h 546795"/>
                  <a:gd name="connsiteX12" fmla="*/ 12774 w 429899"/>
                  <a:gd name="connsiteY12" fmla="*/ 189530 h 546795"/>
                  <a:gd name="connsiteX13" fmla="*/ 48949 w 429899"/>
                  <a:gd name="connsiteY13" fmla="*/ 94454 h 546795"/>
                  <a:gd name="connsiteX14" fmla="*/ 122081 w 429899"/>
                  <a:gd name="connsiteY14" fmla="*/ 21805 h 546795"/>
                  <a:gd name="connsiteX15" fmla="*/ 205884 w 429899"/>
                  <a:gd name="connsiteY15" fmla="*/ 266 h 546795"/>
                  <a:gd name="connsiteX0" fmla="*/ 205884 w 429899"/>
                  <a:gd name="connsiteY0" fmla="*/ 266 h 544407"/>
                  <a:gd name="connsiteX1" fmla="*/ 301618 w 429899"/>
                  <a:gd name="connsiteY1" fmla="*/ 32796 h 544407"/>
                  <a:gd name="connsiteX2" fmla="*/ 380616 w 429899"/>
                  <a:gd name="connsiteY2" fmla="*/ 105418 h 544407"/>
                  <a:gd name="connsiteX3" fmla="*/ 427945 w 429899"/>
                  <a:gd name="connsiteY3" fmla="*/ 227333 h 544407"/>
                  <a:gd name="connsiteX4" fmla="*/ 416483 w 429899"/>
                  <a:gd name="connsiteY4" fmla="*/ 345373 h 544407"/>
                  <a:gd name="connsiteX5" fmla="*/ 376457 w 429899"/>
                  <a:gd name="connsiteY5" fmla="*/ 456672 h 544407"/>
                  <a:gd name="connsiteX6" fmla="*/ 295643 w 429899"/>
                  <a:gd name="connsiteY6" fmla="*/ 530653 h 544407"/>
                  <a:gd name="connsiteX7" fmla="*/ 221206 w 429899"/>
                  <a:gd name="connsiteY7" fmla="*/ 544038 h 544407"/>
                  <a:gd name="connsiteX8" fmla="*/ 132697 w 429899"/>
                  <a:gd name="connsiteY8" fmla="*/ 525001 h 544407"/>
                  <a:gd name="connsiteX9" fmla="*/ 57345 w 429899"/>
                  <a:gd name="connsiteY9" fmla="*/ 487965 h 544407"/>
                  <a:gd name="connsiteX10" fmla="*/ 10285 w 429899"/>
                  <a:gd name="connsiteY10" fmla="*/ 388303 h 544407"/>
                  <a:gd name="connsiteX11" fmla="*/ 73 w 429899"/>
                  <a:gd name="connsiteY11" fmla="*/ 281604 h 544407"/>
                  <a:gd name="connsiteX12" fmla="*/ 12774 w 429899"/>
                  <a:gd name="connsiteY12" fmla="*/ 189530 h 544407"/>
                  <a:gd name="connsiteX13" fmla="*/ 48949 w 429899"/>
                  <a:gd name="connsiteY13" fmla="*/ 94454 h 544407"/>
                  <a:gd name="connsiteX14" fmla="*/ 122081 w 429899"/>
                  <a:gd name="connsiteY14" fmla="*/ 21805 h 544407"/>
                  <a:gd name="connsiteX15" fmla="*/ 205884 w 429899"/>
                  <a:gd name="connsiteY15" fmla="*/ 266 h 544407"/>
                  <a:gd name="connsiteX0" fmla="*/ 205884 w 429899"/>
                  <a:gd name="connsiteY0" fmla="*/ 266 h 544275"/>
                  <a:gd name="connsiteX1" fmla="*/ 301618 w 429899"/>
                  <a:gd name="connsiteY1" fmla="*/ 32796 h 544275"/>
                  <a:gd name="connsiteX2" fmla="*/ 380616 w 429899"/>
                  <a:gd name="connsiteY2" fmla="*/ 105418 h 544275"/>
                  <a:gd name="connsiteX3" fmla="*/ 427945 w 429899"/>
                  <a:gd name="connsiteY3" fmla="*/ 227333 h 544275"/>
                  <a:gd name="connsiteX4" fmla="*/ 416483 w 429899"/>
                  <a:gd name="connsiteY4" fmla="*/ 345373 h 544275"/>
                  <a:gd name="connsiteX5" fmla="*/ 376457 w 429899"/>
                  <a:gd name="connsiteY5" fmla="*/ 456672 h 544275"/>
                  <a:gd name="connsiteX6" fmla="*/ 295643 w 429899"/>
                  <a:gd name="connsiteY6" fmla="*/ 530653 h 544275"/>
                  <a:gd name="connsiteX7" fmla="*/ 221206 w 429899"/>
                  <a:gd name="connsiteY7" fmla="*/ 544038 h 544275"/>
                  <a:gd name="connsiteX8" fmla="*/ 131916 w 429899"/>
                  <a:gd name="connsiteY8" fmla="*/ 535011 h 544275"/>
                  <a:gd name="connsiteX9" fmla="*/ 57345 w 429899"/>
                  <a:gd name="connsiteY9" fmla="*/ 487965 h 544275"/>
                  <a:gd name="connsiteX10" fmla="*/ 10285 w 429899"/>
                  <a:gd name="connsiteY10" fmla="*/ 388303 h 544275"/>
                  <a:gd name="connsiteX11" fmla="*/ 73 w 429899"/>
                  <a:gd name="connsiteY11" fmla="*/ 281604 h 544275"/>
                  <a:gd name="connsiteX12" fmla="*/ 12774 w 429899"/>
                  <a:gd name="connsiteY12" fmla="*/ 189530 h 544275"/>
                  <a:gd name="connsiteX13" fmla="*/ 48949 w 429899"/>
                  <a:gd name="connsiteY13" fmla="*/ 94454 h 544275"/>
                  <a:gd name="connsiteX14" fmla="*/ 122081 w 429899"/>
                  <a:gd name="connsiteY14" fmla="*/ 21805 h 544275"/>
                  <a:gd name="connsiteX15" fmla="*/ 205884 w 429899"/>
                  <a:gd name="connsiteY15" fmla="*/ 266 h 544275"/>
                  <a:gd name="connsiteX0" fmla="*/ 205951 w 429966"/>
                  <a:gd name="connsiteY0" fmla="*/ 266 h 544449"/>
                  <a:gd name="connsiteX1" fmla="*/ 301685 w 429966"/>
                  <a:gd name="connsiteY1" fmla="*/ 32796 h 544449"/>
                  <a:gd name="connsiteX2" fmla="*/ 380683 w 429966"/>
                  <a:gd name="connsiteY2" fmla="*/ 105418 h 544449"/>
                  <a:gd name="connsiteX3" fmla="*/ 428012 w 429966"/>
                  <a:gd name="connsiteY3" fmla="*/ 227333 h 544449"/>
                  <a:gd name="connsiteX4" fmla="*/ 416550 w 429966"/>
                  <a:gd name="connsiteY4" fmla="*/ 345373 h 544449"/>
                  <a:gd name="connsiteX5" fmla="*/ 376524 w 429966"/>
                  <a:gd name="connsiteY5" fmla="*/ 456672 h 544449"/>
                  <a:gd name="connsiteX6" fmla="*/ 295710 w 429966"/>
                  <a:gd name="connsiteY6" fmla="*/ 530653 h 544449"/>
                  <a:gd name="connsiteX7" fmla="*/ 221273 w 429966"/>
                  <a:gd name="connsiteY7" fmla="*/ 544038 h 544449"/>
                  <a:gd name="connsiteX8" fmla="*/ 131983 w 429966"/>
                  <a:gd name="connsiteY8" fmla="*/ 535011 h 544449"/>
                  <a:gd name="connsiteX9" fmla="*/ 65122 w 429966"/>
                  <a:gd name="connsiteY9" fmla="*/ 479502 h 544449"/>
                  <a:gd name="connsiteX10" fmla="*/ 10352 w 429966"/>
                  <a:gd name="connsiteY10" fmla="*/ 388303 h 544449"/>
                  <a:gd name="connsiteX11" fmla="*/ 140 w 429966"/>
                  <a:gd name="connsiteY11" fmla="*/ 281604 h 544449"/>
                  <a:gd name="connsiteX12" fmla="*/ 12841 w 429966"/>
                  <a:gd name="connsiteY12" fmla="*/ 189530 h 544449"/>
                  <a:gd name="connsiteX13" fmla="*/ 49016 w 429966"/>
                  <a:gd name="connsiteY13" fmla="*/ 94454 h 544449"/>
                  <a:gd name="connsiteX14" fmla="*/ 122148 w 429966"/>
                  <a:gd name="connsiteY14" fmla="*/ 21805 h 544449"/>
                  <a:gd name="connsiteX15" fmla="*/ 205951 w 429966"/>
                  <a:gd name="connsiteY15" fmla="*/ 266 h 544449"/>
                  <a:gd name="connsiteX0" fmla="*/ 205953 w 429968"/>
                  <a:gd name="connsiteY0" fmla="*/ 266 h 544449"/>
                  <a:gd name="connsiteX1" fmla="*/ 301687 w 429968"/>
                  <a:gd name="connsiteY1" fmla="*/ 32796 h 544449"/>
                  <a:gd name="connsiteX2" fmla="*/ 380685 w 429968"/>
                  <a:gd name="connsiteY2" fmla="*/ 105418 h 544449"/>
                  <a:gd name="connsiteX3" fmla="*/ 428014 w 429968"/>
                  <a:gd name="connsiteY3" fmla="*/ 227333 h 544449"/>
                  <a:gd name="connsiteX4" fmla="*/ 416552 w 429968"/>
                  <a:gd name="connsiteY4" fmla="*/ 345373 h 544449"/>
                  <a:gd name="connsiteX5" fmla="*/ 376526 w 429968"/>
                  <a:gd name="connsiteY5" fmla="*/ 456672 h 544449"/>
                  <a:gd name="connsiteX6" fmla="*/ 295712 w 429968"/>
                  <a:gd name="connsiteY6" fmla="*/ 530653 h 544449"/>
                  <a:gd name="connsiteX7" fmla="*/ 221275 w 429968"/>
                  <a:gd name="connsiteY7" fmla="*/ 544038 h 544449"/>
                  <a:gd name="connsiteX8" fmla="*/ 131985 w 429968"/>
                  <a:gd name="connsiteY8" fmla="*/ 535011 h 544449"/>
                  <a:gd name="connsiteX9" fmla="*/ 65124 w 429968"/>
                  <a:gd name="connsiteY9" fmla="*/ 479502 h 544449"/>
                  <a:gd name="connsiteX10" fmla="*/ 19597 w 429968"/>
                  <a:gd name="connsiteY10" fmla="*/ 386002 h 544449"/>
                  <a:gd name="connsiteX11" fmla="*/ 142 w 429968"/>
                  <a:gd name="connsiteY11" fmla="*/ 281604 h 544449"/>
                  <a:gd name="connsiteX12" fmla="*/ 12843 w 429968"/>
                  <a:gd name="connsiteY12" fmla="*/ 189530 h 544449"/>
                  <a:gd name="connsiteX13" fmla="*/ 49018 w 429968"/>
                  <a:gd name="connsiteY13" fmla="*/ 94454 h 544449"/>
                  <a:gd name="connsiteX14" fmla="*/ 122150 w 429968"/>
                  <a:gd name="connsiteY14" fmla="*/ 21805 h 544449"/>
                  <a:gd name="connsiteX15" fmla="*/ 205953 w 429968"/>
                  <a:gd name="connsiteY15" fmla="*/ 266 h 544449"/>
                  <a:gd name="connsiteX0" fmla="*/ 204439 w 428454"/>
                  <a:gd name="connsiteY0" fmla="*/ 266 h 544449"/>
                  <a:gd name="connsiteX1" fmla="*/ 300173 w 428454"/>
                  <a:gd name="connsiteY1" fmla="*/ 32796 h 544449"/>
                  <a:gd name="connsiteX2" fmla="*/ 379171 w 428454"/>
                  <a:gd name="connsiteY2" fmla="*/ 105418 h 544449"/>
                  <a:gd name="connsiteX3" fmla="*/ 426500 w 428454"/>
                  <a:gd name="connsiteY3" fmla="*/ 227333 h 544449"/>
                  <a:gd name="connsiteX4" fmla="*/ 415038 w 428454"/>
                  <a:gd name="connsiteY4" fmla="*/ 345373 h 544449"/>
                  <a:gd name="connsiteX5" fmla="*/ 375012 w 428454"/>
                  <a:gd name="connsiteY5" fmla="*/ 456672 h 544449"/>
                  <a:gd name="connsiteX6" fmla="*/ 294198 w 428454"/>
                  <a:gd name="connsiteY6" fmla="*/ 530653 h 544449"/>
                  <a:gd name="connsiteX7" fmla="*/ 219761 w 428454"/>
                  <a:gd name="connsiteY7" fmla="*/ 544038 h 544449"/>
                  <a:gd name="connsiteX8" fmla="*/ 130471 w 428454"/>
                  <a:gd name="connsiteY8" fmla="*/ 535011 h 544449"/>
                  <a:gd name="connsiteX9" fmla="*/ 63610 w 428454"/>
                  <a:gd name="connsiteY9" fmla="*/ 479502 h 544449"/>
                  <a:gd name="connsiteX10" fmla="*/ 18083 w 428454"/>
                  <a:gd name="connsiteY10" fmla="*/ 386002 h 544449"/>
                  <a:gd name="connsiteX11" fmla="*/ 175 w 428454"/>
                  <a:gd name="connsiteY11" fmla="*/ 274675 h 544449"/>
                  <a:gd name="connsiteX12" fmla="*/ 11329 w 428454"/>
                  <a:gd name="connsiteY12" fmla="*/ 189530 h 544449"/>
                  <a:gd name="connsiteX13" fmla="*/ 47504 w 428454"/>
                  <a:gd name="connsiteY13" fmla="*/ 94454 h 544449"/>
                  <a:gd name="connsiteX14" fmla="*/ 120636 w 428454"/>
                  <a:gd name="connsiteY14" fmla="*/ 21805 h 544449"/>
                  <a:gd name="connsiteX15" fmla="*/ 204439 w 428454"/>
                  <a:gd name="connsiteY15" fmla="*/ 266 h 544449"/>
                  <a:gd name="connsiteX0" fmla="*/ 204450 w 428465"/>
                  <a:gd name="connsiteY0" fmla="*/ 311 h 544494"/>
                  <a:gd name="connsiteX1" fmla="*/ 300184 w 428465"/>
                  <a:gd name="connsiteY1" fmla="*/ 32841 h 544494"/>
                  <a:gd name="connsiteX2" fmla="*/ 379182 w 428465"/>
                  <a:gd name="connsiteY2" fmla="*/ 105463 h 544494"/>
                  <a:gd name="connsiteX3" fmla="*/ 426511 w 428465"/>
                  <a:gd name="connsiteY3" fmla="*/ 227378 h 544494"/>
                  <a:gd name="connsiteX4" fmla="*/ 415049 w 428465"/>
                  <a:gd name="connsiteY4" fmla="*/ 345418 h 544494"/>
                  <a:gd name="connsiteX5" fmla="*/ 375023 w 428465"/>
                  <a:gd name="connsiteY5" fmla="*/ 456717 h 544494"/>
                  <a:gd name="connsiteX6" fmla="*/ 294209 w 428465"/>
                  <a:gd name="connsiteY6" fmla="*/ 530698 h 544494"/>
                  <a:gd name="connsiteX7" fmla="*/ 219772 w 428465"/>
                  <a:gd name="connsiteY7" fmla="*/ 544083 h 544494"/>
                  <a:gd name="connsiteX8" fmla="*/ 130482 w 428465"/>
                  <a:gd name="connsiteY8" fmla="*/ 535056 h 544494"/>
                  <a:gd name="connsiteX9" fmla="*/ 63621 w 428465"/>
                  <a:gd name="connsiteY9" fmla="*/ 479547 h 544494"/>
                  <a:gd name="connsiteX10" fmla="*/ 18094 w 428465"/>
                  <a:gd name="connsiteY10" fmla="*/ 386047 h 544494"/>
                  <a:gd name="connsiteX11" fmla="*/ 186 w 428465"/>
                  <a:gd name="connsiteY11" fmla="*/ 274720 h 544494"/>
                  <a:gd name="connsiteX12" fmla="*/ 11340 w 428465"/>
                  <a:gd name="connsiteY12" fmla="*/ 189575 h 544494"/>
                  <a:gd name="connsiteX13" fmla="*/ 49816 w 428465"/>
                  <a:gd name="connsiteY13" fmla="*/ 103742 h 544494"/>
                  <a:gd name="connsiteX14" fmla="*/ 120647 w 428465"/>
                  <a:gd name="connsiteY14" fmla="*/ 21850 h 544494"/>
                  <a:gd name="connsiteX15" fmla="*/ 204450 w 428465"/>
                  <a:gd name="connsiteY15" fmla="*/ 311 h 544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28465" h="544494">
                    <a:moveTo>
                      <a:pt x="204450" y="311"/>
                    </a:moveTo>
                    <a:cubicBezTo>
                      <a:pt x="234373" y="2143"/>
                      <a:pt x="271062" y="15316"/>
                      <a:pt x="300184" y="32841"/>
                    </a:cubicBezTo>
                    <a:cubicBezTo>
                      <a:pt x="329306" y="50366"/>
                      <a:pt x="358128" y="73040"/>
                      <a:pt x="379182" y="105463"/>
                    </a:cubicBezTo>
                    <a:cubicBezTo>
                      <a:pt x="400237" y="137886"/>
                      <a:pt x="420533" y="187385"/>
                      <a:pt x="426511" y="227378"/>
                    </a:cubicBezTo>
                    <a:cubicBezTo>
                      <a:pt x="432489" y="267371"/>
                      <a:pt x="423630" y="307195"/>
                      <a:pt x="415049" y="345418"/>
                    </a:cubicBezTo>
                    <a:cubicBezTo>
                      <a:pt x="406468" y="383641"/>
                      <a:pt x="395163" y="425837"/>
                      <a:pt x="375023" y="456717"/>
                    </a:cubicBezTo>
                    <a:cubicBezTo>
                      <a:pt x="354883" y="487597"/>
                      <a:pt x="320084" y="516137"/>
                      <a:pt x="294209" y="530698"/>
                    </a:cubicBezTo>
                    <a:cubicBezTo>
                      <a:pt x="268334" y="545259"/>
                      <a:pt x="247060" y="543357"/>
                      <a:pt x="219772" y="544083"/>
                    </a:cubicBezTo>
                    <a:cubicBezTo>
                      <a:pt x="192484" y="544809"/>
                      <a:pt x="156507" y="545812"/>
                      <a:pt x="130482" y="535056"/>
                    </a:cubicBezTo>
                    <a:cubicBezTo>
                      <a:pt x="104457" y="524300"/>
                      <a:pt x="82352" y="504382"/>
                      <a:pt x="63621" y="479547"/>
                    </a:cubicBezTo>
                    <a:cubicBezTo>
                      <a:pt x="44890" y="454712"/>
                      <a:pt x="28666" y="420185"/>
                      <a:pt x="18094" y="386047"/>
                    </a:cubicBezTo>
                    <a:cubicBezTo>
                      <a:pt x="7522" y="351909"/>
                      <a:pt x="1312" y="307465"/>
                      <a:pt x="186" y="274720"/>
                    </a:cubicBezTo>
                    <a:cubicBezTo>
                      <a:pt x="-940" y="241975"/>
                      <a:pt x="3068" y="218071"/>
                      <a:pt x="11340" y="189575"/>
                    </a:cubicBezTo>
                    <a:cubicBezTo>
                      <a:pt x="19612" y="161079"/>
                      <a:pt x="32353" y="128084"/>
                      <a:pt x="49816" y="103742"/>
                    </a:cubicBezTo>
                    <a:cubicBezTo>
                      <a:pt x="67279" y="79400"/>
                      <a:pt x="94875" y="39089"/>
                      <a:pt x="120647" y="21850"/>
                    </a:cubicBezTo>
                    <a:cubicBezTo>
                      <a:pt x="146419" y="4612"/>
                      <a:pt x="174527" y="-1521"/>
                      <a:pt x="204450" y="31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>
                <a:off x="3676870" y="-377896"/>
                <a:ext cx="428146" cy="534545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3842 w 435388"/>
                  <a:gd name="connsiteY0" fmla="*/ 273 h 559517"/>
                  <a:gd name="connsiteX1" fmla="*/ 299567 w 435388"/>
                  <a:gd name="connsiteY1" fmla="*/ 19323 h 559517"/>
                  <a:gd name="connsiteX2" fmla="*/ 391642 w 435388"/>
                  <a:gd name="connsiteY2" fmla="*/ 105048 h 559517"/>
                  <a:gd name="connsiteX3" fmla="*/ 429742 w 435388"/>
                  <a:gd name="connsiteY3" fmla="*/ 216173 h 559517"/>
                  <a:gd name="connsiteX4" fmla="*/ 432917 w 435388"/>
                  <a:gd name="connsiteY4" fmla="*/ 327298 h 559517"/>
                  <a:gd name="connsiteX5" fmla="*/ 407517 w 435388"/>
                  <a:gd name="connsiteY5" fmla="*/ 444773 h 559517"/>
                  <a:gd name="connsiteX6" fmla="*/ 331317 w 435388"/>
                  <a:gd name="connsiteY6" fmla="*/ 524148 h 559517"/>
                  <a:gd name="connsiteX7" fmla="*/ 236067 w 435388"/>
                  <a:gd name="connsiteY7" fmla="*/ 559073 h 559517"/>
                  <a:gd name="connsiteX8" fmla="*/ 134467 w 435388"/>
                  <a:gd name="connsiteY8" fmla="*/ 540023 h 559517"/>
                  <a:gd name="connsiteX9" fmla="*/ 61442 w 435388"/>
                  <a:gd name="connsiteY9" fmla="*/ 486048 h 559517"/>
                  <a:gd name="connsiteX10" fmla="*/ 7467 w 435388"/>
                  <a:gd name="connsiteY10" fmla="*/ 371748 h 559517"/>
                  <a:gd name="connsiteX11" fmla="*/ 1117 w 435388"/>
                  <a:gd name="connsiteY11" fmla="*/ 254273 h 559517"/>
                  <a:gd name="connsiteX12" fmla="*/ 13817 w 435388"/>
                  <a:gd name="connsiteY12" fmla="*/ 162198 h 559517"/>
                  <a:gd name="connsiteX13" fmla="*/ 64617 w 435388"/>
                  <a:gd name="connsiteY13" fmla="*/ 73298 h 559517"/>
                  <a:gd name="connsiteX14" fmla="*/ 140817 w 435388"/>
                  <a:gd name="connsiteY14" fmla="*/ 12973 h 559517"/>
                  <a:gd name="connsiteX15" fmla="*/ 213842 w 435388"/>
                  <a:gd name="connsiteY15" fmla="*/ 273 h 559517"/>
                  <a:gd name="connsiteX0" fmla="*/ 213842 w 435388"/>
                  <a:gd name="connsiteY0" fmla="*/ 273 h 559073"/>
                  <a:gd name="connsiteX1" fmla="*/ 299567 w 435388"/>
                  <a:gd name="connsiteY1" fmla="*/ 19323 h 559073"/>
                  <a:gd name="connsiteX2" fmla="*/ 391642 w 435388"/>
                  <a:gd name="connsiteY2" fmla="*/ 105048 h 559073"/>
                  <a:gd name="connsiteX3" fmla="*/ 429742 w 435388"/>
                  <a:gd name="connsiteY3" fmla="*/ 216173 h 559073"/>
                  <a:gd name="connsiteX4" fmla="*/ 432917 w 435388"/>
                  <a:gd name="connsiteY4" fmla="*/ 327298 h 559073"/>
                  <a:gd name="connsiteX5" fmla="*/ 407517 w 435388"/>
                  <a:gd name="connsiteY5" fmla="*/ 444773 h 559073"/>
                  <a:gd name="connsiteX6" fmla="*/ 331317 w 435388"/>
                  <a:gd name="connsiteY6" fmla="*/ 524148 h 559073"/>
                  <a:gd name="connsiteX7" fmla="*/ 236067 w 435388"/>
                  <a:gd name="connsiteY7" fmla="*/ 559073 h 559073"/>
                  <a:gd name="connsiteX8" fmla="*/ 134467 w 435388"/>
                  <a:gd name="connsiteY8" fmla="*/ 524148 h 559073"/>
                  <a:gd name="connsiteX9" fmla="*/ 61442 w 435388"/>
                  <a:gd name="connsiteY9" fmla="*/ 486048 h 559073"/>
                  <a:gd name="connsiteX10" fmla="*/ 7467 w 435388"/>
                  <a:gd name="connsiteY10" fmla="*/ 371748 h 559073"/>
                  <a:gd name="connsiteX11" fmla="*/ 1117 w 435388"/>
                  <a:gd name="connsiteY11" fmla="*/ 254273 h 559073"/>
                  <a:gd name="connsiteX12" fmla="*/ 13817 w 435388"/>
                  <a:gd name="connsiteY12" fmla="*/ 162198 h 559073"/>
                  <a:gd name="connsiteX13" fmla="*/ 64617 w 435388"/>
                  <a:gd name="connsiteY13" fmla="*/ 73298 h 559073"/>
                  <a:gd name="connsiteX14" fmla="*/ 140817 w 435388"/>
                  <a:gd name="connsiteY14" fmla="*/ 12973 h 559073"/>
                  <a:gd name="connsiteX15" fmla="*/ 213842 w 435388"/>
                  <a:gd name="connsiteY15" fmla="*/ 273 h 559073"/>
                  <a:gd name="connsiteX0" fmla="*/ 213842 w 435388"/>
                  <a:gd name="connsiteY0" fmla="*/ 273 h 534591"/>
                  <a:gd name="connsiteX1" fmla="*/ 299567 w 435388"/>
                  <a:gd name="connsiteY1" fmla="*/ 19323 h 534591"/>
                  <a:gd name="connsiteX2" fmla="*/ 391642 w 435388"/>
                  <a:gd name="connsiteY2" fmla="*/ 105048 h 534591"/>
                  <a:gd name="connsiteX3" fmla="*/ 429742 w 435388"/>
                  <a:gd name="connsiteY3" fmla="*/ 216173 h 534591"/>
                  <a:gd name="connsiteX4" fmla="*/ 432917 w 435388"/>
                  <a:gd name="connsiteY4" fmla="*/ 327298 h 534591"/>
                  <a:gd name="connsiteX5" fmla="*/ 407517 w 435388"/>
                  <a:gd name="connsiteY5" fmla="*/ 444773 h 534591"/>
                  <a:gd name="connsiteX6" fmla="*/ 331317 w 435388"/>
                  <a:gd name="connsiteY6" fmla="*/ 524148 h 534591"/>
                  <a:gd name="connsiteX7" fmla="*/ 239242 w 435388"/>
                  <a:gd name="connsiteY7" fmla="*/ 533673 h 534591"/>
                  <a:gd name="connsiteX8" fmla="*/ 134467 w 435388"/>
                  <a:gd name="connsiteY8" fmla="*/ 524148 h 534591"/>
                  <a:gd name="connsiteX9" fmla="*/ 61442 w 435388"/>
                  <a:gd name="connsiteY9" fmla="*/ 486048 h 534591"/>
                  <a:gd name="connsiteX10" fmla="*/ 7467 w 435388"/>
                  <a:gd name="connsiteY10" fmla="*/ 371748 h 534591"/>
                  <a:gd name="connsiteX11" fmla="*/ 1117 w 435388"/>
                  <a:gd name="connsiteY11" fmla="*/ 254273 h 534591"/>
                  <a:gd name="connsiteX12" fmla="*/ 13817 w 435388"/>
                  <a:gd name="connsiteY12" fmla="*/ 162198 h 534591"/>
                  <a:gd name="connsiteX13" fmla="*/ 64617 w 435388"/>
                  <a:gd name="connsiteY13" fmla="*/ 73298 h 534591"/>
                  <a:gd name="connsiteX14" fmla="*/ 140817 w 435388"/>
                  <a:gd name="connsiteY14" fmla="*/ 12973 h 534591"/>
                  <a:gd name="connsiteX15" fmla="*/ 213842 w 435388"/>
                  <a:gd name="connsiteY15" fmla="*/ 273 h 534591"/>
                  <a:gd name="connsiteX0" fmla="*/ 213842 w 435388"/>
                  <a:gd name="connsiteY0" fmla="*/ 273 h 535094"/>
                  <a:gd name="connsiteX1" fmla="*/ 299567 w 435388"/>
                  <a:gd name="connsiteY1" fmla="*/ 19323 h 535094"/>
                  <a:gd name="connsiteX2" fmla="*/ 391642 w 435388"/>
                  <a:gd name="connsiteY2" fmla="*/ 105048 h 535094"/>
                  <a:gd name="connsiteX3" fmla="*/ 429742 w 435388"/>
                  <a:gd name="connsiteY3" fmla="*/ 216173 h 535094"/>
                  <a:gd name="connsiteX4" fmla="*/ 432917 w 435388"/>
                  <a:gd name="connsiteY4" fmla="*/ 327298 h 535094"/>
                  <a:gd name="connsiteX5" fmla="*/ 407517 w 435388"/>
                  <a:gd name="connsiteY5" fmla="*/ 444773 h 535094"/>
                  <a:gd name="connsiteX6" fmla="*/ 324967 w 435388"/>
                  <a:gd name="connsiteY6" fmla="*/ 498748 h 535094"/>
                  <a:gd name="connsiteX7" fmla="*/ 239242 w 435388"/>
                  <a:gd name="connsiteY7" fmla="*/ 533673 h 535094"/>
                  <a:gd name="connsiteX8" fmla="*/ 134467 w 435388"/>
                  <a:gd name="connsiteY8" fmla="*/ 524148 h 535094"/>
                  <a:gd name="connsiteX9" fmla="*/ 61442 w 435388"/>
                  <a:gd name="connsiteY9" fmla="*/ 486048 h 535094"/>
                  <a:gd name="connsiteX10" fmla="*/ 7467 w 435388"/>
                  <a:gd name="connsiteY10" fmla="*/ 371748 h 535094"/>
                  <a:gd name="connsiteX11" fmla="*/ 1117 w 435388"/>
                  <a:gd name="connsiteY11" fmla="*/ 254273 h 535094"/>
                  <a:gd name="connsiteX12" fmla="*/ 13817 w 435388"/>
                  <a:gd name="connsiteY12" fmla="*/ 162198 h 535094"/>
                  <a:gd name="connsiteX13" fmla="*/ 64617 w 435388"/>
                  <a:gd name="connsiteY13" fmla="*/ 73298 h 535094"/>
                  <a:gd name="connsiteX14" fmla="*/ 140817 w 435388"/>
                  <a:gd name="connsiteY14" fmla="*/ 12973 h 535094"/>
                  <a:gd name="connsiteX15" fmla="*/ 213842 w 435388"/>
                  <a:gd name="connsiteY15" fmla="*/ 273 h 535094"/>
                  <a:gd name="connsiteX0" fmla="*/ 213842 w 435388"/>
                  <a:gd name="connsiteY0" fmla="*/ 273 h 534879"/>
                  <a:gd name="connsiteX1" fmla="*/ 299567 w 435388"/>
                  <a:gd name="connsiteY1" fmla="*/ 19323 h 534879"/>
                  <a:gd name="connsiteX2" fmla="*/ 391642 w 435388"/>
                  <a:gd name="connsiteY2" fmla="*/ 105048 h 534879"/>
                  <a:gd name="connsiteX3" fmla="*/ 429742 w 435388"/>
                  <a:gd name="connsiteY3" fmla="*/ 216173 h 534879"/>
                  <a:gd name="connsiteX4" fmla="*/ 432917 w 435388"/>
                  <a:gd name="connsiteY4" fmla="*/ 327298 h 534879"/>
                  <a:gd name="connsiteX5" fmla="*/ 407517 w 435388"/>
                  <a:gd name="connsiteY5" fmla="*/ 444773 h 534879"/>
                  <a:gd name="connsiteX6" fmla="*/ 334492 w 435388"/>
                  <a:gd name="connsiteY6" fmla="*/ 501923 h 534879"/>
                  <a:gd name="connsiteX7" fmla="*/ 239242 w 435388"/>
                  <a:gd name="connsiteY7" fmla="*/ 533673 h 534879"/>
                  <a:gd name="connsiteX8" fmla="*/ 134467 w 435388"/>
                  <a:gd name="connsiteY8" fmla="*/ 524148 h 534879"/>
                  <a:gd name="connsiteX9" fmla="*/ 61442 w 435388"/>
                  <a:gd name="connsiteY9" fmla="*/ 486048 h 534879"/>
                  <a:gd name="connsiteX10" fmla="*/ 7467 w 435388"/>
                  <a:gd name="connsiteY10" fmla="*/ 371748 h 534879"/>
                  <a:gd name="connsiteX11" fmla="*/ 1117 w 435388"/>
                  <a:gd name="connsiteY11" fmla="*/ 254273 h 534879"/>
                  <a:gd name="connsiteX12" fmla="*/ 13817 w 435388"/>
                  <a:gd name="connsiteY12" fmla="*/ 162198 h 534879"/>
                  <a:gd name="connsiteX13" fmla="*/ 64617 w 435388"/>
                  <a:gd name="connsiteY13" fmla="*/ 73298 h 534879"/>
                  <a:gd name="connsiteX14" fmla="*/ 140817 w 435388"/>
                  <a:gd name="connsiteY14" fmla="*/ 12973 h 534879"/>
                  <a:gd name="connsiteX15" fmla="*/ 213842 w 435388"/>
                  <a:gd name="connsiteY15" fmla="*/ 273 h 534879"/>
                  <a:gd name="connsiteX0" fmla="*/ 213842 w 436524"/>
                  <a:gd name="connsiteY0" fmla="*/ 273 h 534879"/>
                  <a:gd name="connsiteX1" fmla="*/ 299567 w 436524"/>
                  <a:gd name="connsiteY1" fmla="*/ 19323 h 534879"/>
                  <a:gd name="connsiteX2" fmla="*/ 391642 w 436524"/>
                  <a:gd name="connsiteY2" fmla="*/ 105048 h 534879"/>
                  <a:gd name="connsiteX3" fmla="*/ 429742 w 436524"/>
                  <a:gd name="connsiteY3" fmla="*/ 216173 h 534879"/>
                  <a:gd name="connsiteX4" fmla="*/ 432917 w 436524"/>
                  <a:gd name="connsiteY4" fmla="*/ 327298 h 534879"/>
                  <a:gd name="connsiteX5" fmla="*/ 391642 w 436524"/>
                  <a:gd name="connsiteY5" fmla="*/ 432073 h 534879"/>
                  <a:gd name="connsiteX6" fmla="*/ 334492 w 436524"/>
                  <a:gd name="connsiteY6" fmla="*/ 501923 h 534879"/>
                  <a:gd name="connsiteX7" fmla="*/ 239242 w 436524"/>
                  <a:gd name="connsiteY7" fmla="*/ 533673 h 534879"/>
                  <a:gd name="connsiteX8" fmla="*/ 134467 w 436524"/>
                  <a:gd name="connsiteY8" fmla="*/ 524148 h 534879"/>
                  <a:gd name="connsiteX9" fmla="*/ 61442 w 436524"/>
                  <a:gd name="connsiteY9" fmla="*/ 486048 h 534879"/>
                  <a:gd name="connsiteX10" fmla="*/ 7467 w 436524"/>
                  <a:gd name="connsiteY10" fmla="*/ 371748 h 534879"/>
                  <a:gd name="connsiteX11" fmla="*/ 1117 w 436524"/>
                  <a:gd name="connsiteY11" fmla="*/ 254273 h 534879"/>
                  <a:gd name="connsiteX12" fmla="*/ 13817 w 436524"/>
                  <a:gd name="connsiteY12" fmla="*/ 162198 h 534879"/>
                  <a:gd name="connsiteX13" fmla="*/ 64617 w 436524"/>
                  <a:gd name="connsiteY13" fmla="*/ 73298 h 534879"/>
                  <a:gd name="connsiteX14" fmla="*/ 140817 w 436524"/>
                  <a:gd name="connsiteY14" fmla="*/ 12973 h 534879"/>
                  <a:gd name="connsiteX15" fmla="*/ 213842 w 436524"/>
                  <a:gd name="connsiteY15" fmla="*/ 273 h 534879"/>
                  <a:gd name="connsiteX0" fmla="*/ 213842 w 435613"/>
                  <a:gd name="connsiteY0" fmla="*/ 273 h 534879"/>
                  <a:gd name="connsiteX1" fmla="*/ 299567 w 435613"/>
                  <a:gd name="connsiteY1" fmla="*/ 19323 h 534879"/>
                  <a:gd name="connsiteX2" fmla="*/ 391642 w 435613"/>
                  <a:gd name="connsiteY2" fmla="*/ 105048 h 534879"/>
                  <a:gd name="connsiteX3" fmla="*/ 429742 w 435613"/>
                  <a:gd name="connsiteY3" fmla="*/ 216173 h 534879"/>
                  <a:gd name="connsiteX4" fmla="*/ 432917 w 435613"/>
                  <a:gd name="connsiteY4" fmla="*/ 327298 h 534879"/>
                  <a:gd name="connsiteX5" fmla="*/ 404342 w 435613"/>
                  <a:gd name="connsiteY5" fmla="*/ 428898 h 534879"/>
                  <a:gd name="connsiteX6" fmla="*/ 334492 w 435613"/>
                  <a:gd name="connsiteY6" fmla="*/ 501923 h 534879"/>
                  <a:gd name="connsiteX7" fmla="*/ 239242 w 435613"/>
                  <a:gd name="connsiteY7" fmla="*/ 533673 h 534879"/>
                  <a:gd name="connsiteX8" fmla="*/ 134467 w 435613"/>
                  <a:gd name="connsiteY8" fmla="*/ 524148 h 534879"/>
                  <a:gd name="connsiteX9" fmla="*/ 61442 w 435613"/>
                  <a:gd name="connsiteY9" fmla="*/ 486048 h 534879"/>
                  <a:gd name="connsiteX10" fmla="*/ 7467 w 435613"/>
                  <a:gd name="connsiteY10" fmla="*/ 371748 h 534879"/>
                  <a:gd name="connsiteX11" fmla="*/ 1117 w 435613"/>
                  <a:gd name="connsiteY11" fmla="*/ 254273 h 534879"/>
                  <a:gd name="connsiteX12" fmla="*/ 13817 w 435613"/>
                  <a:gd name="connsiteY12" fmla="*/ 162198 h 534879"/>
                  <a:gd name="connsiteX13" fmla="*/ 64617 w 435613"/>
                  <a:gd name="connsiteY13" fmla="*/ 73298 h 534879"/>
                  <a:gd name="connsiteX14" fmla="*/ 140817 w 435613"/>
                  <a:gd name="connsiteY14" fmla="*/ 12973 h 534879"/>
                  <a:gd name="connsiteX15" fmla="*/ 213842 w 435613"/>
                  <a:gd name="connsiteY15" fmla="*/ 273 h 534879"/>
                  <a:gd name="connsiteX0" fmla="*/ 213431 w 435202"/>
                  <a:gd name="connsiteY0" fmla="*/ 273 h 535672"/>
                  <a:gd name="connsiteX1" fmla="*/ 299156 w 435202"/>
                  <a:gd name="connsiteY1" fmla="*/ 19323 h 535672"/>
                  <a:gd name="connsiteX2" fmla="*/ 391231 w 435202"/>
                  <a:gd name="connsiteY2" fmla="*/ 105048 h 535672"/>
                  <a:gd name="connsiteX3" fmla="*/ 429331 w 435202"/>
                  <a:gd name="connsiteY3" fmla="*/ 216173 h 535672"/>
                  <a:gd name="connsiteX4" fmla="*/ 432506 w 435202"/>
                  <a:gd name="connsiteY4" fmla="*/ 327298 h 535672"/>
                  <a:gd name="connsiteX5" fmla="*/ 403931 w 435202"/>
                  <a:gd name="connsiteY5" fmla="*/ 428898 h 535672"/>
                  <a:gd name="connsiteX6" fmla="*/ 334081 w 435202"/>
                  <a:gd name="connsiteY6" fmla="*/ 501923 h 535672"/>
                  <a:gd name="connsiteX7" fmla="*/ 238831 w 435202"/>
                  <a:gd name="connsiteY7" fmla="*/ 533673 h 535672"/>
                  <a:gd name="connsiteX8" fmla="*/ 134056 w 435202"/>
                  <a:gd name="connsiteY8" fmla="*/ 524148 h 535672"/>
                  <a:gd name="connsiteX9" fmla="*/ 51506 w 435202"/>
                  <a:gd name="connsiteY9" fmla="*/ 457473 h 535672"/>
                  <a:gd name="connsiteX10" fmla="*/ 7056 w 435202"/>
                  <a:gd name="connsiteY10" fmla="*/ 371748 h 535672"/>
                  <a:gd name="connsiteX11" fmla="*/ 706 w 435202"/>
                  <a:gd name="connsiteY11" fmla="*/ 254273 h 535672"/>
                  <a:gd name="connsiteX12" fmla="*/ 13406 w 435202"/>
                  <a:gd name="connsiteY12" fmla="*/ 162198 h 535672"/>
                  <a:gd name="connsiteX13" fmla="*/ 64206 w 435202"/>
                  <a:gd name="connsiteY13" fmla="*/ 73298 h 535672"/>
                  <a:gd name="connsiteX14" fmla="*/ 140406 w 435202"/>
                  <a:gd name="connsiteY14" fmla="*/ 12973 h 535672"/>
                  <a:gd name="connsiteX15" fmla="*/ 213431 w 435202"/>
                  <a:gd name="connsiteY15" fmla="*/ 273 h 535672"/>
                  <a:gd name="connsiteX0" fmla="*/ 213431 w 435202"/>
                  <a:gd name="connsiteY0" fmla="*/ 273 h 533730"/>
                  <a:gd name="connsiteX1" fmla="*/ 299156 w 435202"/>
                  <a:gd name="connsiteY1" fmla="*/ 19323 h 533730"/>
                  <a:gd name="connsiteX2" fmla="*/ 391231 w 435202"/>
                  <a:gd name="connsiteY2" fmla="*/ 105048 h 533730"/>
                  <a:gd name="connsiteX3" fmla="*/ 429331 w 435202"/>
                  <a:gd name="connsiteY3" fmla="*/ 216173 h 533730"/>
                  <a:gd name="connsiteX4" fmla="*/ 432506 w 435202"/>
                  <a:gd name="connsiteY4" fmla="*/ 327298 h 533730"/>
                  <a:gd name="connsiteX5" fmla="*/ 403931 w 435202"/>
                  <a:gd name="connsiteY5" fmla="*/ 428898 h 533730"/>
                  <a:gd name="connsiteX6" fmla="*/ 334081 w 435202"/>
                  <a:gd name="connsiteY6" fmla="*/ 501923 h 533730"/>
                  <a:gd name="connsiteX7" fmla="*/ 238831 w 435202"/>
                  <a:gd name="connsiteY7" fmla="*/ 533673 h 533730"/>
                  <a:gd name="connsiteX8" fmla="*/ 134056 w 435202"/>
                  <a:gd name="connsiteY8" fmla="*/ 508273 h 533730"/>
                  <a:gd name="connsiteX9" fmla="*/ 51506 w 435202"/>
                  <a:gd name="connsiteY9" fmla="*/ 457473 h 533730"/>
                  <a:gd name="connsiteX10" fmla="*/ 7056 w 435202"/>
                  <a:gd name="connsiteY10" fmla="*/ 371748 h 533730"/>
                  <a:gd name="connsiteX11" fmla="*/ 706 w 435202"/>
                  <a:gd name="connsiteY11" fmla="*/ 254273 h 533730"/>
                  <a:gd name="connsiteX12" fmla="*/ 13406 w 435202"/>
                  <a:gd name="connsiteY12" fmla="*/ 162198 h 533730"/>
                  <a:gd name="connsiteX13" fmla="*/ 64206 w 435202"/>
                  <a:gd name="connsiteY13" fmla="*/ 73298 h 533730"/>
                  <a:gd name="connsiteX14" fmla="*/ 140406 w 435202"/>
                  <a:gd name="connsiteY14" fmla="*/ 12973 h 533730"/>
                  <a:gd name="connsiteX15" fmla="*/ 213431 w 435202"/>
                  <a:gd name="connsiteY15" fmla="*/ 273 h 533730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71748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46348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62223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07765 w 429536"/>
                  <a:gd name="connsiteY0" fmla="*/ 273 h 534818"/>
                  <a:gd name="connsiteX1" fmla="*/ 293490 w 429536"/>
                  <a:gd name="connsiteY1" fmla="*/ 19323 h 534818"/>
                  <a:gd name="connsiteX2" fmla="*/ 385565 w 429536"/>
                  <a:gd name="connsiteY2" fmla="*/ 105048 h 534818"/>
                  <a:gd name="connsiteX3" fmla="*/ 423665 w 429536"/>
                  <a:gd name="connsiteY3" fmla="*/ 216173 h 534818"/>
                  <a:gd name="connsiteX4" fmla="*/ 426840 w 429536"/>
                  <a:gd name="connsiteY4" fmla="*/ 327298 h 534818"/>
                  <a:gd name="connsiteX5" fmla="*/ 398265 w 429536"/>
                  <a:gd name="connsiteY5" fmla="*/ 428898 h 534818"/>
                  <a:gd name="connsiteX6" fmla="*/ 328415 w 429536"/>
                  <a:gd name="connsiteY6" fmla="*/ 501923 h 534818"/>
                  <a:gd name="connsiteX7" fmla="*/ 233165 w 429536"/>
                  <a:gd name="connsiteY7" fmla="*/ 533673 h 534818"/>
                  <a:gd name="connsiteX8" fmla="*/ 128390 w 429536"/>
                  <a:gd name="connsiteY8" fmla="*/ 520973 h 534818"/>
                  <a:gd name="connsiteX9" fmla="*/ 45840 w 429536"/>
                  <a:gd name="connsiteY9" fmla="*/ 457473 h 534818"/>
                  <a:gd name="connsiteX10" fmla="*/ 1390 w 429536"/>
                  <a:gd name="connsiteY10" fmla="*/ 362223 h 534818"/>
                  <a:gd name="connsiteX11" fmla="*/ 10915 w 429536"/>
                  <a:gd name="connsiteY11" fmla="*/ 257448 h 534818"/>
                  <a:gd name="connsiteX12" fmla="*/ 7740 w 429536"/>
                  <a:gd name="connsiteY12" fmla="*/ 162198 h 534818"/>
                  <a:gd name="connsiteX13" fmla="*/ 58540 w 429536"/>
                  <a:gd name="connsiteY13" fmla="*/ 73298 h 534818"/>
                  <a:gd name="connsiteX14" fmla="*/ 134740 w 429536"/>
                  <a:gd name="connsiteY14" fmla="*/ 12973 h 534818"/>
                  <a:gd name="connsiteX15" fmla="*/ 207765 w 429536"/>
                  <a:gd name="connsiteY15" fmla="*/ 273 h 534818"/>
                  <a:gd name="connsiteX0" fmla="*/ 209915 w 431686"/>
                  <a:gd name="connsiteY0" fmla="*/ 273 h 534818"/>
                  <a:gd name="connsiteX1" fmla="*/ 295640 w 431686"/>
                  <a:gd name="connsiteY1" fmla="*/ 19323 h 534818"/>
                  <a:gd name="connsiteX2" fmla="*/ 387715 w 431686"/>
                  <a:gd name="connsiteY2" fmla="*/ 105048 h 534818"/>
                  <a:gd name="connsiteX3" fmla="*/ 425815 w 431686"/>
                  <a:gd name="connsiteY3" fmla="*/ 216173 h 534818"/>
                  <a:gd name="connsiteX4" fmla="*/ 428990 w 431686"/>
                  <a:gd name="connsiteY4" fmla="*/ 327298 h 534818"/>
                  <a:gd name="connsiteX5" fmla="*/ 400415 w 431686"/>
                  <a:gd name="connsiteY5" fmla="*/ 428898 h 534818"/>
                  <a:gd name="connsiteX6" fmla="*/ 330565 w 431686"/>
                  <a:gd name="connsiteY6" fmla="*/ 501923 h 534818"/>
                  <a:gd name="connsiteX7" fmla="*/ 235315 w 431686"/>
                  <a:gd name="connsiteY7" fmla="*/ 533673 h 534818"/>
                  <a:gd name="connsiteX8" fmla="*/ 130540 w 431686"/>
                  <a:gd name="connsiteY8" fmla="*/ 520973 h 534818"/>
                  <a:gd name="connsiteX9" fmla="*/ 47990 w 431686"/>
                  <a:gd name="connsiteY9" fmla="*/ 457473 h 534818"/>
                  <a:gd name="connsiteX10" fmla="*/ 3540 w 431686"/>
                  <a:gd name="connsiteY10" fmla="*/ 362223 h 534818"/>
                  <a:gd name="connsiteX11" fmla="*/ 3540 w 431686"/>
                  <a:gd name="connsiteY11" fmla="*/ 257448 h 534818"/>
                  <a:gd name="connsiteX12" fmla="*/ 9890 w 431686"/>
                  <a:gd name="connsiteY12" fmla="*/ 162198 h 534818"/>
                  <a:gd name="connsiteX13" fmla="*/ 60690 w 431686"/>
                  <a:gd name="connsiteY13" fmla="*/ 73298 h 534818"/>
                  <a:gd name="connsiteX14" fmla="*/ 136890 w 431686"/>
                  <a:gd name="connsiteY14" fmla="*/ 12973 h 534818"/>
                  <a:gd name="connsiteX15" fmla="*/ 209915 w 431686"/>
                  <a:gd name="connsiteY15" fmla="*/ 273 h 534818"/>
                  <a:gd name="connsiteX0" fmla="*/ 210337 w 432108"/>
                  <a:gd name="connsiteY0" fmla="*/ 273 h 534818"/>
                  <a:gd name="connsiteX1" fmla="*/ 296062 w 432108"/>
                  <a:gd name="connsiteY1" fmla="*/ 19323 h 534818"/>
                  <a:gd name="connsiteX2" fmla="*/ 388137 w 432108"/>
                  <a:gd name="connsiteY2" fmla="*/ 105048 h 534818"/>
                  <a:gd name="connsiteX3" fmla="*/ 426237 w 432108"/>
                  <a:gd name="connsiteY3" fmla="*/ 216173 h 534818"/>
                  <a:gd name="connsiteX4" fmla="*/ 429412 w 432108"/>
                  <a:gd name="connsiteY4" fmla="*/ 327298 h 534818"/>
                  <a:gd name="connsiteX5" fmla="*/ 400837 w 432108"/>
                  <a:gd name="connsiteY5" fmla="*/ 428898 h 534818"/>
                  <a:gd name="connsiteX6" fmla="*/ 330987 w 432108"/>
                  <a:gd name="connsiteY6" fmla="*/ 501923 h 534818"/>
                  <a:gd name="connsiteX7" fmla="*/ 235737 w 432108"/>
                  <a:gd name="connsiteY7" fmla="*/ 533673 h 534818"/>
                  <a:gd name="connsiteX8" fmla="*/ 130962 w 432108"/>
                  <a:gd name="connsiteY8" fmla="*/ 520973 h 534818"/>
                  <a:gd name="connsiteX9" fmla="*/ 48412 w 432108"/>
                  <a:gd name="connsiteY9" fmla="*/ 457473 h 534818"/>
                  <a:gd name="connsiteX10" fmla="*/ 3962 w 432108"/>
                  <a:gd name="connsiteY10" fmla="*/ 362223 h 534818"/>
                  <a:gd name="connsiteX11" fmla="*/ 3962 w 432108"/>
                  <a:gd name="connsiteY11" fmla="*/ 257448 h 534818"/>
                  <a:gd name="connsiteX12" fmla="*/ 19837 w 432108"/>
                  <a:gd name="connsiteY12" fmla="*/ 162198 h 534818"/>
                  <a:gd name="connsiteX13" fmla="*/ 61112 w 432108"/>
                  <a:gd name="connsiteY13" fmla="*/ 73298 h 534818"/>
                  <a:gd name="connsiteX14" fmla="*/ 137312 w 432108"/>
                  <a:gd name="connsiteY14" fmla="*/ 12973 h 534818"/>
                  <a:gd name="connsiteX15" fmla="*/ 210337 w 432108"/>
                  <a:gd name="connsiteY15" fmla="*/ 273 h 534818"/>
                  <a:gd name="connsiteX0" fmla="*/ 210337 w 432108"/>
                  <a:gd name="connsiteY0" fmla="*/ 202 h 534747"/>
                  <a:gd name="connsiteX1" fmla="*/ 296062 w 432108"/>
                  <a:gd name="connsiteY1" fmla="*/ 19252 h 534747"/>
                  <a:gd name="connsiteX2" fmla="*/ 388137 w 432108"/>
                  <a:gd name="connsiteY2" fmla="*/ 104977 h 534747"/>
                  <a:gd name="connsiteX3" fmla="*/ 426237 w 432108"/>
                  <a:gd name="connsiteY3" fmla="*/ 216102 h 534747"/>
                  <a:gd name="connsiteX4" fmla="*/ 429412 w 432108"/>
                  <a:gd name="connsiteY4" fmla="*/ 327227 h 534747"/>
                  <a:gd name="connsiteX5" fmla="*/ 400837 w 432108"/>
                  <a:gd name="connsiteY5" fmla="*/ 428827 h 534747"/>
                  <a:gd name="connsiteX6" fmla="*/ 330987 w 432108"/>
                  <a:gd name="connsiteY6" fmla="*/ 501852 h 534747"/>
                  <a:gd name="connsiteX7" fmla="*/ 235737 w 432108"/>
                  <a:gd name="connsiteY7" fmla="*/ 533602 h 534747"/>
                  <a:gd name="connsiteX8" fmla="*/ 130962 w 432108"/>
                  <a:gd name="connsiteY8" fmla="*/ 520902 h 534747"/>
                  <a:gd name="connsiteX9" fmla="*/ 48412 w 432108"/>
                  <a:gd name="connsiteY9" fmla="*/ 457402 h 534747"/>
                  <a:gd name="connsiteX10" fmla="*/ 3962 w 432108"/>
                  <a:gd name="connsiteY10" fmla="*/ 362152 h 534747"/>
                  <a:gd name="connsiteX11" fmla="*/ 3962 w 432108"/>
                  <a:gd name="connsiteY11" fmla="*/ 257377 h 534747"/>
                  <a:gd name="connsiteX12" fmla="*/ 19837 w 432108"/>
                  <a:gd name="connsiteY12" fmla="*/ 162127 h 534747"/>
                  <a:gd name="connsiteX13" fmla="*/ 61112 w 432108"/>
                  <a:gd name="connsiteY13" fmla="*/ 73227 h 534747"/>
                  <a:gd name="connsiteX14" fmla="*/ 127787 w 432108"/>
                  <a:gd name="connsiteY14" fmla="*/ 25602 h 534747"/>
                  <a:gd name="connsiteX15" fmla="*/ 210337 w 432108"/>
                  <a:gd name="connsiteY15" fmla="*/ 202 h 534747"/>
                  <a:gd name="connsiteX0" fmla="*/ 210337 w 432108"/>
                  <a:gd name="connsiteY0" fmla="*/ 0 h 534545"/>
                  <a:gd name="connsiteX1" fmla="*/ 296062 w 432108"/>
                  <a:gd name="connsiteY1" fmla="*/ 19050 h 534545"/>
                  <a:gd name="connsiteX2" fmla="*/ 388137 w 432108"/>
                  <a:gd name="connsiteY2" fmla="*/ 104775 h 534545"/>
                  <a:gd name="connsiteX3" fmla="*/ 426237 w 432108"/>
                  <a:gd name="connsiteY3" fmla="*/ 215900 h 534545"/>
                  <a:gd name="connsiteX4" fmla="*/ 429412 w 432108"/>
                  <a:gd name="connsiteY4" fmla="*/ 327025 h 534545"/>
                  <a:gd name="connsiteX5" fmla="*/ 400837 w 432108"/>
                  <a:gd name="connsiteY5" fmla="*/ 428625 h 534545"/>
                  <a:gd name="connsiteX6" fmla="*/ 330987 w 432108"/>
                  <a:gd name="connsiteY6" fmla="*/ 501650 h 534545"/>
                  <a:gd name="connsiteX7" fmla="*/ 235737 w 432108"/>
                  <a:gd name="connsiteY7" fmla="*/ 533400 h 534545"/>
                  <a:gd name="connsiteX8" fmla="*/ 130962 w 432108"/>
                  <a:gd name="connsiteY8" fmla="*/ 520700 h 534545"/>
                  <a:gd name="connsiteX9" fmla="*/ 48412 w 432108"/>
                  <a:gd name="connsiteY9" fmla="*/ 457200 h 534545"/>
                  <a:gd name="connsiteX10" fmla="*/ 3962 w 432108"/>
                  <a:gd name="connsiteY10" fmla="*/ 361950 h 534545"/>
                  <a:gd name="connsiteX11" fmla="*/ 3962 w 432108"/>
                  <a:gd name="connsiteY11" fmla="*/ 257175 h 534545"/>
                  <a:gd name="connsiteX12" fmla="*/ 19837 w 432108"/>
                  <a:gd name="connsiteY12" fmla="*/ 161925 h 534545"/>
                  <a:gd name="connsiteX13" fmla="*/ 61112 w 432108"/>
                  <a:gd name="connsiteY13" fmla="*/ 73025 h 534545"/>
                  <a:gd name="connsiteX14" fmla="*/ 118262 w 432108"/>
                  <a:gd name="connsiteY14" fmla="*/ 19050 h 534545"/>
                  <a:gd name="connsiteX15" fmla="*/ 210337 w 432108"/>
                  <a:gd name="connsiteY15" fmla="*/ 0 h 534545"/>
                  <a:gd name="connsiteX0" fmla="*/ 206404 w 428175"/>
                  <a:gd name="connsiteY0" fmla="*/ 0 h 534545"/>
                  <a:gd name="connsiteX1" fmla="*/ 292129 w 428175"/>
                  <a:gd name="connsiteY1" fmla="*/ 19050 h 534545"/>
                  <a:gd name="connsiteX2" fmla="*/ 384204 w 428175"/>
                  <a:gd name="connsiteY2" fmla="*/ 104775 h 534545"/>
                  <a:gd name="connsiteX3" fmla="*/ 422304 w 428175"/>
                  <a:gd name="connsiteY3" fmla="*/ 215900 h 534545"/>
                  <a:gd name="connsiteX4" fmla="*/ 425479 w 428175"/>
                  <a:gd name="connsiteY4" fmla="*/ 327025 h 534545"/>
                  <a:gd name="connsiteX5" fmla="*/ 396904 w 428175"/>
                  <a:gd name="connsiteY5" fmla="*/ 428625 h 534545"/>
                  <a:gd name="connsiteX6" fmla="*/ 327054 w 428175"/>
                  <a:gd name="connsiteY6" fmla="*/ 501650 h 534545"/>
                  <a:gd name="connsiteX7" fmla="*/ 231804 w 428175"/>
                  <a:gd name="connsiteY7" fmla="*/ 533400 h 534545"/>
                  <a:gd name="connsiteX8" fmla="*/ 127029 w 428175"/>
                  <a:gd name="connsiteY8" fmla="*/ 520700 h 534545"/>
                  <a:gd name="connsiteX9" fmla="*/ 44479 w 428175"/>
                  <a:gd name="connsiteY9" fmla="*/ 457200 h 534545"/>
                  <a:gd name="connsiteX10" fmla="*/ 19079 w 428175"/>
                  <a:gd name="connsiteY10" fmla="*/ 361950 h 534545"/>
                  <a:gd name="connsiteX11" fmla="*/ 29 w 428175"/>
                  <a:gd name="connsiteY11" fmla="*/ 257175 h 534545"/>
                  <a:gd name="connsiteX12" fmla="*/ 15904 w 428175"/>
                  <a:gd name="connsiteY12" fmla="*/ 161925 h 534545"/>
                  <a:gd name="connsiteX13" fmla="*/ 57179 w 428175"/>
                  <a:gd name="connsiteY13" fmla="*/ 73025 h 534545"/>
                  <a:gd name="connsiteX14" fmla="*/ 114329 w 428175"/>
                  <a:gd name="connsiteY14" fmla="*/ 19050 h 534545"/>
                  <a:gd name="connsiteX15" fmla="*/ 206404 w 428175"/>
                  <a:gd name="connsiteY15" fmla="*/ 0 h 534545"/>
                  <a:gd name="connsiteX0" fmla="*/ 206375 w 428146"/>
                  <a:gd name="connsiteY0" fmla="*/ 0 h 534545"/>
                  <a:gd name="connsiteX1" fmla="*/ 292100 w 428146"/>
                  <a:gd name="connsiteY1" fmla="*/ 19050 h 534545"/>
                  <a:gd name="connsiteX2" fmla="*/ 384175 w 428146"/>
                  <a:gd name="connsiteY2" fmla="*/ 104775 h 534545"/>
                  <a:gd name="connsiteX3" fmla="*/ 422275 w 428146"/>
                  <a:gd name="connsiteY3" fmla="*/ 215900 h 534545"/>
                  <a:gd name="connsiteX4" fmla="*/ 425450 w 428146"/>
                  <a:gd name="connsiteY4" fmla="*/ 327025 h 534545"/>
                  <a:gd name="connsiteX5" fmla="*/ 396875 w 428146"/>
                  <a:gd name="connsiteY5" fmla="*/ 428625 h 534545"/>
                  <a:gd name="connsiteX6" fmla="*/ 327025 w 428146"/>
                  <a:gd name="connsiteY6" fmla="*/ 501650 h 534545"/>
                  <a:gd name="connsiteX7" fmla="*/ 231775 w 428146"/>
                  <a:gd name="connsiteY7" fmla="*/ 533400 h 534545"/>
                  <a:gd name="connsiteX8" fmla="*/ 127000 w 428146"/>
                  <a:gd name="connsiteY8" fmla="*/ 520700 h 534545"/>
                  <a:gd name="connsiteX9" fmla="*/ 44450 w 428146"/>
                  <a:gd name="connsiteY9" fmla="*/ 457200 h 534545"/>
                  <a:gd name="connsiteX10" fmla="*/ 9525 w 428146"/>
                  <a:gd name="connsiteY10" fmla="*/ 358775 h 534545"/>
                  <a:gd name="connsiteX11" fmla="*/ 0 w 428146"/>
                  <a:gd name="connsiteY11" fmla="*/ 257175 h 534545"/>
                  <a:gd name="connsiteX12" fmla="*/ 15875 w 428146"/>
                  <a:gd name="connsiteY12" fmla="*/ 161925 h 534545"/>
                  <a:gd name="connsiteX13" fmla="*/ 57150 w 428146"/>
                  <a:gd name="connsiteY13" fmla="*/ 73025 h 534545"/>
                  <a:gd name="connsiteX14" fmla="*/ 114300 w 428146"/>
                  <a:gd name="connsiteY14" fmla="*/ 19050 h 534545"/>
                  <a:gd name="connsiteX15" fmla="*/ 206375 w 428146"/>
                  <a:gd name="connsiteY15" fmla="*/ 0 h 534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28146" h="534545">
                    <a:moveTo>
                      <a:pt x="206375" y="0"/>
                    </a:moveTo>
                    <a:cubicBezTo>
                      <a:pt x="236008" y="0"/>
                      <a:pt x="262467" y="1588"/>
                      <a:pt x="292100" y="19050"/>
                    </a:cubicBezTo>
                    <a:cubicBezTo>
                      <a:pt x="321733" y="36512"/>
                      <a:pt x="362479" y="71967"/>
                      <a:pt x="384175" y="104775"/>
                    </a:cubicBezTo>
                    <a:cubicBezTo>
                      <a:pt x="405871" y="137583"/>
                      <a:pt x="415396" y="178858"/>
                      <a:pt x="422275" y="215900"/>
                    </a:cubicBezTo>
                    <a:cubicBezTo>
                      <a:pt x="429154" y="252942"/>
                      <a:pt x="429683" y="291571"/>
                      <a:pt x="425450" y="327025"/>
                    </a:cubicBezTo>
                    <a:cubicBezTo>
                      <a:pt x="421217" y="362479"/>
                      <a:pt x="413279" y="399521"/>
                      <a:pt x="396875" y="428625"/>
                    </a:cubicBezTo>
                    <a:cubicBezTo>
                      <a:pt x="380471" y="457729"/>
                      <a:pt x="354542" y="484188"/>
                      <a:pt x="327025" y="501650"/>
                    </a:cubicBezTo>
                    <a:cubicBezTo>
                      <a:pt x="299508" y="519113"/>
                      <a:pt x="265112" y="530225"/>
                      <a:pt x="231775" y="533400"/>
                    </a:cubicBezTo>
                    <a:cubicBezTo>
                      <a:pt x="198438" y="536575"/>
                      <a:pt x="158221" y="533400"/>
                      <a:pt x="127000" y="520700"/>
                    </a:cubicBezTo>
                    <a:cubicBezTo>
                      <a:pt x="95779" y="508000"/>
                      <a:pt x="64029" y="484187"/>
                      <a:pt x="44450" y="457200"/>
                    </a:cubicBezTo>
                    <a:cubicBezTo>
                      <a:pt x="24871" y="430213"/>
                      <a:pt x="16933" y="392112"/>
                      <a:pt x="9525" y="358775"/>
                    </a:cubicBezTo>
                    <a:cubicBezTo>
                      <a:pt x="2117" y="325438"/>
                      <a:pt x="-1058" y="289983"/>
                      <a:pt x="0" y="257175"/>
                    </a:cubicBezTo>
                    <a:cubicBezTo>
                      <a:pt x="1058" y="224367"/>
                      <a:pt x="6350" y="192617"/>
                      <a:pt x="15875" y="161925"/>
                    </a:cubicBezTo>
                    <a:cubicBezTo>
                      <a:pt x="25400" y="131233"/>
                      <a:pt x="39687" y="97367"/>
                      <a:pt x="57150" y="73025"/>
                    </a:cubicBezTo>
                    <a:cubicBezTo>
                      <a:pt x="74613" y="48683"/>
                      <a:pt x="89429" y="31221"/>
                      <a:pt x="114300" y="19050"/>
                    </a:cubicBezTo>
                    <a:cubicBezTo>
                      <a:pt x="139171" y="6879"/>
                      <a:pt x="176742" y="0"/>
                      <a:pt x="2063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3" name="TextBox 52"/>
            <p:cNvSpPr txBox="1"/>
            <p:nvPr/>
          </p:nvSpPr>
          <p:spPr>
            <a:xfrm>
              <a:off x="3112221" y="123857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solidFill>
                    <a:srgbClr val="FF0000"/>
                  </a:solidFill>
                </a:rPr>
                <a:t>留</a:t>
              </a:r>
              <a:endParaRPr lang="zh-CN" altLang="en-US" sz="36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257707" y="567500"/>
            <a:ext cx="890750" cy="972414"/>
            <a:chOff x="2989221" y="-202226"/>
            <a:chExt cx="890750" cy="972414"/>
          </a:xfrm>
        </p:grpSpPr>
        <p:grpSp>
          <p:nvGrpSpPr>
            <p:cNvPr id="56" name="组合 55"/>
            <p:cNvGrpSpPr/>
            <p:nvPr/>
          </p:nvGrpSpPr>
          <p:grpSpPr>
            <a:xfrm>
              <a:off x="2989221" y="-202226"/>
              <a:ext cx="890750" cy="964996"/>
              <a:chOff x="2337341" y="-944550"/>
              <a:chExt cx="1767675" cy="1915015"/>
            </a:xfrm>
          </p:grpSpPr>
          <p:sp>
            <p:nvSpPr>
              <p:cNvPr id="58" name="任意多边形 57"/>
              <p:cNvSpPr/>
              <p:nvPr/>
            </p:nvSpPr>
            <p:spPr>
              <a:xfrm>
                <a:off x="2445390" y="-188017"/>
                <a:ext cx="1523165" cy="1158482"/>
              </a:xfrm>
              <a:custGeom>
                <a:avLst/>
                <a:gdLst>
                  <a:gd name="connsiteX0" fmla="*/ 763717 w 1510477"/>
                  <a:gd name="connsiteY0" fmla="*/ 2180 h 1168643"/>
                  <a:gd name="connsiteX1" fmla="*/ 954217 w 1510477"/>
                  <a:gd name="connsiteY1" fmla="*/ 93620 h 1168643"/>
                  <a:gd name="connsiteX2" fmla="*/ 1076137 w 1510477"/>
                  <a:gd name="connsiteY2" fmla="*/ 268880 h 1168643"/>
                  <a:gd name="connsiteX3" fmla="*/ 1198057 w 1510477"/>
                  <a:gd name="connsiteY3" fmla="*/ 398420 h 1168643"/>
                  <a:gd name="connsiteX4" fmla="*/ 1358077 w 1510477"/>
                  <a:gd name="connsiteY4" fmla="*/ 543200 h 1168643"/>
                  <a:gd name="connsiteX5" fmla="*/ 1449517 w 1510477"/>
                  <a:gd name="connsiteY5" fmla="*/ 619400 h 1168643"/>
                  <a:gd name="connsiteX6" fmla="*/ 1510477 w 1510477"/>
                  <a:gd name="connsiteY6" fmla="*/ 756560 h 1168643"/>
                  <a:gd name="connsiteX7" fmla="*/ 1510477 w 1510477"/>
                  <a:gd name="connsiteY7" fmla="*/ 878480 h 1168643"/>
                  <a:gd name="connsiteX8" fmla="*/ 1449517 w 1510477"/>
                  <a:gd name="connsiteY8" fmla="*/ 1046120 h 1168643"/>
                  <a:gd name="connsiteX9" fmla="*/ 1319977 w 1510477"/>
                  <a:gd name="connsiteY9" fmla="*/ 1145180 h 1168643"/>
                  <a:gd name="connsiteX10" fmla="*/ 1144717 w 1510477"/>
                  <a:gd name="connsiteY10" fmla="*/ 1168040 h 1168643"/>
                  <a:gd name="connsiteX11" fmla="*/ 999937 w 1510477"/>
                  <a:gd name="connsiteY11" fmla="*/ 1129940 h 1168643"/>
                  <a:gd name="connsiteX12" fmla="*/ 847537 w 1510477"/>
                  <a:gd name="connsiteY12" fmla="*/ 1084220 h 1168643"/>
                  <a:gd name="connsiteX13" fmla="*/ 733237 w 1510477"/>
                  <a:gd name="connsiteY13" fmla="*/ 1084220 h 1168643"/>
                  <a:gd name="connsiteX14" fmla="*/ 641797 w 1510477"/>
                  <a:gd name="connsiteY14" fmla="*/ 1114700 h 1168643"/>
                  <a:gd name="connsiteX15" fmla="*/ 512257 w 1510477"/>
                  <a:gd name="connsiteY15" fmla="*/ 1137560 h 1168643"/>
                  <a:gd name="connsiteX16" fmla="*/ 405577 w 1510477"/>
                  <a:gd name="connsiteY16" fmla="*/ 1160420 h 1168643"/>
                  <a:gd name="connsiteX17" fmla="*/ 260797 w 1510477"/>
                  <a:gd name="connsiteY17" fmla="*/ 1152800 h 1168643"/>
                  <a:gd name="connsiteX18" fmla="*/ 108397 w 1510477"/>
                  <a:gd name="connsiteY18" fmla="*/ 1061360 h 1168643"/>
                  <a:gd name="connsiteX19" fmla="*/ 9337 w 1510477"/>
                  <a:gd name="connsiteY19" fmla="*/ 893720 h 1168643"/>
                  <a:gd name="connsiteX20" fmla="*/ 9337 w 1510477"/>
                  <a:gd name="connsiteY20" fmla="*/ 756560 h 1168643"/>
                  <a:gd name="connsiteX21" fmla="*/ 55057 w 1510477"/>
                  <a:gd name="connsiteY21" fmla="*/ 619400 h 1168643"/>
                  <a:gd name="connsiteX22" fmla="*/ 131257 w 1510477"/>
                  <a:gd name="connsiteY22" fmla="*/ 550820 h 1168643"/>
                  <a:gd name="connsiteX23" fmla="*/ 215077 w 1510477"/>
                  <a:gd name="connsiteY23" fmla="*/ 482240 h 1168643"/>
                  <a:gd name="connsiteX24" fmla="*/ 359857 w 1510477"/>
                  <a:gd name="connsiteY24" fmla="*/ 375560 h 1168643"/>
                  <a:gd name="connsiteX25" fmla="*/ 458917 w 1510477"/>
                  <a:gd name="connsiteY25" fmla="*/ 253640 h 1168643"/>
                  <a:gd name="connsiteX26" fmla="*/ 527497 w 1510477"/>
                  <a:gd name="connsiteY26" fmla="*/ 169820 h 1168643"/>
                  <a:gd name="connsiteX27" fmla="*/ 588457 w 1510477"/>
                  <a:gd name="connsiteY27" fmla="*/ 86000 h 1168643"/>
                  <a:gd name="connsiteX28" fmla="*/ 664657 w 1510477"/>
                  <a:gd name="connsiteY28" fmla="*/ 32660 h 1168643"/>
                  <a:gd name="connsiteX29" fmla="*/ 763717 w 1510477"/>
                  <a:gd name="connsiteY29" fmla="*/ 2180 h 1168643"/>
                  <a:gd name="connsiteX0" fmla="*/ 804992 w 1510477"/>
                  <a:gd name="connsiteY0" fmla="*/ 2254 h 1168717"/>
                  <a:gd name="connsiteX1" fmla="*/ 954217 w 1510477"/>
                  <a:gd name="connsiteY1" fmla="*/ 93694 h 1168717"/>
                  <a:gd name="connsiteX2" fmla="*/ 1076137 w 1510477"/>
                  <a:gd name="connsiteY2" fmla="*/ 268954 h 1168717"/>
                  <a:gd name="connsiteX3" fmla="*/ 1198057 w 1510477"/>
                  <a:gd name="connsiteY3" fmla="*/ 398494 h 1168717"/>
                  <a:gd name="connsiteX4" fmla="*/ 1358077 w 1510477"/>
                  <a:gd name="connsiteY4" fmla="*/ 543274 h 1168717"/>
                  <a:gd name="connsiteX5" fmla="*/ 1449517 w 1510477"/>
                  <a:gd name="connsiteY5" fmla="*/ 619474 h 1168717"/>
                  <a:gd name="connsiteX6" fmla="*/ 1510477 w 1510477"/>
                  <a:gd name="connsiteY6" fmla="*/ 756634 h 1168717"/>
                  <a:gd name="connsiteX7" fmla="*/ 1510477 w 1510477"/>
                  <a:gd name="connsiteY7" fmla="*/ 878554 h 1168717"/>
                  <a:gd name="connsiteX8" fmla="*/ 1449517 w 1510477"/>
                  <a:gd name="connsiteY8" fmla="*/ 1046194 h 1168717"/>
                  <a:gd name="connsiteX9" fmla="*/ 1319977 w 1510477"/>
                  <a:gd name="connsiteY9" fmla="*/ 1145254 h 1168717"/>
                  <a:gd name="connsiteX10" fmla="*/ 1144717 w 1510477"/>
                  <a:gd name="connsiteY10" fmla="*/ 1168114 h 1168717"/>
                  <a:gd name="connsiteX11" fmla="*/ 999937 w 1510477"/>
                  <a:gd name="connsiteY11" fmla="*/ 1130014 h 1168717"/>
                  <a:gd name="connsiteX12" fmla="*/ 847537 w 1510477"/>
                  <a:gd name="connsiteY12" fmla="*/ 1084294 h 1168717"/>
                  <a:gd name="connsiteX13" fmla="*/ 733237 w 1510477"/>
                  <a:gd name="connsiteY13" fmla="*/ 1084294 h 1168717"/>
                  <a:gd name="connsiteX14" fmla="*/ 641797 w 1510477"/>
                  <a:gd name="connsiteY14" fmla="*/ 1114774 h 1168717"/>
                  <a:gd name="connsiteX15" fmla="*/ 512257 w 1510477"/>
                  <a:gd name="connsiteY15" fmla="*/ 1137634 h 1168717"/>
                  <a:gd name="connsiteX16" fmla="*/ 405577 w 1510477"/>
                  <a:gd name="connsiteY16" fmla="*/ 1160494 h 1168717"/>
                  <a:gd name="connsiteX17" fmla="*/ 260797 w 1510477"/>
                  <a:gd name="connsiteY17" fmla="*/ 1152874 h 1168717"/>
                  <a:gd name="connsiteX18" fmla="*/ 108397 w 1510477"/>
                  <a:gd name="connsiteY18" fmla="*/ 1061434 h 1168717"/>
                  <a:gd name="connsiteX19" fmla="*/ 9337 w 1510477"/>
                  <a:gd name="connsiteY19" fmla="*/ 893794 h 1168717"/>
                  <a:gd name="connsiteX20" fmla="*/ 9337 w 1510477"/>
                  <a:gd name="connsiteY20" fmla="*/ 756634 h 1168717"/>
                  <a:gd name="connsiteX21" fmla="*/ 55057 w 1510477"/>
                  <a:gd name="connsiteY21" fmla="*/ 619474 h 1168717"/>
                  <a:gd name="connsiteX22" fmla="*/ 131257 w 1510477"/>
                  <a:gd name="connsiteY22" fmla="*/ 550894 h 1168717"/>
                  <a:gd name="connsiteX23" fmla="*/ 215077 w 1510477"/>
                  <a:gd name="connsiteY23" fmla="*/ 482314 h 1168717"/>
                  <a:gd name="connsiteX24" fmla="*/ 359857 w 1510477"/>
                  <a:gd name="connsiteY24" fmla="*/ 375634 h 1168717"/>
                  <a:gd name="connsiteX25" fmla="*/ 458917 w 1510477"/>
                  <a:gd name="connsiteY25" fmla="*/ 253714 h 1168717"/>
                  <a:gd name="connsiteX26" fmla="*/ 527497 w 1510477"/>
                  <a:gd name="connsiteY26" fmla="*/ 169894 h 1168717"/>
                  <a:gd name="connsiteX27" fmla="*/ 588457 w 1510477"/>
                  <a:gd name="connsiteY27" fmla="*/ 86074 h 1168717"/>
                  <a:gd name="connsiteX28" fmla="*/ 664657 w 1510477"/>
                  <a:gd name="connsiteY28" fmla="*/ 32734 h 1168717"/>
                  <a:gd name="connsiteX29" fmla="*/ 804992 w 1510477"/>
                  <a:gd name="connsiteY29" fmla="*/ 2254 h 1168717"/>
                  <a:gd name="connsiteX0" fmla="*/ 804992 w 1510477"/>
                  <a:gd name="connsiteY0" fmla="*/ 3140 h 1169603"/>
                  <a:gd name="connsiteX1" fmla="*/ 954217 w 1510477"/>
                  <a:gd name="connsiteY1" fmla="*/ 94580 h 1169603"/>
                  <a:gd name="connsiteX2" fmla="*/ 1076137 w 1510477"/>
                  <a:gd name="connsiteY2" fmla="*/ 269840 h 1169603"/>
                  <a:gd name="connsiteX3" fmla="*/ 1198057 w 1510477"/>
                  <a:gd name="connsiteY3" fmla="*/ 399380 h 1169603"/>
                  <a:gd name="connsiteX4" fmla="*/ 1358077 w 1510477"/>
                  <a:gd name="connsiteY4" fmla="*/ 544160 h 1169603"/>
                  <a:gd name="connsiteX5" fmla="*/ 1449517 w 1510477"/>
                  <a:gd name="connsiteY5" fmla="*/ 620360 h 1169603"/>
                  <a:gd name="connsiteX6" fmla="*/ 1510477 w 1510477"/>
                  <a:gd name="connsiteY6" fmla="*/ 757520 h 1169603"/>
                  <a:gd name="connsiteX7" fmla="*/ 1510477 w 1510477"/>
                  <a:gd name="connsiteY7" fmla="*/ 879440 h 1169603"/>
                  <a:gd name="connsiteX8" fmla="*/ 1449517 w 1510477"/>
                  <a:gd name="connsiteY8" fmla="*/ 1047080 h 1169603"/>
                  <a:gd name="connsiteX9" fmla="*/ 1319977 w 1510477"/>
                  <a:gd name="connsiteY9" fmla="*/ 1146140 h 1169603"/>
                  <a:gd name="connsiteX10" fmla="*/ 1144717 w 1510477"/>
                  <a:gd name="connsiteY10" fmla="*/ 1169000 h 1169603"/>
                  <a:gd name="connsiteX11" fmla="*/ 999937 w 1510477"/>
                  <a:gd name="connsiteY11" fmla="*/ 1130900 h 1169603"/>
                  <a:gd name="connsiteX12" fmla="*/ 847537 w 1510477"/>
                  <a:gd name="connsiteY12" fmla="*/ 1085180 h 1169603"/>
                  <a:gd name="connsiteX13" fmla="*/ 733237 w 1510477"/>
                  <a:gd name="connsiteY13" fmla="*/ 1085180 h 1169603"/>
                  <a:gd name="connsiteX14" fmla="*/ 641797 w 1510477"/>
                  <a:gd name="connsiteY14" fmla="*/ 1115660 h 1169603"/>
                  <a:gd name="connsiteX15" fmla="*/ 512257 w 1510477"/>
                  <a:gd name="connsiteY15" fmla="*/ 1138520 h 1169603"/>
                  <a:gd name="connsiteX16" fmla="*/ 405577 w 1510477"/>
                  <a:gd name="connsiteY16" fmla="*/ 1161380 h 1169603"/>
                  <a:gd name="connsiteX17" fmla="*/ 260797 w 1510477"/>
                  <a:gd name="connsiteY17" fmla="*/ 1153760 h 1169603"/>
                  <a:gd name="connsiteX18" fmla="*/ 108397 w 1510477"/>
                  <a:gd name="connsiteY18" fmla="*/ 1062320 h 1169603"/>
                  <a:gd name="connsiteX19" fmla="*/ 9337 w 1510477"/>
                  <a:gd name="connsiteY19" fmla="*/ 894680 h 1169603"/>
                  <a:gd name="connsiteX20" fmla="*/ 9337 w 1510477"/>
                  <a:gd name="connsiteY20" fmla="*/ 757520 h 1169603"/>
                  <a:gd name="connsiteX21" fmla="*/ 55057 w 1510477"/>
                  <a:gd name="connsiteY21" fmla="*/ 620360 h 1169603"/>
                  <a:gd name="connsiteX22" fmla="*/ 131257 w 1510477"/>
                  <a:gd name="connsiteY22" fmla="*/ 551780 h 1169603"/>
                  <a:gd name="connsiteX23" fmla="*/ 215077 w 1510477"/>
                  <a:gd name="connsiteY23" fmla="*/ 483200 h 1169603"/>
                  <a:gd name="connsiteX24" fmla="*/ 359857 w 1510477"/>
                  <a:gd name="connsiteY24" fmla="*/ 376520 h 1169603"/>
                  <a:gd name="connsiteX25" fmla="*/ 458917 w 1510477"/>
                  <a:gd name="connsiteY25" fmla="*/ 254600 h 1169603"/>
                  <a:gd name="connsiteX26" fmla="*/ 527497 w 1510477"/>
                  <a:gd name="connsiteY26" fmla="*/ 170780 h 1169603"/>
                  <a:gd name="connsiteX27" fmla="*/ 588457 w 1510477"/>
                  <a:gd name="connsiteY27" fmla="*/ 86960 h 1169603"/>
                  <a:gd name="connsiteX28" fmla="*/ 677357 w 1510477"/>
                  <a:gd name="connsiteY28" fmla="*/ 27270 h 1169603"/>
                  <a:gd name="connsiteX29" fmla="*/ 804992 w 1510477"/>
                  <a:gd name="connsiteY29" fmla="*/ 3140 h 1169603"/>
                  <a:gd name="connsiteX0" fmla="*/ 817692 w 1510477"/>
                  <a:gd name="connsiteY0" fmla="*/ 4719 h 1158482"/>
                  <a:gd name="connsiteX1" fmla="*/ 954217 w 1510477"/>
                  <a:gd name="connsiteY1" fmla="*/ 83459 h 1158482"/>
                  <a:gd name="connsiteX2" fmla="*/ 1076137 w 1510477"/>
                  <a:gd name="connsiteY2" fmla="*/ 258719 h 1158482"/>
                  <a:gd name="connsiteX3" fmla="*/ 1198057 w 1510477"/>
                  <a:gd name="connsiteY3" fmla="*/ 388259 h 1158482"/>
                  <a:gd name="connsiteX4" fmla="*/ 1358077 w 1510477"/>
                  <a:gd name="connsiteY4" fmla="*/ 533039 h 1158482"/>
                  <a:gd name="connsiteX5" fmla="*/ 1449517 w 1510477"/>
                  <a:gd name="connsiteY5" fmla="*/ 609239 h 1158482"/>
                  <a:gd name="connsiteX6" fmla="*/ 1510477 w 1510477"/>
                  <a:gd name="connsiteY6" fmla="*/ 746399 h 1158482"/>
                  <a:gd name="connsiteX7" fmla="*/ 1510477 w 1510477"/>
                  <a:gd name="connsiteY7" fmla="*/ 868319 h 1158482"/>
                  <a:gd name="connsiteX8" fmla="*/ 1449517 w 1510477"/>
                  <a:gd name="connsiteY8" fmla="*/ 1035959 h 1158482"/>
                  <a:gd name="connsiteX9" fmla="*/ 1319977 w 1510477"/>
                  <a:gd name="connsiteY9" fmla="*/ 1135019 h 1158482"/>
                  <a:gd name="connsiteX10" fmla="*/ 1144717 w 1510477"/>
                  <a:gd name="connsiteY10" fmla="*/ 1157879 h 1158482"/>
                  <a:gd name="connsiteX11" fmla="*/ 999937 w 1510477"/>
                  <a:gd name="connsiteY11" fmla="*/ 1119779 h 1158482"/>
                  <a:gd name="connsiteX12" fmla="*/ 847537 w 1510477"/>
                  <a:gd name="connsiteY12" fmla="*/ 1074059 h 1158482"/>
                  <a:gd name="connsiteX13" fmla="*/ 733237 w 1510477"/>
                  <a:gd name="connsiteY13" fmla="*/ 1074059 h 1158482"/>
                  <a:gd name="connsiteX14" fmla="*/ 641797 w 1510477"/>
                  <a:gd name="connsiteY14" fmla="*/ 1104539 h 1158482"/>
                  <a:gd name="connsiteX15" fmla="*/ 512257 w 1510477"/>
                  <a:gd name="connsiteY15" fmla="*/ 1127399 h 1158482"/>
                  <a:gd name="connsiteX16" fmla="*/ 405577 w 1510477"/>
                  <a:gd name="connsiteY16" fmla="*/ 1150259 h 1158482"/>
                  <a:gd name="connsiteX17" fmla="*/ 260797 w 1510477"/>
                  <a:gd name="connsiteY17" fmla="*/ 1142639 h 1158482"/>
                  <a:gd name="connsiteX18" fmla="*/ 108397 w 1510477"/>
                  <a:gd name="connsiteY18" fmla="*/ 1051199 h 1158482"/>
                  <a:gd name="connsiteX19" fmla="*/ 9337 w 1510477"/>
                  <a:gd name="connsiteY19" fmla="*/ 883559 h 1158482"/>
                  <a:gd name="connsiteX20" fmla="*/ 9337 w 1510477"/>
                  <a:gd name="connsiteY20" fmla="*/ 746399 h 1158482"/>
                  <a:gd name="connsiteX21" fmla="*/ 55057 w 1510477"/>
                  <a:gd name="connsiteY21" fmla="*/ 609239 h 1158482"/>
                  <a:gd name="connsiteX22" fmla="*/ 131257 w 1510477"/>
                  <a:gd name="connsiteY22" fmla="*/ 540659 h 1158482"/>
                  <a:gd name="connsiteX23" fmla="*/ 215077 w 1510477"/>
                  <a:gd name="connsiteY23" fmla="*/ 472079 h 1158482"/>
                  <a:gd name="connsiteX24" fmla="*/ 359857 w 1510477"/>
                  <a:gd name="connsiteY24" fmla="*/ 365399 h 1158482"/>
                  <a:gd name="connsiteX25" fmla="*/ 458917 w 1510477"/>
                  <a:gd name="connsiteY25" fmla="*/ 243479 h 1158482"/>
                  <a:gd name="connsiteX26" fmla="*/ 527497 w 1510477"/>
                  <a:gd name="connsiteY26" fmla="*/ 159659 h 1158482"/>
                  <a:gd name="connsiteX27" fmla="*/ 588457 w 1510477"/>
                  <a:gd name="connsiteY27" fmla="*/ 75839 h 1158482"/>
                  <a:gd name="connsiteX28" fmla="*/ 677357 w 1510477"/>
                  <a:gd name="connsiteY28" fmla="*/ 16149 h 1158482"/>
                  <a:gd name="connsiteX29" fmla="*/ 817692 w 1510477"/>
                  <a:gd name="connsiteY29" fmla="*/ 4719 h 1158482"/>
                  <a:gd name="connsiteX0" fmla="*/ 817692 w 1510477"/>
                  <a:gd name="connsiteY0" fmla="*/ 4719 h 1158482"/>
                  <a:gd name="connsiteX1" fmla="*/ 954217 w 1510477"/>
                  <a:gd name="connsiteY1" fmla="*/ 83459 h 1158482"/>
                  <a:gd name="connsiteX2" fmla="*/ 1076137 w 1510477"/>
                  <a:gd name="connsiteY2" fmla="*/ 258719 h 1158482"/>
                  <a:gd name="connsiteX3" fmla="*/ 1198057 w 1510477"/>
                  <a:gd name="connsiteY3" fmla="*/ 388259 h 1158482"/>
                  <a:gd name="connsiteX4" fmla="*/ 1358077 w 1510477"/>
                  <a:gd name="connsiteY4" fmla="*/ 533039 h 1158482"/>
                  <a:gd name="connsiteX5" fmla="*/ 1449517 w 1510477"/>
                  <a:gd name="connsiteY5" fmla="*/ 609239 h 1158482"/>
                  <a:gd name="connsiteX6" fmla="*/ 1510477 w 1510477"/>
                  <a:gd name="connsiteY6" fmla="*/ 746399 h 1158482"/>
                  <a:gd name="connsiteX7" fmla="*/ 1510477 w 1510477"/>
                  <a:gd name="connsiteY7" fmla="*/ 868319 h 1158482"/>
                  <a:gd name="connsiteX8" fmla="*/ 1449517 w 1510477"/>
                  <a:gd name="connsiteY8" fmla="*/ 1035959 h 1158482"/>
                  <a:gd name="connsiteX9" fmla="*/ 1319977 w 1510477"/>
                  <a:gd name="connsiteY9" fmla="*/ 1135019 h 1158482"/>
                  <a:gd name="connsiteX10" fmla="*/ 1144717 w 1510477"/>
                  <a:gd name="connsiteY10" fmla="*/ 1157879 h 1158482"/>
                  <a:gd name="connsiteX11" fmla="*/ 999937 w 1510477"/>
                  <a:gd name="connsiteY11" fmla="*/ 1119779 h 1158482"/>
                  <a:gd name="connsiteX12" fmla="*/ 847537 w 1510477"/>
                  <a:gd name="connsiteY12" fmla="*/ 1074059 h 1158482"/>
                  <a:gd name="connsiteX13" fmla="*/ 733237 w 1510477"/>
                  <a:gd name="connsiteY13" fmla="*/ 1074059 h 1158482"/>
                  <a:gd name="connsiteX14" fmla="*/ 641797 w 1510477"/>
                  <a:gd name="connsiteY14" fmla="*/ 1104539 h 1158482"/>
                  <a:gd name="connsiteX15" fmla="*/ 512257 w 1510477"/>
                  <a:gd name="connsiteY15" fmla="*/ 1127399 h 1158482"/>
                  <a:gd name="connsiteX16" fmla="*/ 405577 w 1510477"/>
                  <a:gd name="connsiteY16" fmla="*/ 1150259 h 1158482"/>
                  <a:gd name="connsiteX17" fmla="*/ 260797 w 1510477"/>
                  <a:gd name="connsiteY17" fmla="*/ 1142639 h 1158482"/>
                  <a:gd name="connsiteX18" fmla="*/ 108397 w 1510477"/>
                  <a:gd name="connsiteY18" fmla="*/ 1051199 h 1158482"/>
                  <a:gd name="connsiteX19" fmla="*/ 9337 w 1510477"/>
                  <a:gd name="connsiteY19" fmla="*/ 883559 h 1158482"/>
                  <a:gd name="connsiteX20" fmla="*/ 9337 w 1510477"/>
                  <a:gd name="connsiteY20" fmla="*/ 746399 h 1158482"/>
                  <a:gd name="connsiteX21" fmla="*/ 55057 w 1510477"/>
                  <a:gd name="connsiteY21" fmla="*/ 609239 h 1158482"/>
                  <a:gd name="connsiteX22" fmla="*/ 131257 w 1510477"/>
                  <a:gd name="connsiteY22" fmla="*/ 540659 h 1158482"/>
                  <a:gd name="connsiteX23" fmla="*/ 227777 w 1510477"/>
                  <a:gd name="connsiteY23" fmla="*/ 468904 h 1158482"/>
                  <a:gd name="connsiteX24" fmla="*/ 359857 w 1510477"/>
                  <a:gd name="connsiteY24" fmla="*/ 365399 h 1158482"/>
                  <a:gd name="connsiteX25" fmla="*/ 458917 w 1510477"/>
                  <a:gd name="connsiteY25" fmla="*/ 243479 h 1158482"/>
                  <a:gd name="connsiteX26" fmla="*/ 527497 w 1510477"/>
                  <a:gd name="connsiteY26" fmla="*/ 159659 h 1158482"/>
                  <a:gd name="connsiteX27" fmla="*/ 588457 w 1510477"/>
                  <a:gd name="connsiteY27" fmla="*/ 75839 h 1158482"/>
                  <a:gd name="connsiteX28" fmla="*/ 677357 w 1510477"/>
                  <a:gd name="connsiteY28" fmla="*/ 16149 h 1158482"/>
                  <a:gd name="connsiteX29" fmla="*/ 817692 w 1510477"/>
                  <a:gd name="connsiteY29" fmla="*/ 4719 h 1158482"/>
                  <a:gd name="connsiteX0" fmla="*/ 817075 w 1509860"/>
                  <a:gd name="connsiteY0" fmla="*/ 4719 h 1158482"/>
                  <a:gd name="connsiteX1" fmla="*/ 953600 w 1509860"/>
                  <a:gd name="connsiteY1" fmla="*/ 83459 h 1158482"/>
                  <a:gd name="connsiteX2" fmla="*/ 1075520 w 1509860"/>
                  <a:gd name="connsiteY2" fmla="*/ 258719 h 1158482"/>
                  <a:gd name="connsiteX3" fmla="*/ 1197440 w 1509860"/>
                  <a:gd name="connsiteY3" fmla="*/ 388259 h 1158482"/>
                  <a:gd name="connsiteX4" fmla="*/ 1357460 w 1509860"/>
                  <a:gd name="connsiteY4" fmla="*/ 533039 h 1158482"/>
                  <a:gd name="connsiteX5" fmla="*/ 1448900 w 1509860"/>
                  <a:gd name="connsiteY5" fmla="*/ 609239 h 1158482"/>
                  <a:gd name="connsiteX6" fmla="*/ 1509860 w 1509860"/>
                  <a:gd name="connsiteY6" fmla="*/ 746399 h 1158482"/>
                  <a:gd name="connsiteX7" fmla="*/ 1509860 w 1509860"/>
                  <a:gd name="connsiteY7" fmla="*/ 868319 h 1158482"/>
                  <a:gd name="connsiteX8" fmla="*/ 1448900 w 1509860"/>
                  <a:gd name="connsiteY8" fmla="*/ 1035959 h 1158482"/>
                  <a:gd name="connsiteX9" fmla="*/ 1319360 w 1509860"/>
                  <a:gd name="connsiteY9" fmla="*/ 1135019 h 1158482"/>
                  <a:gd name="connsiteX10" fmla="*/ 1144100 w 1509860"/>
                  <a:gd name="connsiteY10" fmla="*/ 1157879 h 1158482"/>
                  <a:gd name="connsiteX11" fmla="*/ 999320 w 1509860"/>
                  <a:gd name="connsiteY11" fmla="*/ 1119779 h 1158482"/>
                  <a:gd name="connsiteX12" fmla="*/ 846920 w 1509860"/>
                  <a:gd name="connsiteY12" fmla="*/ 1074059 h 1158482"/>
                  <a:gd name="connsiteX13" fmla="*/ 732620 w 1509860"/>
                  <a:gd name="connsiteY13" fmla="*/ 1074059 h 1158482"/>
                  <a:gd name="connsiteX14" fmla="*/ 641180 w 1509860"/>
                  <a:gd name="connsiteY14" fmla="*/ 1104539 h 1158482"/>
                  <a:gd name="connsiteX15" fmla="*/ 511640 w 1509860"/>
                  <a:gd name="connsiteY15" fmla="*/ 1127399 h 1158482"/>
                  <a:gd name="connsiteX16" fmla="*/ 404960 w 1509860"/>
                  <a:gd name="connsiteY16" fmla="*/ 1150259 h 1158482"/>
                  <a:gd name="connsiteX17" fmla="*/ 260180 w 1509860"/>
                  <a:gd name="connsiteY17" fmla="*/ 1142639 h 1158482"/>
                  <a:gd name="connsiteX18" fmla="*/ 107780 w 1509860"/>
                  <a:gd name="connsiteY18" fmla="*/ 1051199 h 1158482"/>
                  <a:gd name="connsiteX19" fmla="*/ 8720 w 1509860"/>
                  <a:gd name="connsiteY19" fmla="*/ 883559 h 1158482"/>
                  <a:gd name="connsiteX20" fmla="*/ 8720 w 1509860"/>
                  <a:gd name="connsiteY20" fmla="*/ 746399 h 1158482"/>
                  <a:gd name="connsiteX21" fmla="*/ 41740 w 1509860"/>
                  <a:gd name="connsiteY21" fmla="*/ 621939 h 1158482"/>
                  <a:gd name="connsiteX22" fmla="*/ 130640 w 1509860"/>
                  <a:gd name="connsiteY22" fmla="*/ 540659 h 1158482"/>
                  <a:gd name="connsiteX23" fmla="*/ 227160 w 1509860"/>
                  <a:gd name="connsiteY23" fmla="*/ 468904 h 1158482"/>
                  <a:gd name="connsiteX24" fmla="*/ 359240 w 1509860"/>
                  <a:gd name="connsiteY24" fmla="*/ 365399 h 1158482"/>
                  <a:gd name="connsiteX25" fmla="*/ 458300 w 1509860"/>
                  <a:gd name="connsiteY25" fmla="*/ 243479 h 1158482"/>
                  <a:gd name="connsiteX26" fmla="*/ 526880 w 1509860"/>
                  <a:gd name="connsiteY26" fmla="*/ 159659 h 1158482"/>
                  <a:gd name="connsiteX27" fmla="*/ 587840 w 1509860"/>
                  <a:gd name="connsiteY27" fmla="*/ 75839 h 1158482"/>
                  <a:gd name="connsiteX28" fmla="*/ 676740 w 1509860"/>
                  <a:gd name="connsiteY28" fmla="*/ 16149 h 1158482"/>
                  <a:gd name="connsiteX29" fmla="*/ 817075 w 1509860"/>
                  <a:gd name="connsiteY29" fmla="*/ 4719 h 1158482"/>
                  <a:gd name="connsiteX0" fmla="*/ 824371 w 1517156"/>
                  <a:gd name="connsiteY0" fmla="*/ 4719 h 1158482"/>
                  <a:gd name="connsiteX1" fmla="*/ 960896 w 1517156"/>
                  <a:gd name="connsiteY1" fmla="*/ 83459 h 1158482"/>
                  <a:gd name="connsiteX2" fmla="*/ 1082816 w 1517156"/>
                  <a:gd name="connsiteY2" fmla="*/ 258719 h 1158482"/>
                  <a:gd name="connsiteX3" fmla="*/ 1204736 w 1517156"/>
                  <a:gd name="connsiteY3" fmla="*/ 388259 h 1158482"/>
                  <a:gd name="connsiteX4" fmla="*/ 1364756 w 1517156"/>
                  <a:gd name="connsiteY4" fmla="*/ 533039 h 1158482"/>
                  <a:gd name="connsiteX5" fmla="*/ 1456196 w 1517156"/>
                  <a:gd name="connsiteY5" fmla="*/ 609239 h 1158482"/>
                  <a:gd name="connsiteX6" fmla="*/ 1517156 w 1517156"/>
                  <a:gd name="connsiteY6" fmla="*/ 746399 h 1158482"/>
                  <a:gd name="connsiteX7" fmla="*/ 1517156 w 1517156"/>
                  <a:gd name="connsiteY7" fmla="*/ 868319 h 1158482"/>
                  <a:gd name="connsiteX8" fmla="*/ 1456196 w 1517156"/>
                  <a:gd name="connsiteY8" fmla="*/ 1035959 h 1158482"/>
                  <a:gd name="connsiteX9" fmla="*/ 1326656 w 1517156"/>
                  <a:gd name="connsiteY9" fmla="*/ 1135019 h 1158482"/>
                  <a:gd name="connsiteX10" fmla="*/ 1151396 w 1517156"/>
                  <a:gd name="connsiteY10" fmla="*/ 1157879 h 1158482"/>
                  <a:gd name="connsiteX11" fmla="*/ 1006616 w 1517156"/>
                  <a:gd name="connsiteY11" fmla="*/ 1119779 h 1158482"/>
                  <a:gd name="connsiteX12" fmla="*/ 854216 w 1517156"/>
                  <a:gd name="connsiteY12" fmla="*/ 1074059 h 1158482"/>
                  <a:gd name="connsiteX13" fmla="*/ 739916 w 1517156"/>
                  <a:gd name="connsiteY13" fmla="*/ 1074059 h 1158482"/>
                  <a:gd name="connsiteX14" fmla="*/ 648476 w 1517156"/>
                  <a:gd name="connsiteY14" fmla="*/ 1104539 h 1158482"/>
                  <a:gd name="connsiteX15" fmla="*/ 518936 w 1517156"/>
                  <a:gd name="connsiteY15" fmla="*/ 1127399 h 1158482"/>
                  <a:gd name="connsiteX16" fmla="*/ 412256 w 1517156"/>
                  <a:gd name="connsiteY16" fmla="*/ 1150259 h 1158482"/>
                  <a:gd name="connsiteX17" fmla="*/ 267476 w 1517156"/>
                  <a:gd name="connsiteY17" fmla="*/ 1142639 h 1158482"/>
                  <a:gd name="connsiteX18" fmla="*/ 115076 w 1517156"/>
                  <a:gd name="connsiteY18" fmla="*/ 1051199 h 1158482"/>
                  <a:gd name="connsiteX19" fmla="*/ 16016 w 1517156"/>
                  <a:gd name="connsiteY19" fmla="*/ 883559 h 1158482"/>
                  <a:gd name="connsiteX20" fmla="*/ 3316 w 1517156"/>
                  <a:gd name="connsiteY20" fmla="*/ 752749 h 1158482"/>
                  <a:gd name="connsiteX21" fmla="*/ 49036 w 1517156"/>
                  <a:gd name="connsiteY21" fmla="*/ 621939 h 1158482"/>
                  <a:gd name="connsiteX22" fmla="*/ 137936 w 1517156"/>
                  <a:gd name="connsiteY22" fmla="*/ 540659 h 1158482"/>
                  <a:gd name="connsiteX23" fmla="*/ 234456 w 1517156"/>
                  <a:gd name="connsiteY23" fmla="*/ 468904 h 1158482"/>
                  <a:gd name="connsiteX24" fmla="*/ 366536 w 1517156"/>
                  <a:gd name="connsiteY24" fmla="*/ 365399 h 1158482"/>
                  <a:gd name="connsiteX25" fmla="*/ 465596 w 1517156"/>
                  <a:gd name="connsiteY25" fmla="*/ 243479 h 1158482"/>
                  <a:gd name="connsiteX26" fmla="*/ 534176 w 1517156"/>
                  <a:gd name="connsiteY26" fmla="*/ 159659 h 1158482"/>
                  <a:gd name="connsiteX27" fmla="*/ 595136 w 1517156"/>
                  <a:gd name="connsiteY27" fmla="*/ 75839 h 1158482"/>
                  <a:gd name="connsiteX28" fmla="*/ 684036 w 1517156"/>
                  <a:gd name="connsiteY28" fmla="*/ 16149 h 1158482"/>
                  <a:gd name="connsiteX29" fmla="*/ 824371 w 1517156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47448 w 1516128"/>
                  <a:gd name="connsiteY14" fmla="*/ 1104539 h 1158482"/>
                  <a:gd name="connsiteX15" fmla="*/ 517908 w 1516128"/>
                  <a:gd name="connsiteY15" fmla="*/ 112739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47448 w 1516128"/>
                  <a:gd name="connsiteY14" fmla="*/ 11045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28398 w 1516128"/>
                  <a:gd name="connsiteY14" fmla="*/ 1101364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28398 w 1516128"/>
                  <a:gd name="connsiteY14" fmla="*/ 1101364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44273 w 1516128"/>
                  <a:gd name="connsiteY14" fmla="*/ 10918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8736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44273 w 1516128"/>
                  <a:gd name="connsiteY14" fmla="*/ 10918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23165"/>
                  <a:gd name="connsiteY0" fmla="*/ 4719 h 1158482"/>
                  <a:gd name="connsiteX1" fmla="*/ 959868 w 1523165"/>
                  <a:gd name="connsiteY1" fmla="*/ 83459 h 1158482"/>
                  <a:gd name="connsiteX2" fmla="*/ 1081788 w 1523165"/>
                  <a:gd name="connsiteY2" fmla="*/ 258719 h 1158482"/>
                  <a:gd name="connsiteX3" fmla="*/ 1203708 w 1523165"/>
                  <a:gd name="connsiteY3" fmla="*/ 388259 h 1158482"/>
                  <a:gd name="connsiteX4" fmla="*/ 1363728 w 1523165"/>
                  <a:gd name="connsiteY4" fmla="*/ 533039 h 1158482"/>
                  <a:gd name="connsiteX5" fmla="*/ 1464693 w 1523165"/>
                  <a:gd name="connsiteY5" fmla="*/ 618764 h 1158482"/>
                  <a:gd name="connsiteX6" fmla="*/ 1516128 w 1523165"/>
                  <a:gd name="connsiteY6" fmla="*/ 746399 h 1158482"/>
                  <a:gd name="connsiteX7" fmla="*/ 1516128 w 1523165"/>
                  <a:gd name="connsiteY7" fmla="*/ 887369 h 1158482"/>
                  <a:gd name="connsiteX8" fmla="*/ 1455168 w 1523165"/>
                  <a:gd name="connsiteY8" fmla="*/ 1035959 h 1158482"/>
                  <a:gd name="connsiteX9" fmla="*/ 1325628 w 1523165"/>
                  <a:gd name="connsiteY9" fmla="*/ 1135019 h 1158482"/>
                  <a:gd name="connsiteX10" fmla="*/ 1150368 w 1523165"/>
                  <a:gd name="connsiteY10" fmla="*/ 1157879 h 1158482"/>
                  <a:gd name="connsiteX11" fmla="*/ 1005588 w 1523165"/>
                  <a:gd name="connsiteY11" fmla="*/ 1119779 h 1158482"/>
                  <a:gd name="connsiteX12" fmla="*/ 853188 w 1523165"/>
                  <a:gd name="connsiteY12" fmla="*/ 1074059 h 1158482"/>
                  <a:gd name="connsiteX13" fmla="*/ 754763 w 1523165"/>
                  <a:gd name="connsiteY13" fmla="*/ 1070884 h 1158482"/>
                  <a:gd name="connsiteX14" fmla="*/ 644273 w 1523165"/>
                  <a:gd name="connsiteY14" fmla="*/ 1091839 h 1158482"/>
                  <a:gd name="connsiteX15" fmla="*/ 540133 w 1523165"/>
                  <a:gd name="connsiteY15" fmla="*/ 1121049 h 1158482"/>
                  <a:gd name="connsiteX16" fmla="*/ 411228 w 1523165"/>
                  <a:gd name="connsiteY16" fmla="*/ 1150259 h 1158482"/>
                  <a:gd name="connsiteX17" fmla="*/ 266448 w 1523165"/>
                  <a:gd name="connsiteY17" fmla="*/ 1142639 h 1158482"/>
                  <a:gd name="connsiteX18" fmla="*/ 114048 w 1523165"/>
                  <a:gd name="connsiteY18" fmla="*/ 1051199 h 1158482"/>
                  <a:gd name="connsiteX19" fmla="*/ 18163 w 1523165"/>
                  <a:gd name="connsiteY19" fmla="*/ 902609 h 1158482"/>
                  <a:gd name="connsiteX20" fmla="*/ 2288 w 1523165"/>
                  <a:gd name="connsiteY20" fmla="*/ 752749 h 1158482"/>
                  <a:gd name="connsiteX21" fmla="*/ 48008 w 1523165"/>
                  <a:gd name="connsiteY21" fmla="*/ 621939 h 1158482"/>
                  <a:gd name="connsiteX22" fmla="*/ 136908 w 1523165"/>
                  <a:gd name="connsiteY22" fmla="*/ 540659 h 1158482"/>
                  <a:gd name="connsiteX23" fmla="*/ 233428 w 1523165"/>
                  <a:gd name="connsiteY23" fmla="*/ 468904 h 1158482"/>
                  <a:gd name="connsiteX24" fmla="*/ 365508 w 1523165"/>
                  <a:gd name="connsiteY24" fmla="*/ 365399 h 1158482"/>
                  <a:gd name="connsiteX25" fmla="*/ 464568 w 1523165"/>
                  <a:gd name="connsiteY25" fmla="*/ 243479 h 1158482"/>
                  <a:gd name="connsiteX26" fmla="*/ 533148 w 1523165"/>
                  <a:gd name="connsiteY26" fmla="*/ 159659 h 1158482"/>
                  <a:gd name="connsiteX27" fmla="*/ 594108 w 1523165"/>
                  <a:gd name="connsiteY27" fmla="*/ 75839 h 1158482"/>
                  <a:gd name="connsiteX28" fmla="*/ 683008 w 1523165"/>
                  <a:gd name="connsiteY28" fmla="*/ 16149 h 1158482"/>
                  <a:gd name="connsiteX29" fmla="*/ 823343 w 1523165"/>
                  <a:gd name="connsiteY29" fmla="*/ 4719 h 1158482"/>
                  <a:gd name="connsiteX0" fmla="*/ 823343 w 1523165"/>
                  <a:gd name="connsiteY0" fmla="*/ 4719 h 1158482"/>
                  <a:gd name="connsiteX1" fmla="*/ 959868 w 1523165"/>
                  <a:gd name="connsiteY1" fmla="*/ 83459 h 1158482"/>
                  <a:gd name="connsiteX2" fmla="*/ 1081788 w 1523165"/>
                  <a:gd name="connsiteY2" fmla="*/ 258719 h 1158482"/>
                  <a:gd name="connsiteX3" fmla="*/ 1203708 w 1523165"/>
                  <a:gd name="connsiteY3" fmla="*/ 388259 h 1158482"/>
                  <a:gd name="connsiteX4" fmla="*/ 1363728 w 1523165"/>
                  <a:gd name="connsiteY4" fmla="*/ 533039 h 1158482"/>
                  <a:gd name="connsiteX5" fmla="*/ 1464693 w 1523165"/>
                  <a:gd name="connsiteY5" fmla="*/ 618764 h 1158482"/>
                  <a:gd name="connsiteX6" fmla="*/ 1516128 w 1523165"/>
                  <a:gd name="connsiteY6" fmla="*/ 746399 h 1158482"/>
                  <a:gd name="connsiteX7" fmla="*/ 1516128 w 1523165"/>
                  <a:gd name="connsiteY7" fmla="*/ 887369 h 1158482"/>
                  <a:gd name="connsiteX8" fmla="*/ 1455168 w 1523165"/>
                  <a:gd name="connsiteY8" fmla="*/ 1035959 h 1158482"/>
                  <a:gd name="connsiteX9" fmla="*/ 1325628 w 1523165"/>
                  <a:gd name="connsiteY9" fmla="*/ 1135019 h 1158482"/>
                  <a:gd name="connsiteX10" fmla="*/ 1150368 w 1523165"/>
                  <a:gd name="connsiteY10" fmla="*/ 1157879 h 1158482"/>
                  <a:gd name="connsiteX11" fmla="*/ 1005588 w 1523165"/>
                  <a:gd name="connsiteY11" fmla="*/ 1119779 h 1158482"/>
                  <a:gd name="connsiteX12" fmla="*/ 853188 w 1523165"/>
                  <a:gd name="connsiteY12" fmla="*/ 1074059 h 1158482"/>
                  <a:gd name="connsiteX13" fmla="*/ 754763 w 1523165"/>
                  <a:gd name="connsiteY13" fmla="*/ 1070884 h 1158482"/>
                  <a:gd name="connsiteX14" fmla="*/ 644273 w 1523165"/>
                  <a:gd name="connsiteY14" fmla="*/ 1091839 h 1158482"/>
                  <a:gd name="connsiteX15" fmla="*/ 540133 w 1523165"/>
                  <a:gd name="connsiteY15" fmla="*/ 1121049 h 1158482"/>
                  <a:gd name="connsiteX16" fmla="*/ 411228 w 1523165"/>
                  <a:gd name="connsiteY16" fmla="*/ 1150259 h 1158482"/>
                  <a:gd name="connsiteX17" fmla="*/ 266448 w 1523165"/>
                  <a:gd name="connsiteY17" fmla="*/ 1142639 h 1158482"/>
                  <a:gd name="connsiteX18" fmla="*/ 114048 w 1523165"/>
                  <a:gd name="connsiteY18" fmla="*/ 1051199 h 1158482"/>
                  <a:gd name="connsiteX19" fmla="*/ 18163 w 1523165"/>
                  <a:gd name="connsiteY19" fmla="*/ 902609 h 1158482"/>
                  <a:gd name="connsiteX20" fmla="*/ 2288 w 1523165"/>
                  <a:gd name="connsiteY20" fmla="*/ 752749 h 1158482"/>
                  <a:gd name="connsiteX21" fmla="*/ 48008 w 1523165"/>
                  <a:gd name="connsiteY21" fmla="*/ 621939 h 1158482"/>
                  <a:gd name="connsiteX22" fmla="*/ 136908 w 1523165"/>
                  <a:gd name="connsiteY22" fmla="*/ 540659 h 1158482"/>
                  <a:gd name="connsiteX23" fmla="*/ 233428 w 1523165"/>
                  <a:gd name="connsiteY23" fmla="*/ 468904 h 1158482"/>
                  <a:gd name="connsiteX24" fmla="*/ 365508 w 1523165"/>
                  <a:gd name="connsiteY24" fmla="*/ 365399 h 1158482"/>
                  <a:gd name="connsiteX25" fmla="*/ 464568 w 1523165"/>
                  <a:gd name="connsiteY25" fmla="*/ 253004 h 1158482"/>
                  <a:gd name="connsiteX26" fmla="*/ 533148 w 1523165"/>
                  <a:gd name="connsiteY26" fmla="*/ 159659 h 1158482"/>
                  <a:gd name="connsiteX27" fmla="*/ 594108 w 1523165"/>
                  <a:gd name="connsiteY27" fmla="*/ 75839 h 1158482"/>
                  <a:gd name="connsiteX28" fmla="*/ 683008 w 1523165"/>
                  <a:gd name="connsiteY28" fmla="*/ 16149 h 1158482"/>
                  <a:gd name="connsiteX29" fmla="*/ 823343 w 1523165"/>
                  <a:gd name="connsiteY29" fmla="*/ 4719 h 115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523165" h="1158482">
                    <a:moveTo>
                      <a:pt x="823343" y="4719"/>
                    </a:moveTo>
                    <a:cubicBezTo>
                      <a:pt x="869486" y="15937"/>
                      <a:pt x="916794" y="41126"/>
                      <a:pt x="959868" y="83459"/>
                    </a:cubicBezTo>
                    <a:cubicBezTo>
                      <a:pt x="1002942" y="125792"/>
                      <a:pt x="1041148" y="207919"/>
                      <a:pt x="1081788" y="258719"/>
                    </a:cubicBezTo>
                    <a:cubicBezTo>
                      <a:pt x="1122428" y="309519"/>
                      <a:pt x="1156718" y="342539"/>
                      <a:pt x="1203708" y="388259"/>
                    </a:cubicBezTo>
                    <a:cubicBezTo>
                      <a:pt x="1250698" y="433979"/>
                      <a:pt x="1320231" y="494622"/>
                      <a:pt x="1363728" y="533039"/>
                    </a:cubicBezTo>
                    <a:cubicBezTo>
                      <a:pt x="1407225" y="571456"/>
                      <a:pt x="1439293" y="583204"/>
                      <a:pt x="1464693" y="618764"/>
                    </a:cubicBezTo>
                    <a:cubicBezTo>
                      <a:pt x="1490093" y="654324"/>
                      <a:pt x="1507556" y="701632"/>
                      <a:pt x="1516128" y="746399"/>
                    </a:cubicBezTo>
                    <a:cubicBezTo>
                      <a:pt x="1524701" y="791167"/>
                      <a:pt x="1526288" y="839109"/>
                      <a:pt x="1516128" y="887369"/>
                    </a:cubicBezTo>
                    <a:cubicBezTo>
                      <a:pt x="1505968" y="935629"/>
                      <a:pt x="1486918" y="994684"/>
                      <a:pt x="1455168" y="1035959"/>
                    </a:cubicBezTo>
                    <a:cubicBezTo>
                      <a:pt x="1423418" y="1077234"/>
                      <a:pt x="1376428" y="1114699"/>
                      <a:pt x="1325628" y="1135019"/>
                    </a:cubicBezTo>
                    <a:cubicBezTo>
                      <a:pt x="1274828" y="1155339"/>
                      <a:pt x="1203708" y="1160419"/>
                      <a:pt x="1150368" y="1157879"/>
                    </a:cubicBezTo>
                    <a:cubicBezTo>
                      <a:pt x="1097028" y="1155339"/>
                      <a:pt x="1055118" y="1133749"/>
                      <a:pt x="1005588" y="1119779"/>
                    </a:cubicBezTo>
                    <a:cubicBezTo>
                      <a:pt x="956058" y="1105809"/>
                      <a:pt x="894992" y="1082208"/>
                      <a:pt x="853188" y="1074059"/>
                    </a:cubicBezTo>
                    <a:cubicBezTo>
                      <a:pt x="811384" y="1065910"/>
                      <a:pt x="789582" y="1067921"/>
                      <a:pt x="754763" y="1070884"/>
                    </a:cubicBezTo>
                    <a:cubicBezTo>
                      <a:pt x="719944" y="1073847"/>
                      <a:pt x="680045" y="1083478"/>
                      <a:pt x="644273" y="1091839"/>
                    </a:cubicBezTo>
                    <a:cubicBezTo>
                      <a:pt x="608501" y="1100200"/>
                      <a:pt x="578974" y="1111312"/>
                      <a:pt x="540133" y="1121049"/>
                    </a:cubicBezTo>
                    <a:cubicBezTo>
                      <a:pt x="501292" y="1130786"/>
                      <a:pt x="456842" y="1146661"/>
                      <a:pt x="411228" y="1150259"/>
                    </a:cubicBezTo>
                    <a:cubicBezTo>
                      <a:pt x="365614" y="1153857"/>
                      <a:pt x="315978" y="1159149"/>
                      <a:pt x="266448" y="1142639"/>
                    </a:cubicBezTo>
                    <a:cubicBezTo>
                      <a:pt x="216918" y="1126129"/>
                      <a:pt x="155429" y="1091204"/>
                      <a:pt x="114048" y="1051199"/>
                    </a:cubicBezTo>
                    <a:cubicBezTo>
                      <a:pt x="72667" y="1011194"/>
                      <a:pt x="36790" y="952351"/>
                      <a:pt x="18163" y="902609"/>
                    </a:cubicBezTo>
                    <a:cubicBezTo>
                      <a:pt x="-464" y="852867"/>
                      <a:pt x="-2686" y="799527"/>
                      <a:pt x="2288" y="752749"/>
                    </a:cubicBezTo>
                    <a:cubicBezTo>
                      <a:pt x="7262" y="705971"/>
                      <a:pt x="25571" y="657287"/>
                      <a:pt x="48008" y="621939"/>
                    </a:cubicBezTo>
                    <a:cubicBezTo>
                      <a:pt x="70445" y="586591"/>
                      <a:pt x="106005" y="566165"/>
                      <a:pt x="136908" y="540659"/>
                    </a:cubicBezTo>
                    <a:cubicBezTo>
                      <a:pt x="167811" y="515153"/>
                      <a:pt x="195328" y="498114"/>
                      <a:pt x="233428" y="468904"/>
                    </a:cubicBezTo>
                    <a:cubicBezTo>
                      <a:pt x="271528" y="439694"/>
                      <a:pt x="326985" y="401382"/>
                      <a:pt x="365508" y="365399"/>
                    </a:cubicBezTo>
                    <a:cubicBezTo>
                      <a:pt x="404031" y="329416"/>
                      <a:pt x="464568" y="253004"/>
                      <a:pt x="464568" y="253004"/>
                    </a:cubicBezTo>
                    <a:cubicBezTo>
                      <a:pt x="492508" y="218714"/>
                      <a:pt x="511558" y="189186"/>
                      <a:pt x="533148" y="159659"/>
                    </a:cubicBezTo>
                    <a:cubicBezTo>
                      <a:pt x="554738" y="130132"/>
                      <a:pt x="571248" y="98699"/>
                      <a:pt x="594108" y="75839"/>
                    </a:cubicBezTo>
                    <a:cubicBezTo>
                      <a:pt x="616968" y="52979"/>
                      <a:pt x="644802" y="28002"/>
                      <a:pt x="683008" y="16149"/>
                    </a:cubicBezTo>
                    <a:cubicBezTo>
                      <a:pt x="721214" y="4296"/>
                      <a:pt x="777200" y="-6499"/>
                      <a:pt x="823343" y="47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任意多边形 58"/>
              <p:cNvSpPr/>
              <p:nvPr/>
            </p:nvSpPr>
            <p:spPr>
              <a:xfrm>
                <a:off x="2337341" y="-521817"/>
                <a:ext cx="435388" cy="572008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35388" h="572008">
                    <a:moveTo>
                      <a:pt x="213842" y="64"/>
                    </a:moveTo>
                    <a:cubicBezTo>
                      <a:pt x="240300" y="1122"/>
                      <a:pt x="269934" y="12235"/>
                      <a:pt x="299567" y="31814"/>
                    </a:cubicBezTo>
                    <a:cubicBezTo>
                      <a:pt x="329200" y="51393"/>
                      <a:pt x="369946" y="84731"/>
                      <a:pt x="391642" y="117539"/>
                    </a:cubicBezTo>
                    <a:cubicBezTo>
                      <a:pt x="413338" y="150347"/>
                      <a:pt x="422863" y="191622"/>
                      <a:pt x="429742" y="228664"/>
                    </a:cubicBezTo>
                    <a:cubicBezTo>
                      <a:pt x="436621" y="265706"/>
                      <a:pt x="436621" y="301689"/>
                      <a:pt x="432917" y="339789"/>
                    </a:cubicBezTo>
                    <a:cubicBezTo>
                      <a:pt x="429213" y="377889"/>
                      <a:pt x="424450" y="424456"/>
                      <a:pt x="407517" y="457264"/>
                    </a:cubicBezTo>
                    <a:cubicBezTo>
                      <a:pt x="390584" y="490072"/>
                      <a:pt x="359892" y="517589"/>
                      <a:pt x="331317" y="536639"/>
                    </a:cubicBezTo>
                    <a:cubicBezTo>
                      <a:pt x="302742" y="555689"/>
                      <a:pt x="268875" y="568918"/>
                      <a:pt x="236067" y="571564"/>
                    </a:cubicBezTo>
                    <a:cubicBezTo>
                      <a:pt x="203259" y="574210"/>
                      <a:pt x="163571" y="564685"/>
                      <a:pt x="134467" y="552514"/>
                    </a:cubicBezTo>
                    <a:cubicBezTo>
                      <a:pt x="105363" y="540343"/>
                      <a:pt x="82609" y="526585"/>
                      <a:pt x="61442" y="498539"/>
                    </a:cubicBezTo>
                    <a:cubicBezTo>
                      <a:pt x="40275" y="470493"/>
                      <a:pt x="17521" y="422868"/>
                      <a:pt x="7467" y="384239"/>
                    </a:cubicBezTo>
                    <a:cubicBezTo>
                      <a:pt x="-2587" y="345610"/>
                      <a:pt x="59" y="301689"/>
                      <a:pt x="1117" y="266764"/>
                    </a:cubicBezTo>
                    <a:cubicBezTo>
                      <a:pt x="2175" y="231839"/>
                      <a:pt x="3234" y="204852"/>
                      <a:pt x="13817" y="174689"/>
                    </a:cubicBezTo>
                    <a:cubicBezTo>
                      <a:pt x="24400" y="144527"/>
                      <a:pt x="47154" y="110131"/>
                      <a:pt x="64617" y="85789"/>
                    </a:cubicBezTo>
                    <a:cubicBezTo>
                      <a:pt x="82080" y="61447"/>
                      <a:pt x="115946" y="39752"/>
                      <a:pt x="140817" y="25464"/>
                    </a:cubicBezTo>
                    <a:cubicBezTo>
                      <a:pt x="165688" y="11177"/>
                      <a:pt x="187384" y="-994"/>
                      <a:pt x="213842" y="6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任意多边形 59"/>
              <p:cNvSpPr/>
              <p:nvPr/>
            </p:nvSpPr>
            <p:spPr>
              <a:xfrm>
                <a:off x="2785554" y="-944550"/>
                <a:ext cx="412377" cy="574814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4762 w 436308"/>
                  <a:gd name="connsiteY0" fmla="*/ 64 h 572008"/>
                  <a:gd name="connsiteX1" fmla="*/ 300487 w 436308"/>
                  <a:gd name="connsiteY1" fmla="*/ 31814 h 572008"/>
                  <a:gd name="connsiteX2" fmla="*/ 392562 w 436308"/>
                  <a:gd name="connsiteY2" fmla="*/ 117539 h 572008"/>
                  <a:gd name="connsiteX3" fmla="*/ 430662 w 436308"/>
                  <a:gd name="connsiteY3" fmla="*/ 228664 h 572008"/>
                  <a:gd name="connsiteX4" fmla="*/ 433837 w 436308"/>
                  <a:gd name="connsiteY4" fmla="*/ 339789 h 572008"/>
                  <a:gd name="connsiteX5" fmla="*/ 408437 w 436308"/>
                  <a:gd name="connsiteY5" fmla="*/ 457264 h 572008"/>
                  <a:gd name="connsiteX6" fmla="*/ 332237 w 436308"/>
                  <a:gd name="connsiteY6" fmla="*/ 536639 h 572008"/>
                  <a:gd name="connsiteX7" fmla="*/ 236987 w 436308"/>
                  <a:gd name="connsiteY7" fmla="*/ 571564 h 572008"/>
                  <a:gd name="connsiteX8" fmla="*/ 135387 w 436308"/>
                  <a:gd name="connsiteY8" fmla="*/ 552514 h 572008"/>
                  <a:gd name="connsiteX9" fmla="*/ 62362 w 436308"/>
                  <a:gd name="connsiteY9" fmla="*/ 498539 h 572008"/>
                  <a:gd name="connsiteX10" fmla="*/ 8387 w 436308"/>
                  <a:gd name="connsiteY10" fmla="*/ 384239 h 572008"/>
                  <a:gd name="connsiteX11" fmla="*/ 2037 w 436308"/>
                  <a:gd name="connsiteY11" fmla="*/ 266764 h 572008"/>
                  <a:gd name="connsiteX12" fmla="*/ 27437 w 436308"/>
                  <a:gd name="connsiteY12" fmla="*/ 174689 h 572008"/>
                  <a:gd name="connsiteX13" fmla="*/ 65537 w 436308"/>
                  <a:gd name="connsiteY13" fmla="*/ 85789 h 572008"/>
                  <a:gd name="connsiteX14" fmla="*/ 141737 w 436308"/>
                  <a:gd name="connsiteY14" fmla="*/ 25464 h 572008"/>
                  <a:gd name="connsiteX15" fmla="*/ 214762 w 436308"/>
                  <a:gd name="connsiteY15" fmla="*/ 64 h 572008"/>
                  <a:gd name="connsiteX0" fmla="*/ 208537 w 430083"/>
                  <a:gd name="connsiteY0" fmla="*/ 64 h 572008"/>
                  <a:gd name="connsiteX1" fmla="*/ 294262 w 430083"/>
                  <a:gd name="connsiteY1" fmla="*/ 31814 h 572008"/>
                  <a:gd name="connsiteX2" fmla="*/ 386337 w 430083"/>
                  <a:gd name="connsiteY2" fmla="*/ 117539 h 572008"/>
                  <a:gd name="connsiteX3" fmla="*/ 424437 w 430083"/>
                  <a:gd name="connsiteY3" fmla="*/ 228664 h 572008"/>
                  <a:gd name="connsiteX4" fmla="*/ 427612 w 430083"/>
                  <a:gd name="connsiteY4" fmla="*/ 339789 h 572008"/>
                  <a:gd name="connsiteX5" fmla="*/ 402212 w 430083"/>
                  <a:gd name="connsiteY5" fmla="*/ 457264 h 572008"/>
                  <a:gd name="connsiteX6" fmla="*/ 326012 w 430083"/>
                  <a:gd name="connsiteY6" fmla="*/ 536639 h 572008"/>
                  <a:gd name="connsiteX7" fmla="*/ 230762 w 430083"/>
                  <a:gd name="connsiteY7" fmla="*/ 571564 h 572008"/>
                  <a:gd name="connsiteX8" fmla="*/ 129162 w 430083"/>
                  <a:gd name="connsiteY8" fmla="*/ 552514 h 572008"/>
                  <a:gd name="connsiteX9" fmla="*/ 56137 w 430083"/>
                  <a:gd name="connsiteY9" fmla="*/ 498539 h 572008"/>
                  <a:gd name="connsiteX10" fmla="*/ 2162 w 430083"/>
                  <a:gd name="connsiteY10" fmla="*/ 384239 h 572008"/>
                  <a:gd name="connsiteX11" fmla="*/ 11687 w 430083"/>
                  <a:gd name="connsiteY11" fmla="*/ 266764 h 572008"/>
                  <a:gd name="connsiteX12" fmla="*/ 21212 w 430083"/>
                  <a:gd name="connsiteY12" fmla="*/ 174689 h 572008"/>
                  <a:gd name="connsiteX13" fmla="*/ 59312 w 430083"/>
                  <a:gd name="connsiteY13" fmla="*/ 85789 h 572008"/>
                  <a:gd name="connsiteX14" fmla="*/ 135512 w 430083"/>
                  <a:gd name="connsiteY14" fmla="*/ 25464 h 572008"/>
                  <a:gd name="connsiteX15" fmla="*/ 208537 w 430083"/>
                  <a:gd name="connsiteY15" fmla="*/ 64 h 572008"/>
                  <a:gd name="connsiteX0" fmla="*/ 197124 w 418670"/>
                  <a:gd name="connsiteY0" fmla="*/ 64 h 572008"/>
                  <a:gd name="connsiteX1" fmla="*/ 282849 w 418670"/>
                  <a:gd name="connsiteY1" fmla="*/ 31814 h 572008"/>
                  <a:gd name="connsiteX2" fmla="*/ 374924 w 418670"/>
                  <a:gd name="connsiteY2" fmla="*/ 117539 h 572008"/>
                  <a:gd name="connsiteX3" fmla="*/ 413024 w 418670"/>
                  <a:gd name="connsiteY3" fmla="*/ 228664 h 572008"/>
                  <a:gd name="connsiteX4" fmla="*/ 416199 w 418670"/>
                  <a:gd name="connsiteY4" fmla="*/ 339789 h 572008"/>
                  <a:gd name="connsiteX5" fmla="*/ 390799 w 418670"/>
                  <a:gd name="connsiteY5" fmla="*/ 457264 h 572008"/>
                  <a:gd name="connsiteX6" fmla="*/ 314599 w 418670"/>
                  <a:gd name="connsiteY6" fmla="*/ 536639 h 572008"/>
                  <a:gd name="connsiteX7" fmla="*/ 219349 w 418670"/>
                  <a:gd name="connsiteY7" fmla="*/ 571564 h 572008"/>
                  <a:gd name="connsiteX8" fmla="*/ 117749 w 418670"/>
                  <a:gd name="connsiteY8" fmla="*/ 552514 h 572008"/>
                  <a:gd name="connsiteX9" fmla="*/ 44724 w 418670"/>
                  <a:gd name="connsiteY9" fmla="*/ 498539 h 572008"/>
                  <a:gd name="connsiteX10" fmla="*/ 6624 w 418670"/>
                  <a:gd name="connsiteY10" fmla="*/ 384239 h 572008"/>
                  <a:gd name="connsiteX11" fmla="*/ 274 w 418670"/>
                  <a:gd name="connsiteY11" fmla="*/ 266764 h 572008"/>
                  <a:gd name="connsiteX12" fmla="*/ 9799 w 418670"/>
                  <a:gd name="connsiteY12" fmla="*/ 174689 h 572008"/>
                  <a:gd name="connsiteX13" fmla="*/ 47899 w 418670"/>
                  <a:gd name="connsiteY13" fmla="*/ 85789 h 572008"/>
                  <a:gd name="connsiteX14" fmla="*/ 124099 w 418670"/>
                  <a:gd name="connsiteY14" fmla="*/ 25464 h 572008"/>
                  <a:gd name="connsiteX15" fmla="*/ 197124 w 418670"/>
                  <a:gd name="connsiteY15" fmla="*/ 64 h 572008"/>
                  <a:gd name="connsiteX0" fmla="*/ 197905 w 419451"/>
                  <a:gd name="connsiteY0" fmla="*/ 64 h 572047"/>
                  <a:gd name="connsiteX1" fmla="*/ 283630 w 419451"/>
                  <a:gd name="connsiteY1" fmla="*/ 31814 h 572047"/>
                  <a:gd name="connsiteX2" fmla="*/ 375705 w 419451"/>
                  <a:gd name="connsiteY2" fmla="*/ 117539 h 572047"/>
                  <a:gd name="connsiteX3" fmla="*/ 413805 w 419451"/>
                  <a:gd name="connsiteY3" fmla="*/ 228664 h 572047"/>
                  <a:gd name="connsiteX4" fmla="*/ 416980 w 419451"/>
                  <a:gd name="connsiteY4" fmla="*/ 339789 h 572047"/>
                  <a:gd name="connsiteX5" fmla="*/ 391580 w 419451"/>
                  <a:gd name="connsiteY5" fmla="*/ 457264 h 572047"/>
                  <a:gd name="connsiteX6" fmla="*/ 315380 w 419451"/>
                  <a:gd name="connsiteY6" fmla="*/ 536639 h 572047"/>
                  <a:gd name="connsiteX7" fmla="*/ 220130 w 419451"/>
                  <a:gd name="connsiteY7" fmla="*/ 571564 h 572047"/>
                  <a:gd name="connsiteX8" fmla="*/ 118530 w 419451"/>
                  <a:gd name="connsiteY8" fmla="*/ 552514 h 572047"/>
                  <a:gd name="connsiteX9" fmla="*/ 64555 w 419451"/>
                  <a:gd name="connsiteY9" fmla="*/ 492189 h 572047"/>
                  <a:gd name="connsiteX10" fmla="*/ 7405 w 419451"/>
                  <a:gd name="connsiteY10" fmla="*/ 384239 h 572047"/>
                  <a:gd name="connsiteX11" fmla="*/ 1055 w 419451"/>
                  <a:gd name="connsiteY11" fmla="*/ 266764 h 572047"/>
                  <a:gd name="connsiteX12" fmla="*/ 10580 w 419451"/>
                  <a:gd name="connsiteY12" fmla="*/ 174689 h 572047"/>
                  <a:gd name="connsiteX13" fmla="*/ 48680 w 419451"/>
                  <a:gd name="connsiteY13" fmla="*/ 85789 h 572047"/>
                  <a:gd name="connsiteX14" fmla="*/ 124880 w 419451"/>
                  <a:gd name="connsiteY14" fmla="*/ 25464 h 572047"/>
                  <a:gd name="connsiteX15" fmla="*/ 197905 w 419451"/>
                  <a:gd name="connsiteY15" fmla="*/ 64 h 572047"/>
                  <a:gd name="connsiteX0" fmla="*/ 197073 w 418619"/>
                  <a:gd name="connsiteY0" fmla="*/ 64 h 572047"/>
                  <a:gd name="connsiteX1" fmla="*/ 282798 w 418619"/>
                  <a:gd name="connsiteY1" fmla="*/ 31814 h 572047"/>
                  <a:gd name="connsiteX2" fmla="*/ 374873 w 418619"/>
                  <a:gd name="connsiteY2" fmla="*/ 117539 h 572047"/>
                  <a:gd name="connsiteX3" fmla="*/ 412973 w 418619"/>
                  <a:gd name="connsiteY3" fmla="*/ 228664 h 572047"/>
                  <a:gd name="connsiteX4" fmla="*/ 416148 w 418619"/>
                  <a:gd name="connsiteY4" fmla="*/ 339789 h 572047"/>
                  <a:gd name="connsiteX5" fmla="*/ 390748 w 418619"/>
                  <a:gd name="connsiteY5" fmla="*/ 457264 h 572047"/>
                  <a:gd name="connsiteX6" fmla="*/ 314548 w 418619"/>
                  <a:gd name="connsiteY6" fmla="*/ 536639 h 572047"/>
                  <a:gd name="connsiteX7" fmla="*/ 219298 w 418619"/>
                  <a:gd name="connsiteY7" fmla="*/ 571564 h 572047"/>
                  <a:gd name="connsiteX8" fmla="*/ 117698 w 418619"/>
                  <a:gd name="connsiteY8" fmla="*/ 552514 h 572047"/>
                  <a:gd name="connsiteX9" fmla="*/ 63723 w 418619"/>
                  <a:gd name="connsiteY9" fmla="*/ 492189 h 572047"/>
                  <a:gd name="connsiteX10" fmla="*/ 16098 w 418619"/>
                  <a:gd name="connsiteY10" fmla="*/ 384239 h 572047"/>
                  <a:gd name="connsiteX11" fmla="*/ 223 w 418619"/>
                  <a:gd name="connsiteY11" fmla="*/ 266764 h 572047"/>
                  <a:gd name="connsiteX12" fmla="*/ 9748 w 418619"/>
                  <a:gd name="connsiteY12" fmla="*/ 174689 h 572047"/>
                  <a:gd name="connsiteX13" fmla="*/ 47848 w 418619"/>
                  <a:gd name="connsiteY13" fmla="*/ 85789 h 572047"/>
                  <a:gd name="connsiteX14" fmla="*/ 124048 w 418619"/>
                  <a:gd name="connsiteY14" fmla="*/ 25464 h 572047"/>
                  <a:gd name="connsiteX15" fmla="*/ 197073 w 418619"/>
                  <a:gd name="connsiteY15" fmla="*/ 64 h 572047"/>
                  <a:gd name="connsiteX0" fmla="*/ 197073 w 418619"/>
                  <a:gd name="connsiteY0" fmla="*/ 64 h 571689"/>
                  <a:gd name="connsiteX1" fmla="*/ 282798 w 418619"/>
                  <a:gd name="connsiteY1" fmla="*/ 31814 h 571689"/>
                  <a:gd name="connsiteX2" fmla="*/ 374873 w 418619"/>
                  <a:gd name="connsiteY2" fmla="*/ 117539 h 571689"/>
                  <a:gd name="connsiteX3" fmla="*/ 412973 w 418619"/>
                  <a:gd name="connsiteY3" fmla="*/ 228664 h 571689"/>
                  <a:gd name="connsiteX4" fmla="*/ 416148 w 418619"/>
                  <a:gd name="connsiteY4" fmla="*/ 339789 h 571689"/>
                  <a:gd name="connsiteX5" fmla="*/ 390748 w 418619"/>
                  <a:gd name="connsiteY5" fmla="*/ 457264 h 571689"/>
                  <a:gd name="connsiteX6" fmla="*/ 314548 w 418619"/>
                  <a:gd name="connsiteY6" fmla="*/ 536639 h 571689"/>
                  <a:gd name="connsiteX7" fmla="*/ 219298 w 418619"/>
                  <a:gd name="connsiteY7" fmla="*/ 571564 h 571689"/>
                  <a:gd name="connsiteX8" fmla="*/ 130398 w 418619"/>
                  <a:gd name="connsiteY8" fmla="*/ 546164 h 571689"/>
                  <a:gd name="connsiteX9" fmla="*/ 63723 w 418619"/>
                  <a:gd name="connsiteY9" fmla="*/ 492189 h 571689"/>
                  <a:gd name="connsiteX10" fmla="*/ 16098 w 418619"/>
                  <a:gd name="connsiteY10" fmla="*/ 384239 h 571689"/>
                  <a:gd name="connsiteX11" fmla="*/ 223 w 418619"/>
                  <a:gd name="connsiteY11" fmla="*/ 266764 h 571689"/>
                  <a:gd name="connsiteX12" fmla="*/ 9748 w 418619"/>
                  <a:gd name="connsiteY12" fmla="*/ 174689 h 571689"/>
                  <a:gd name="connsiteX13" fmla="*/ 47848 w 418619"/>
                  <a:gd name="connsiteY13" fmla="*/ 85789 h 571689"/>
                  <a:gd name="connsiteX14" fmla="*/ 124048 w 418619"/>
                  <a:gd name="connsiteY14" fmla="*/ 25464 h 571689"/>
                  <a:gd name="connsiteX15" fmla="*/ 197073 w 418619"/>
                  <a:gd name="connsiteY15" fmla="*/ 64 h 571689"/>
                  <a:gd name="connsiteX0" fmla="*/ 197073 w 418619"/>
                  <a:gd name="connsiteY0" fmla="*/ 18 h 571643"/>
                  <a:gd name="connsiteX1" fmla="*/ 301848 w 418619"/>
                  <a:gd name="connsiteY1" fmla="*/ 28593 h 571643"/>
                  <a:gd name="connsiteX2" fmla="*/ 374873 w 418619"/>
                  <a:gd name="connsiteY2" fmla="*/ 117493 h 571643"/>
                  <a:gd name="connsiteX3" fmla="*/ 412973 w 418619"/>
                  <a:gd name="connsiteY3" fmla="*/ 228618 h 571643"/>
                  <a:gd name="connsiteX4" fmla="*/ 416148 w 418619"/>
                  <a:gd name="connsiteY4" fmla="*/ 339743 h 571643"/>
                  <a:gd name="connsiteX5" fmla="*/ 390748 w 418619"/>
                  <a:gd name="connsiteY5" fmla="*/ 457218 h 571643"/>
                  <a:gd name="connsiteX6" fmla="*/ 314548 w 418619"/>
                  <a:gd name="connsiteY6" fmla="*/ 536593 h 571643"/>
                  <a:gd name="connsiteX7" fmla="*/ 219298 w 418619"/>
                  <a:gd name="connsiteY7" fmla="*/ 571518 h 571643"/>
                  <a:gd name="connsiteX8" fmla="*/ 130398 w 418619"/>
                  <a:gd name="connsiteY8" fmla="*/ 546118 h 571643"/>
                  <a:gd name="connsiteX9" fmla="*/ 63723 w 418619"/>
                  <a:gd name="connsiteY9" fmla="*/ 492143 h 571643"/>
                  <a:gd name="connsiteX10" fmla="*/ 16098 w 418619"/>
                  <a:gd name="connsiteY10" fmla="*/ 384193 h 571643"/>
                  <a:gd name="connsiteX11" fmla="*/ 223 w 418619"/>
                  <a:gd name="connsiteY11" fmla="*/ 266718 h 571643"/>
                  <a:gd name="connsiteX12" fmla="*/ 9748 w 418619"/>
                  <a:gd name="connsiteY12" fmla="*/ 174643 h 571643"/>
                  <a:gd name="connsiteX13" fmla="*/ 47848 w 418619"/>
                  <a:gd name="connsiteY13" fmla="*/ 85743 h 571643"/>
                  <a:gd name="connsiteX14" fmla="*/ 124048 w 418619"/>
                  <a:gd name="connsiteY14" fmla="*/ 25418 h 571643"/>
                  <a:gd name="connsiteX15" fmla="*/ 197073 w 418619"/>
                  <a:gd name="connsiteY15" fmla="*/ 18 h 571643"/>
                  <a:gd name="connsiteX0" fmla="*/ 212948 w 418619"/>
                  <a:gd name="connsiteY0" fmla="*/ 14 h 574814"/>
                  <a:gd name="connsiteX1" fmla="*/ 301848 w 418619"/>
                  <a:gd name="connsiteY1" fmla="*/ 31764 h 574814"/>
                  <a:gd name="connsiteX2" fmla="*/ 374873 w 418619"/>
                  <a:gd name="connsiteY2" fmla="*/ 120664 h 574814"/>
                  <a:gd name="connsiteX3" fmla="*/ 412973 w 418619"/>
                  <a:gd name="connsiteY3" fmla="*/ 231789 h 574814"/>
                  <a:gd name="connsiteX4" fmla="*/ 416148 w 418619"/>
                  <a:gd name="connsiteY4" fmla="*/ 342914 h 574814"/>
                  <a:gd name="connsiteX5" fmla="*/ 390748 w 418619"/>
                  <a:gd name="connsiteY5" fmla="*/ 460389 h 574814"/>
                  <a:gd name="connsiteX6" fmla="*/ 314548 w 418619"/>
                  <a:gd name="connsiteY6" fmla="*/ 539764 h 574814"/>
                  <a:gd name="connsiteX7" fmla="*/ 219298 w 418619"/>
                  <a:gd name="connsiteY7" fmla="*/ 574689 h 574814"/>
                  <a:gd name="connsiteX8" fmla="*/ 130398 w 418619"/>
                  <a:gd name="connsiteY8" fmla="*/ 549289 h 574814"/>
                  <a:gd name="connsiteX9" fmla="*/ 63723 w 418619"/>
                  <a:gd name="connsiteY9" fmla="*/ 495314 h 574814"/>
                  <a:gd name="connsiteX10" fmla="*/ 16098 w 418619"/>
                  <a:gd name="connsiteY10" fmla="*/ 387364 h 574814"/>
                  <a:gd name="connsiteX11" fmla="*/ 223 w 418619"/>
                  <a:gd name="connsiteY11" fmla="*/ 269889 h 574814"/>
                  <a:gd name="connsiteX12" fmla="*/ 9748 w 418619"/>
                  <a:gd name="connsiteY12" fmla="*/ 177814 h 574814"/>
                  <a:gd name="connsiteX13" fmla="*/ 47848 w 418619"/>
                  <a:gd name="connsiteY13" fmla="*/ 88914 h 574814"/>
                  <a:gd name="connsiteX14" fmla="*/ 124048 w 418619"/>
                  <a:gd name="connsiteY14" fmla="*/ 28589 h 574814"/>
                  <a:gd name="connsiteX15" fmla="*/ 212948 w 418619"/>
                  <a:gd name="connsiteY15" fmla="*/ 14 h 574814"/>
                  <a:gd name="connsiteX0" fmla="*/ 213247 w 418918"/>
                  <a:gd name="connsiteY0" fmla="*/ 14 h 574814"/>
                  <a:gd name="connsiteX1" fmla="*/ 302147 w 418918"/>
                  <a:gd name="connsiteY1" fmla="*/ 31764 h 574814"/>
                  <a:gd name="connsiteX2" fmla="*/ 375172 w 418918"/>
                  <a:gd name="connsiteY2" fmla="*/ 120664 h 574814"/>
                  <a:gd name="connsiteX3" fmla="*/ 413272 w 418918"/>
                  <a:gd name="connsiteY3" fmla="*/ 231789 h 574814"/>
                  <a:gd name="connsiteX4" fmla="*/ 416447 w 418918"/>
                  <a:gd name="connsiteY4" fmla="*/ 342914 h 574814"/>
                  <a:gd name="connsiteX5" fmla="*/ 391047 w 418918"/>
                  <a:gd name="connsiteY5" fmla="*/ 460389 h 574814"/>
                  <a:gd name="connsiteX6" fmla="*/ 314847 w 418918"/>
                  <a:gd name="connsiteY6" fmla="*/ 539764 h 574814"/>
                  <a:gd name="connsiteX7" fmla="*/ 219597 w 418918"/>
                  <a:gd name="connsiteY7" fmla="*/ 574689 h 574814"/>
                  <a:gd name="connsiteX8" fmla="*/ 130697 w 418918"/>
                  <a:gd name="connsiteY8" fmla="*/ 549289 h 574814"/>
                  <a:gd name="connsiteX9" fmla="*/ 64022 w 418918"/>
                  <a:gd name="connsiteY9" fmla="*/ 495314 h 574814"/>
                  <a:gd name="connsiteX10" fmla="*/ 16397 w 418918"/>
                  <a:gd name="connsiteY10" fmla="*/ 387364 h 574814"/>
                  <a:gd name="connsiteX11" fmla="*/ 522 w 418918"/>
                  <a:gd name="connsiteY11" fmla="*/ 269889 h 574814"/>
                  <a:gd name="connsiteX12" fmla="*/ 10047 w 418918"/>
                  <a:gd name="connsiteY12" fmla="*/ 177814 h 574814"/>
                  <a:gd name="connsiteX13" fmla="*/ 67197 w 418918"/>
                  <a:gd name="connsiteY13" fmla="*/ 82564 h 574814"/>
                  <a:gd name="connsiteX14" fmla="*/ 124347 w 418918"/>
                  <a:gd name="connsiteY14" fmla="*/ 28589 h 574814"/>
                  <a:gd name="connsiteX15" fmla="*/ 213247 w 418918"/>
                  <a:gd name="connsiteY15" fmla="*/ 14 h 574814"/>
                  <a:gd name="connsiteX0" fmla="*/ 212840 w 418511"/>
                  <a:gd name="connsiteY0" fmla="*/ 14 h 574814"/>
                  <a:gd name="connsiteX1" fmla="*/ 301740 w 418511"/>
                  <a:gd name="connsiteY1" fmla="*/ 31764 h 574814"/>
                  <a:gd name="connsiteX2" fmla="*/ 374765 w 418511"/>
                  <a:gd name="connsiteY2" fmla="*/ 120664 h 574814"/>
                  <a:gd name="connsiteX3" fmla="*/ 412865 w 418511"/>
                  <a:gd name="connsiteY3" fmla="*/ 231789 h 574814"/>
                  <a:gd name="connsiteX4" fmla="*/ 416040 w 418511"/>
                  <a:gd name="connsiteY4" fmla="*/ 342914 h 574814"/>
                  <a:gd name="connsiteX5" fmla="*/ 390640 w 418511"/>
                  <a:gd name="connsiteY5" fmla="*/ 460389 h 574814"/>
                  <a:gd name="connsiteX6" fmla="*/ 314440 w 418511"/>
                  <a:gd name="connsiteY6" fmla="*/ 539764 h 574814"/>
                  <a:gd name="connsiteX7" fmla="*/ 219190 w 418511"/>
                  <a:gd name="connsiteY7" fmla="*/ 574689 h 574814"/>
                  <a:gd name="connsiteX8" fmla="*/ 130290 w 418511"/>
                  <a:gd name="connsiteY8" fmla="*/ 549289 h 574814"/>
                  <a:gd name="connsiteX9" fmla="*/ 63615 w 418511"/>
                  <a:gd name="connsiteY9" fmla="*/ 495314 h 574814"/>
                  <a:gd name="connsiteX10" fmla="*/ 15990 w 418511"/>
                  <a:gd name="connsiteY10" fmla="*/ 387364 h 574814"/>
                  <a:gd name="connsiteX11" fmla="*/ 115 w 418511"/>
                  <a:gd name="connsiteY11" fmla="*/ 269889 h 574814"/>
                  <a:gd name="connsiteX12" fmla="*/ 22340 w 418511"/>
                  <a:gd name="connsiteY12" fmla="*/ 171464 h 574814"/>
                  <a:gd name="connsiteX13" fmla="*/ 66790 w 418511"/>
                  <a:gd name="connsiteY13" fmla="*/ 82564 h 574814"/>
                  <a:gd name="connsiteX14" fmla="*/ 123940 w 418511"/>
                  <a:gd name="connsiteY14" fmla="*/ 28589 h 574814"/>
                  <a:gd name="connsiteX15" fmla="*/ 212840 w 418511"/>
                  <a:gd name="connsiteY15" fmla="*/ 14 h 574814"/>
                  <a:gd name="connsiteX0" fmla="*/ 206706 w 412377"/>
                  <a:gd name="connsiteY0" fmla="*/ 14 h 574814"/>
                  <a:gd name="connsiteX1" fmla="*/ 295606 w 412377"/>
                  <a:gd name="connsiteY1" fmla="*/ 31764 h 574814"/>
                  <a:gd name="connsiteX2" fmla="*/ 368631 w 412377"/>
                  <a:gd name="connsiteY2" fmla="*/ 120664 h 574814"/>
                  <a:gd name="connsiteX3" fmla="*/ 406731 w 412377"/>
                  <a:gd name="connsiteY3" fmla="*/ 231789 h 574814"/>
                  <a:gd name="connsiteX4" fmla="*/ 409906 w 412377"/>
                  <a:gd name="connsiteY4" fmla="*/ 342914 h 574814"/>
                  <a:gd name="connsiteX5" fmla="*/ 384506 w 412377"/>
                  <a:gd name="connsiteY5" fmla="*/ 460389 h 574814"/>
                  <a:gd name="connsiteX6" fmla="*/ 308306 w 412377"/>
                  <a:gd name="connsiteY6" fmla="*/ 539764 h 574814"/>
                  <a:gd name="connsiteX7" fmla="*/ 213056 w 412377"/>
                  <a:gd name="connsiteY7" fmla="*/ 574689 h 574814"/>
                  <a:gd name="connsiteX8" fmla="*/ 124156 w 412377"/>
                  <a:gd name="connsiteY8" fmla="*/ 549289 h 574814"/>
                  <a:gd name="connsiteX9" fmla="*/ 57481 w 412377"/>
                  <a:gd name="connsiteY9" fmla="*/ 495314 h 574814"/>
                  <a:gd name="connsiteX10" fmla="*/ 9856 w 412377"/>
                  <a:gd name="connsiteY10" fmla="*/ 387364 h 574814"/>
                  <a:gd name="connsiteX11" fmla="*/ 331 w 412377"/>
                  <a:gd name="connsiteY11" fmla="*/ 285764 h 574814"/>
                  <a:gd name="connsiteX12" fmla="*/ 16206 w 412377"/>
                  <a:gd name="connsiteY12" fmla="*/ 171464 h 574814"/>
                  <a:gd name="connsiteX13" fmla="*/ 60656 w 412377"/>
                  <a:gd name="connsiteY13" fmla="*/ 82564 h 574814"/>
                  <a:gd name="connsiteX14" fmla="*/ 117806 w 412377"/>
                  <a:gd name="connsiteY14" fmla="*/ 28589 h 574814"/>
                  <a:gd name="connsiteX15" fmla="*/ 206706 w 412377"/>
                  <a:gd name="connsiteY15" fmla="*/ 14 h 574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12377" h="574814">
                    <a:moveTo>
                      <a:pt x="206706" y="14"/>
                    </a:moveTo>
                    <a:cubicBezTo>
                      <a:pt x="236339" y="543"/>
                      <a:pt x="268619" y="11656"/>
                      <a:pt x="295606" y="31764"/>
                    </a:cubicBezTo>
                    <a:cubicBezTo>
                      <a:pt x="322594" y="51872"/>
                      <a:pt x="350110" y="87327"/>
                      <a:pt x="368631" y="120664"/>
                    </a:cubicBezTo>
                    <a:cubicBezTo>
                      <a:pt x="387152" y="154002"/>
                      <a:pt x="399852" y="194747"/>
                      <a:pt x="406731" y="231789"/>
                    </a:cubicBezTo>
                    <a:cubicBezTo>
                      <a:pt x="413610" y="268831"/>
                      <a:pt x="413610" y="304814"/>
                      <a:pt x="409906" y="342914"/>
                    </a:cubicBezTo>
                    <a:cubicBezTo>
                      <a:pt x="406202" y="381014"/>
                      <a:pt x="401439" y="427581"/>
                      <a:pt x="384506" y="460389"/>
                    </a:cubicBezTo>
                    <a:cubicBezTo>
                      <a:pt x="367573" y="493197"/>
                      <a:pt x="336881" y="520714"/>
                      <a:pt x="308306" y="539764"/>
                    </a:cubicBezTo>
                    <a:cubicBezTo>
                      <a:pt x="279731" y="558814"/>
                      <a:pt x="243748" y="573102"/>
                      <a:pt x="213056" y="574689"/>
                    </a:cubicBezTo>
                    <a:cubicBezTo>
                      <a:pt x="182364" y="576277"/>
                      <a:pt x="150085" y="562518"/>
                      <a:pt x="124156" y="549289"/>
                    </a:cubicBezTo>
                    <a:cubicBezTo>
                      <a:pt x="98227" y="536060"/>
                      <a:pt x="76531" y="522301"/>
                      <a:pt x="57481" y="495314"/>
                    </a:cubicBezTo>
                    <a:cubicBezTo>
                      <a:pt x="38431" y="468327"/>
                      <a:pt x="19381" y="422289"/>
                      <a:pt x="9856" y="387364"/>
                    </a:cubicBezTo>
                    <a:cubicBezTo>
                      <a:pt x="331" y="352439"/>
                      <a:pt x="-727" y="321747"/>
                      <a:pt x="331" y="285764"/>
                    </a:cubicBezTo>
                    <a:cubicBezTo>
                      <a:pt x="1389" y="249781"/>
                      <a:pt x="6152" y="205331"/>
                      <a:pt x="16206" y="171464"/>
                    </a:cubicBezTo>
                    <a:cubicBezTo>
                      <a:pt x="26260" y="137597"/>
                      <a:pt x="43193" y="106906"/>
                      <a:pt x="60656" y="82564"/>
                    </a:cubicBezTo>
                    <a:cubicBezTo>
                      <a:pt x="78119" y="58222"/>
                      <a:pt x="93464" y="42347"/>
                      <a:pt x="117806" y="28589"/>
                    </a:cubicBezTo>
                    <a:cubicBezTo>
                      <a:pt x="142148" y="14831"/>
                      <a:pt x="177073" y="-515"/>
                      <a:pt x="206706" y="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任意多边形 60"/>
              <p:cNvSpPr/>
              <p:nvPr/>
            </p:nvSpPr>
            <p:spPr>
              <a:xfrm rot="838629">
                <a:off x="3337617" y="-905880"/>
                <a:ext cx="428465" cy="544494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3842 w 435388"/>
                  <a:gd name="connsiteY0" fmla="*/ 64 h 553649"/>
                  <a:gd name="connsiteX1" fmla="*/ 299567 w 435388"/>
                  <a:gd name="connsiteY1" fmla="*/ 31814 h 553649"/>
                  <a:gd name="connsiteX2" fmla="*/ 391642 w 435388"/>
                  <a:gd name="connsiteY2" fmla="*/ 117539 h 553649"/>
                  <a:gd name="connsiteX3" fmla="*/ 429742 w 435388"/>
                  <a:gd name="connsiteY3" fmla="*/ 228664 h 553649"/>
                  <a:gd name="connsiteX4" fmla="*/ 432917 w 435388"/>
                  <a:gd name="connsiteY4" fmla="*/ 339789 h 553649"/>
                  <a:gd name="connsiteX5" fmla="*/ 407517 w 435388"/>
                  <a:gd name="connsiteY5" fmla="*/ 457264 h 553649"/>
                  <a:gd name="connsiteX6" fmla="*/ 331317 w 435388"/>
                  <a:gd name="connsiteY6" fmla="*/ 536639 h 553649"/>
                  <a:gd name="connsiteX7" fmla="*/ 236874 w 435388"/>
                  <a:gd name="connsiteY7" fmla="*/ 535373 h 553649"/>
                  <a:gd name="connsiteX8" fmla="*/ 134467 w 435388"/>
                  <a:gd name="connsiteY8" fmla="*/ 552514 h 553649"/>
                  <a:gd name="connsiteX9" fmla="*/ 61442 w 435388"/>
                  <a:gd name="connsiteY9" fmla="*/ 498539 h 553649"/>
                  <a:gd name="connsiteX10" fmla="*/ 7467 w 435388"/>
                  <a:gd name="connsiteY10" fmla="*/ 384239 h 553649"/>
                  <a:gd name="connsiteX11" fmla="*/ 1117 w 435388"/>
                  <a:gd name="connsiteY11" fmla="*/ 266764 h 553649"/>
                  <a:gd name="connsiteX12" fmla="*/ 13817 w 435388"/>
                  <a:gd name="connsiteY12" fmla="*/ 174689 h 553649"/>
                  <a:gd name="connsiteX13" fmla="*/ 64617 w 435388"/>
                  <a:gd name="connsiteY13" fmla="*/ 85789 h 553649"/>
                  <a:gd name="connsiteX14" fmla="*/ 140817 w 435388"/>
                  <a:gd name="connsiteY14" fmla="*/ 25464 h 553649"/>
                  <a:gd name="connsiteX15" fmla="*/ 213842 w 435388"/>
                  <a:gd name="connsiteY15" fmla="*/ 64 h 553649"/>
                  <a:gd name="connsiteX0" fmla="*/ 213842 w 435388"/>
                  <a:gd name="connsiteY0" fmla="*/ 64 h 553764"/>
                  <a:gd name="connsiteX1" fmla="*/ 299567 w 435388"/>
                  <a:gd name="connsiteY1" fmla="*/ 31814 h 553764"/>
                  <a:gd name="connsiteX2" fmla="*/ 391642 w 435388"/>
                  <a:gd name="connsiteY2" fmla="*/ 117539 h 553764"/>
                  <a:gd name="connsiteX3" fmla="*/ 429742 w 435388"/>
                  <a:gd name="connsiteY3" fmla="*/ 228664 h 553764"/>
                  <a:gd name="connsiteX4" fmla="*/ 432917 w 435388"/>
                  <a:gd name="connsiteY4" fmla="*/ 339789 h 553764"/>
                  <a:gd name="connsiteX5" fmla="*/ 407517 w 435388"/>
                  <a:gd name="connsiteY5" fmla="*/ 457264 h 553764"/>
                  <a:gd name="connsiteX6" fmla="*/ 311311 w 435388"/>
                  <a:gd name="connsiteY6" fmla="*/ 521988 h 553764"/>
                  <a:gd name="connsiteX7" fmla="*/ 236874 w 435388"/>
                  <a:gd name="connsiteY7" fmla="*/ 535373 h 553764"/>
                  <a:gd name="connsiteX8" fmla="*/ 134467 w 435388"/>
                  <a:gd name="connsiteY8" fmla="*/ 552514 h 553764"/>
                  <a:gd name="connsiteX9" fmla="*/ 61442 w 435388"/>
                  <a:gd name="connsiteY9" fmla="*/ 498539 h 553764"/>
                  <a:gd name="connsiteX10" fmla="*/ 7467 w 435388"/>
                  <a:gd name="connsiteY10" fmla="*/ 384239 h 553764"/>
                  <a:gd name="connsiteX11" fmla="*/ 1117 w 435388"/>
                  <a:gd name="connsiteY11" fmla="*/ 266764 h 553764"/>
                  <a:gd name="connsiteX12" fmla="*/ 13817 w 435388"/>
                  <a:gd name="connsiteY12" fmla="*/ 174689 h 553764"/>
                  <a:gd name="connsiteX13" fmla="*/ 64617 w 435388"/>
                  <a:gd name="connsiteY13" fmla="*/ 85789 h 553764"/>
                  <a:gd name="connsiteX14" fmla="*/ 140817 w 435388"/>
                  <a:gd name="connsiteY14" fmla="*/ 25464 h 553764"/>
                  <a:gd name="connsiteX15" fmla="*/ 213842 w 435388"/>
                  <a:gd name="connsiteY15" fmla="*/ 64 h 553764"/>
                  <a:gd name="connsiteX0" fmla="*/ 213842 w 437384"/>
                  <a:gd name="connsiteY0" fmla="*/ 64 h 553764"/>
                  <a:gd name="connsiteX1" fmla="*/ 299567 w 437384"/>
                  <a:gd name="connsiteY1" fmla="*/ 31814 h 553764"/>
                  <a:gd name="connsiteX2" fmla="*/ 391642 w 437384"/>
                  <a:gd name="connsiteY2" fmla="*/ 117539 h 553764"/>
                  <a:gd name="connsiteX3" fmla="*/ 429742 w 437384"/>
                  <a:gd name="connsiteY3" fmla="*/ 228664 h 553764"/>
                  <a:gd name="connsiteX4" fmla="*/ 432917 w 437384"/>
                  <a:gd name="connsiteY4" fmla="*/ 339789 h 553764"/>
                  <a:gd name="connsiteX5" fmla="*/ 379815 w 437384"/>
                  <a:gd name="connsiteY5" fmla="*/ 437984 h 553764"/>
                  <a:gd name="connsiteX6" fmla="*/ 311311 w 437384"/>
                  <a:gd name="connsiteY6" fmla="*/ 521988 h 553764"/>
                  <a:gd name="connsiteX7" fmla="*/ 236874 w 437384"/>
                  <a:gd name="connsiteY7" fmla="*/ 535373 h 553764"/>
                  <a:gd name="connsiteX8" fmla="*/ 134467 w 437384"/>
                  <a:gd name="connsiteY8" fmla="*/ 552514 h 553764"/>
                  <a:gd name="connsiteX9" fmla="*/ 61442 w 437384"/>
                  <a:gd name="connsiteY9" fmla="*/ 498539 h 553764"/>
                  <a:gd name="connsiteX10" fmla="*/ 7467 w 437384"/>
                  <a:gd name="connsiteY10" fmla="*/ 384239 h 553764"/>
                  <a:gd name="connsiteX11" fmla="*/ 1117 w 437384"/>
                  <a:gd name="connsiteY11" fmla="*/ 266764 h 553764"/>
                  <a:gd name="connsiteX12" fmla="*/ 13817 w 437384"/>
                  <a:gd name="connsiteY12" fmla="*/ 174689 h 553764"/>
                  <a:gd name="connsiteX13" fmla="*/ 64617 w 437384"/>
                  <a:gd name="connsiteY13" fmla="*/ 85789 h 553764"/>
                  <a:gd name="connsiteX14" fmla="*/ 140817 w 437384"/>
                  <a:gd name="connsiteY14" fmla="*/ 25464 h 553764"/>
                  <a:gd name="connsiteX15" fmla="*/ 213842 w 437384"/>
                  <a:gd name="connsiteY15" fmla="*/ 64 h 553764"/>
                  <a:gd name="connsiteX0" fmla="*/ 213842 w 436489"/>
                  <a:gd name="connsiteY0" fmla="*/ 64 h 553764"/>
                  <a:gd name="connsiteX1" fmla="*/ 299567 w 436489"/>
                  <a:gd name="connsiteY1" fmla="*/ 31814 h 553764"/>
                  <a:gd name="connsiteX2" fmla="*/ 391642 w 436489"/>
                  <a:gd name="connsiteY2" fmla="*/ 117539 h 553764"/>
                  <a:gd name="connsiteX3" fmla="*/ 429742 w 436489"/>
                  <a:gd name="connsiteY3" fmla="*/ 228664 h 553764"/>
                  <a:gd name="connsiteX4" fmla="*/ 432917 w 436489"/>
                  <a:gd name="connsiteY4" fmla="*/ 339789 h 553764"/>
                  <a:gd name="connsiteX5" fmla="*/ 392125 w 436489"/>
                  <a:gd name="connsiteY5" fmla="*/ 448007 h 553764"/>
                  <a:gd name="connsiteX6" fmla="*/ 311311 w 436489"/>
                  <a:gd name="connsiteY6" fmla="*/ 521988 h 553764"/>
                  <a:gd name="connsiteX7" fmla="*/ 236874 w 436489"/>
                  <a:gd name="connsiteY7" fmla="*/ 535373 h 553764"/>
                  <a:gd name="connsiteX8" fmla="*/ 134467 w 436489"/>
                  <a:gd name="connsiteY8" fmla="*/ 552514 h 553764"/>
                  <a:gd name="connsiteX9" fmla="*/ 61442 w 436489"/>
                  <a:gd name="connsiteY9" fmla="*/ 498539 h 553764"/>
                  <a:gd name="connsiteX10" fmla="*/ 7467 w 436489"/>
                  <a:gd name="connsiteY10" fmla="*/ 384239 h 553764"/>
                  <a:gd name="connsiteX11" fmla="*/ 1117 w 436489"/>
                  <a:gd name="connsiteY11" fmla="*/ 266764 h 553764"/>
                  <a:gd name="connsiteX12" fmla="*/ 13817 w 436489"/>
                  <a:gd name="connsiteY12" fmla="*/ 174689 h 553764"/>
                  <a:gd name="connsiteX13" fmla="*/ 64617 w 436489"/>
                  <a:gd name="connsiteY13" fmla="*/ 85789 h 553764"/>
                  <a:gd name="connsiteX14" fmla="*/ 140817 w 436489"/>
                  <a:gd name="connsiteY14" fmla="*/ 25464 h 553764"/>
                  <a:gd name="connsiteX15" fmla="*/ 213842 w 436489"/>
                  <a:gd name="connsiteY15" fmla="*/ 64 h 553764"/>
                  <a:gd name="connsiteX0" fmla="*/ 213842 w 430585"/>
                  <a:gd name="connsiteY0" fmla="*/ 64 h 553764"/>
                  <a:gd name="connsiteX1" fmla="*/ 299567 w 430585"/>
                  <a:gd name="connsiteY1" fmla="*/ 31814 h 553764"/>
                  <a:gd name="connsiteX2" fmla="*/ 391642 w 430585"/>
                  <a:gd name="connsiteY2" fmla="*/ 117539 h 553764"/>
                  <a:gd name="connsiteX3" fmla="*/ 429742 w 430585"/>
                  <a:gd name="connsiteY3" fmla="*/ 228664 h 553764"/>
                  <a:gd name="connsiteX4" fmla="*/ 415979 w 430585"/>
                  <a:gd name="connsiteY4" fmla="*/ 337461 h 553764"/>
                  <a:gd name="connsiteX5" fmla="*/ 392125 w 430585"/>
                  <a:gd name="connsiteY5" fmla="*/ 448007 h 553764"/>
                  <a:gd name="connsiteX6" fmla="*/ 311311 w 430585"/>
                  <a:gd name="connsiteY6" fmla="*/ 521988 h 553764"/>
                  <a:gd name="connsiteX7" fmla="*/ 236874 w 430585"/>
                  <a:gd name="connsiteY7" fmla="*/ 535373 h 553764"/>
                  <a:gd name="connsiteX8" fmla="*/ 134467 w 430585"/>
                  <a:gd name="connsiteY8" fmla="*/ 552514 h 553764"/>
                  <a:gd name="connsiteX9" fmla="*/ 61442 w 430585"/>
                  <a:gd name="connsiteY9" fmla="*/ 498539 h 553764"/>
                  <a:gd name="connsiteX10" fmla="*/ 7467 w 430585"/>
                  <a:gd name="connsiteY10" fmla="*/ 384239 h 553764"/>
                  <a:gd name="connsiteX11" fmla="*/ 1117 w 430585"/>
                  <a:gd name="connsiteY11" fmla="*/ 266764 h 553764"/>
                  <a:gd name="connsiteX12" fmla="*/ 13817 w 430585"/>
                  <a:gd name="connsiteY12" fmla="*/ 174689 h 553764"/>
                  <a:gd name="connsiteX13" fmla="*/ 64617 w 430585"/>
                  <a:gd name="connsiteY13" fmla="*/ 85789 h 553764"/>
                  <a:gd name="connsiteX14" fmla="*/ 140817 w 430585"/>
                  <a:gd name="connsiteY14" fmla="*/ 25464 h 553764"/>
                  <a:gd name="connsiteX15" fmla="*/ 213842 w 430585"/>
                  <a:gd name="connsiteY15" fmla="*/ 64 h 553764"/>
                  <a:gd name="connsiteX0" fmla="*/ 213842 w 435963"/>
                  <a:gd name="connsiteY0" fmla="*/ 64 h 553764"/>
                  <a:gd name="connsiteX1" fmla="*/ 299567 w 435963"/>
                  <a:gd name="connsiteY1" fmla="*/ 31814 h 553764"/>
                  <a:gd name="connsiteX2" fmla="*/ 391642 w 435963"/>
                  <a:gd name="connsiteY2" fmla="*/ 117539 h 553764"/>
                  <a:gd name="connsiteX3" fmla="*/ 429742 w 435963"/>
                  <a:gd name="connsiteY3" fmla="*/ 228664 h 553764"/>
                  <a:gd name="connsiteX4" fmla="*/ 432151 w 435963"/>
                  <a:gd name="connsiteY4" fmla="*/ 336708 h 553764"/>
                  <a:gd name="connsiteX5" fmla="*/ 392125 w 435963"/>
                  <a:gd name="connsiteY5" fmla="*/ 448007 h 553764"/>
                  <a:gd name="connsiteX6" fmla="*/ 311311 w 435963"/>
                  <a:gd name="connsiteY6" fmla="*/ 521988 h 553764"/>
                  <a:gd name="connsiteX7" fmla="*/ 236874 w 435963"/>
                  <a:gd name="connsiteY7" fmla="*/ 535373 h 553764"/>
                  <a:gd name="connsiteX8" fmla="*/ 134467 w 435963"/>
                  <a:gd name="connsiteY8" fmla="*/ 552514 h 553764"/>
                  <a:gd name="connsiteX9" fmla="*/ 61442 w 435963"/>
                  <a:gd name="connsiteY9" fmla="*/ 498539 h 553764"/>
                  <a:gd name="connsiteX10" fmla="*/ 7467 w 435963"/>
                  <a:gd name="connsiteY10" fmla="*/ 384239 h 553764"/>
                  <a:gd name="connsiteX11" fmla="*/ 1117 w 435963"/>
                  <a:gd name="connsiteY11" fmla="*/ 266764 h 553764"/>
                  <a:gd name="connsiteX12" fmla="*/ 13817 w 435963"/>
                  <a:gd name="connsiteY12" fmla="*/ 174689 h 553764"/>
                  <a:gd name="connsiteX13" fmla="*/ 64617 w 435963"/>
                  <a:gd name="connsiteY13" fmla="*/ 85789 h 553764"/>
                  <a:gd name="connsiteX14" fmla="*/ 140817 w 435963"/>
                  <a:gd name="connsiteY14" fmla="*/ 25464 h 553764"/>
                  <a:gd name="connsiteX15" fmla="*/ 213842 w 435963"/>
                  <a:gd name="connsiteY15" fmla="*/ 64 h 553764"/>
                  <a:gd name="connsiteX0" fmla="*/ 213842 w 445884"/>
                  <a:gd name="connsiteY0" fmla="*/ 64 h 553764"/>
                  <a:gd name="connsiteX1" fmla="*/ 299567 w 445884"/>
                  <a:gd name="connsiteY1" fmla="*/ 31814 h 553764"/>
                  <a:gd name="connsiteX2" fmla="*/ 391642 w 445884"/>
                  <a:gd name="connsiteY2" fmla="*/ 117539 h 553764"/>
                  <a:gd name="connsiteX3" fmla="*/ 443613 w 445884"/>
                  <a:gd name="connsiteY3" fmla="*/ 218668 h 553764"/>
                  <a:gd name="connsiteX4" fmla="*/ 432151 w 445884"/>
                  <a:gd name="connsiteY4" fmla="*/ 336708 h 553764"/>
                  <a:gd name="connsiteX5" fmla="*/ 392125 w 445884"/>
                  <a:gd name="connsiteY5" fmla="*/ 448007 h 553764"/>
                  <a:gd name="connsiteX6" fmla="*/ 311311 w 445884"/>
                  <a:gd name="connsiteY6" fmla="*/ 521988 h 553764"/>
                  <a:gd name="connsiteX7" fmla="*/ 236874 w 445884"/>
                  <a:gd name="connsiteY7" fmla="*/ 535373 h 553764"/>
                  <a:gd name="connsiteX8" fmla="*/ 134467 w 445884"/>
                  <a:gd name="connsiteY8" fmla="*/ 552514 h 553764"/>
                  <a:gd name="connsiteX9" fmla="*/ 61442 w 445884"/>
                  <a:gd name="connsiteY9" fmla="*/ 498539 h 553764"/>
                  <a:gd name="connsiteX10" fmla="*/ 7467 w 445884"/>
                  <a:gd name="connsiteY10" fmla="*/ 384239 h 553764"/>
                  <a:gd name="connsiteX11" fmla="*/ 1117 w 445884"/>
                  <a:gd name="connsiteY11" fmla="*/ 266764 h 553764"/>
                  <a:gd name="connsiteX12" fmla="*/ 13817 w 445884"/>
                  <a:gd name="connsiteY12" fmla="*/ 174689 h 553764"/>
                  <a:gd name="connsiteX13" fmla="*/ 64617 w 445884"/>
                  <a:gd name="connsiteY13" fmla="*/ 85789 h 553764"/>
                  <a:gd name="connsiteX14" fmla="*/ 140817 w 445884"/>
                  <a:gd name="connsiteY14" fmla="*/ 25464 h 553764"/>
                  <a:gd name="connsiteX15" fmla="*/ 213842 w 445884"/>
                  <a:gd name="connsiteY15" fmla="*/ 64 h 553764"/>
                  <a:gd name="connsiteX0" fmla="*/ 213842 w 446149"/>
                  <a:gd name="connsiteY0" fmla="*/ 64 h 553764"/>
                  <a:gd name="connsiteX1" fmla="*/ 299567 w 446149"/>
                  <a:gd name="connsiteY1" fmla="*/ 31814 h 553764"/>
                  <a:gd name="connsiteX2" fmla="*/ 387808 w 446149"/>
                  <a:gd name="connsiteY2" fmla="*/ 102134 h 553764"/>
                  <a:gd name="connsiteX3" fmla="*/ 443613 w 446149"/>
                  <a:gd name="connsiteY3" fmla="*/ 218668 h 553764"/>
                  <a:gd name="connsiteX4" fmla="*/ 432151 w 446149"/>
                  <a:gd name="connsiteY4" fmla="*/ 336708 h 553764"/>
                  <a:gd name="connsiteX5" fmla="*/ 392125 w 446149"/>
                  <a:gd name="connsiteY5" fmla="*/ 448007 h 553764"/>
                  <a:gd name="connsiteX6" fmla="*/ 311311 w 446149"/>
                  <a:gd name="connsiteY6" fmla="*/ 521988 h 553764"/>
                  <a:gd name="connsiteX7" fmla="*/ 236874 w 446149"/>
                  <a:gd name="connsiteY7" fmla="*/ 535373 h 553764"/>
                  <a:gd name="connsiteX8" fmla="*/ 134467 w 446149"/>
                  <a:gd name="connsiteY8" fmla="*/ 552514 h 553764"/>
                  <a:gd name="connsiteX9" fmla="*/ 61442 w 446149"/>
                  <a:gd name="connsiteY9" fmla="*/ 498539 h 553764"/>
                  <a:gd name="connsiteX10" fmla="*/ 7467 w 446149"/>
                  <a:gd name="connsiteY10" fmla="*/ 384239 h 553764"/>
                  <a:gd name="connsiteX11" fmla="*/ 1117 w 446149"/>
                  <a:gd name="connsiteY11" fmla="*/ 266764 h 553764"/>
                  <a:gd name="connsiteX12" fmla="*/ 13817 w 446149"/>
                  <a:gd name="connsiteY12" fmla="*/ 174689 h 553764"/>
                  <a:gd name="connsiteX13" fmla="*/ 64617 w 446149"/>
                  <a:gd name="connsiteY13" fmla="*/ 85789 h 553764"/>
                  <a:gd name="connsiteX14" fmla="*/ 140817 w 446149"/>
                  <a:gd name="connsiteY14" fmla="*/ 25464 h 553764"/>
                  <a:gd name="connsiteX15" fmla="*/ 213842 w 446149"/>
                  <a:gd name="connsiteY15" fmla="*/ 64 h 553764"/>
                  <a:gd name="connsiteX0" fmla="*/ 213842 w 446149"/>
                  <a:gd name="connsiteY0" fmla="*/ 5 h 553705"/>
                  <a:gd name="connsiteX1" fmla="*/ 317286 w 446149"/>
                  <a:gd name="connsiteY1" fmla="*/ 24072 h 553705"/>
                  <a:gd name="connsiteX2" fmla="*/ 387808 w 446149"/>
                  <a:gd name="connsiteY2" fmla="*/ 102075 h 553705"/>
                  <a:gd name="connsiteX3" fmla="*/ 443613 w 446149"/>
                  <a:gd name="connsiteY3" fmla="*/ 218609 h 553705"/>
                  <a:gd name="connsiteX4" fmla="*/ 432151 w 446149"/>
                  <a:gd name="connsiteY4" fmla="*/ 336649 h 553705"/>
                  <a:gd name="connsiteX5" fmla="*/ 392125 w 446149"/>
                  <a:gd name="connsiteY5" fmla="*/ 447948 h 553705"/>
                  <a:gd name="connsiteX6" fmla="*/ 311311 w 446149"/>
                  <a:gd name="connsiteY6" fmla="*/ 521929 h 553705"/>
                  <a:gd name="connsiteX7" fmla="*/ 236874 w 446149"/>
                  <a:gd name="connsiteY7" fmla="*/ 535314 h 553705"/>
                  <a:gd name="connsiteX8" fmla="*/ 134467 w 446149"/>
                  <a:gd name="connsiteY8" fmla="*/ 552455 h 553705"/>
                  <a:gd name="connsiteX9" fmla="*/ 61442 w 446149"/>
                  <a:gd name="connsiteY9" fmla="*/ 498480 h 553705"/>
                  <a:gd name="connsiteX10" fmla="*/ 7467 w 446149"/>
                  <a:gd name="connsiteY10" fmla="*/ 384180 h 553705"/>
                  <a:gd name="connsiteX11" fmla="*/ 1117 w 446149"/>
                  <a:gd name="connsiteY11" fmla="*/ 266705 h 553705"/>
                  <a:gd name="connsiteX12" fmla="*/ 13817 w 446149"/>
                  <a:gd name="connsiteY12" fmla="*/ 174630 h 553705"/>
                  <a:gd name="connsiteX13" fmla="*/ 64617 w 446149"/>
                  <a:gd name="connsiteY13" fmla="*/ 85730 h 553705"/>
                  <a:gd name="connsiteX14" fmla="*/ 140817 w 446149"/>
                  <a:gd name="connsiteY14" fmla="*/ 25405 h 553705"/>
                  <a:gd name="connsiteX15" fmla="*/ 213842 w 446149"/>
                  <a:gd name="connsiteY15" fmla="*/ 5 h 553705"/>
                  <a:gd name="connsiteX0" fmla="*/ 213842 w 445567"/>
                  <a:gd name="connsiteY0" fmla="*/ 5 h 553705"/>
                  <a:gd name="connsiteX1" fmla="*/ 317286 w 445567"/>
                  <a:gd name="connsiteY1" fmla="*/ 24072 h 553705"/>
                  <a:gd name="connsiteX2" fmla="*/ 396284 w 445567"/>
                  <a:gd name="connsiteY2" fmla="*/ 96694 h 553705"/>
                  <a:gd name="connsiteX3" fmla="*/ 443613 w 445567"/>
                  <a:gd name="connsiteY3" fmla="*/ 218609 h 553705"/>
                  <a:gd name="connsiteX4" fmla="*/ 432151 w 445567"/>
                  <a:gd name="connsiteY4" fmla="*/ 336649 h 553705"/>
                  <a:gd name="connsiteX5" fmla="*/ 392125 w 445567"/>
                  <a:gd name="connsiteY5" fmla="*/ 447948 h 553705"/>
                  <a:gd name="connsiteX6" fmla="*/ 311311 w 445567"/>
                  <a:gd name="connsiteY6" fmla="*/ 521929 h 553705"/>
                  <a:gd name="connsiteX7" fmla="*/ 236874 w 445567"/>
                  <a:gd name="connsiteY7" fmla="*/ 535314 h 553705"/>
                  <a:gd name="connsiteX8" fmla="*/ 134467 w 445567"/>
                  <a:gd name="connsiteY8" fmla="*/ 552455 h 553705"/>
                  <a:gd name="connsiteX9" fmla="*/ 61442 w 445567"/>
                  <a:gd name="connsiteY9" fmla="*/ 498480 h 553705"/>
                  <a:gd name="connsiteX10" fmla="*/ 7467 w 445567"/>
                  <a:gd name="connsiteY10" fmla="*/ 384180 h 553705"/>
                  <a:gd name="connsiteX11" fmla="*/ 1117 w 445567"/>
                  <a:gd name="connsiteY11" fmla="*/ 266705 h 553705"/>
                  <a:gd name="connsiteX12" fmla="*/ 13817 w 445567"/>
                  <a:gd name="connsiteY12" fmla="*/ 174630 h 553705"/>
                  <a:gd name="connsiteX13" fmla="*/ 64617 w 445567"/>
                  <a:gd name="connsiteY13" fmla="*/ 85730 h 553705"/>
                  <a:gd name="connsiteX14" fmla="*/ 140817 w 445567"/>
                  <a:gd name="connsiteY14" fmla="*/ 25405 h 553705"/>
                  <a:gd name="connsiteX15" fmla="*/ 213842 w 445567"/>
                  <a:gd name="connsiteY15" fmla="*/ 5 h 553705"/>
                  <a:gd name="connsiteX0" fmla="*/ 221552 w 445567"/>
                  <a:gd name="connsiteY0" fmla="*/ 2 h 562165"/>
                  <a:gd name="connsiteX1" fmla="*/ 317286 w 445567"/>
                  <a:gd name="connsiteY1" fmla="*/ 32532 h 562165"/>
                  <a:gd name="connsiteX2" fmla="*/ 396284 w 445567"/>
                  <a:gd name="connsiteY2" fmla="*/ 105154 h 562165"/>
                  <a:gd name="connsiteX3" fmla="*/ 443613 w 445567"/>
                  <a:gd name="connsiteY3" fmla="*/ 227069 h 562165"/>
                  <a:gd name="connsiteX4" fmla="*/ 432151 w 445567"/>
                  <a:gd name="connsiteY4" fmla="*/ 345109 h 562165"/>
                  <a:gd name="connsiteX5" fmla="*/ 392125 w 445567"/>
                  <a:gd name="connsiteY5" fmla="*/ 456408 h 562165"/>
                  <a:gd name="connsiteX6" fmla="*/ 311311 w 445567"/>
                  <a:gd name="connsiteY6" fmla="*/ 530389 h 562165"/>
                  <a:gd name="connsiteX7" fmla="*/ 236874 w 445567"/>
                  <a:gd name="connsiteY7" fmla="*/ 543774 h 562165"/>
                  <a:gd name="connsiteX8" fmla="*/ 134467 w 445567"/>
                  <a:gd name="connsiteY8" fmla="*/ 560915 h 562165"/>
                  <a:gd name="connsiteX9" fmla="*/ 61442 w 445567"/>
                  <a:gd name="connsiteY9" fmla="*/ 506940 h 562165"/>
                  <a:gd name="connsiteX10" fmla="*/ 7467 w 445567"/>
                  <a:gd name="connsiteY10" fmla="*/ 392640 h 562165"/>
                  <a:gd name="connsiteX11" fmla="*/ 1117 w 445567"/>
                  <a:gd name="connsiteY11" fmla="*/ 275165 h 562165"/>
                  <a:gd name="connsiteX12" fmla="*/ 13817 w 445567"/>
                  <a:gd name="connsiteY12" fmla="*/ 183090 h 562165"/>
                  <a:gd name="connsiteX13" fmla="*/ 64617 w 445567"/>
                  <a:gd name="connsiteY13" fmla="*/ 94190 h 562165"/>
                  <a:gd name="connsiteX14" fmla="*/ 140817 w 445567"/>
                  <a:gd name="connsiteY14" fmla="*/ 33865 h 562165"/>
                  <a:gd name="connsiteX15" fmla="*/ 221552 w 445567"/>
                  <a:gd name="connsiteY15" fmla="*/ 2 h 562165"/>
                  <a:gd name="connsiteX0" fmla="*/ 221552 w 445567"/>
                  <a:gd name="connsiteY0" fmla="*/ 266 h 562429"/>
                  <a:gd name="connsiteX1" fmla="*/ 317286 w 445567"/>
                  <a:gd name="connsiteY1" fmla="*/ 32796 h 562429"/>
                  <a:gd name="connsiteX2" fmla="*/ 396284 w 445567"/>
                  <a:gd name="connsiteY2" fmla="*/ 105418 h 562429"/>
                  <a:gd name="connsiteX3" fmla="*/ 443613 w 445567"/>
                  <a:gd name="connsiteY3" fmla="*/ 227333 h 562429"/>
                  <a:gd name="connsiteX4" fmla="*/ 432151 w 445567"/>
                  <a:gd name="connsiteY4" fmla="*/ 345373 h 562429"/>
                  <a:gd name="connsiteX5" fmla="*/ 392125 w 445567"/>
                  <a:gd name="connsiteY5" fmla="*/ 456672 h 562429"/>
                  <a:gd name="connsiteX6" fmla="*/ 311311 w 445567"/>
                  <a:gd name="connsiteY6" fmla="*/ 530653 h 562429"/>
                  <a:gd name="connsiteX7" fmla="*/ 236874 w 445567"/>
                  <a:gd name="connsiteY7" fmla="*/ 544038 h 562429"/>
                  <a:gd name="connsiteX8" fmla="*/ 134467 w 445567"/>
                  <a:gd name="connsiteY8" fmla="*/ 561179 h 562429"/>
                  <a:gd name="connsiteX9" fmla="*/ 61442 w 445567"/>
                  <a:gd name="connsiteY9" fmla="*/ 507204 h 562429"/>
                  <a:gd name="connsiteX10" fmla="*/ 7467 w 445567"/>
                  <a:gd name="connsiteY10" fmla="*/ 392904 h 562429"/>
                  <a:gd name="connsiteX11" fmla="*/ 1117 w 445567"/>
                  <a:gd name="connsiteY11" fmla="*/ 275429 h 562429"/>
                  <a:gd name="connsiteX12" fmla="*/ 13817 w 445567"/>
                  <a:gd name="connsiteY12" fmla="*/ 183354 h 562429"/>
                  <a:gd name="connsiteX13" fmla="*/ 64617 w 445567"/>
                  <a:gd name="connsiteY13" fmla="*/ 94454 h 562429"/>
                  <a:gd name="connsiteX14" fmla="*/ 137749 w 445567"/>
                  <a:gd name="connsiteY14" fmla="*/ 21805 h 562429"/>
                  <a:gd name="connsiteX15" fmla="*/ 221552 w 445567"/>
                  <a:gd name="connsiteY15" fmla="*/ 266 h 562429"/>
                  <a:gd name="connsiteX0" fmla="*/ 222613 w 446628"/>
                  <a:gd name="connsiteY0" fmla="*/ 266 h 562429"/>
                  <a:gd name="connsiteX1" fmla="*/ 318347 w 446628"/>
                  <a:gd name="connsiteY1" fmla="*/ 32796 h 562429"/>
                  <a:gd name="connsiteX2" fmla="*/ 397345 w 446628"/>
                  <a:gd name="connsiteY2" fmla="*/ 105418 h 562429"/>
                  <a:gd name="connsiteX3" fmla="*/ 444674 w 446628"/>
                  <a:gd name="connsiteY3" fmla="*/ 227333 h 562429"/>
                  <a:gd name="connsiteX4" fmla="*/ 433212 w 446628"/>
                  <a:gd name="connsiteY4" fmla="*/ 345373 h 562429"/>
                  <a:gd name="connsiteX5" fmla="*/ 393186 w 446628"/>
                  <a:gd name="connsiteY5" fmla="*/ 456672 h 562429"/>
                  <a:gd name="connsiteX6" fmla="*/ 312372 w 446628"/>
                  <a:gd name="connsiteY6" fmla="*/ 530653 h 562429"/>
                  <a:gd name="connsiteX7" fmla="*/ 237935 w 446628"/>
                  <a:gd name="connsiteY7" fmla="*/ 544038 h 562429"/>
                  <a:gd name="connsiteX8" fmla="*/ 135528 w 446628"/>
                  <a:gd name="connsiteY8" fmla="*/ 561179 h 562429"/>
                  <a:gd name="connsiteX9" fmla="*/ 62503 w 446628"/>
                  <a:gd name="connsiteY9" fmla="*/ 507204 h 562429"/>
                  <a:gd name="connsiteX10" fmla="*/ 8528 w 446628"/>
                  <a:gd name="connsiteY10" fmla="*/ 392904 h 562429"/>
                  <a:gd name="connsiteX11" fmla="*/ 2178 w 446628"/>
                  <a:gd name="connsiteY11" fmla="*/ 275429 h 562429"/>
                  <a:gd name="connsiteX12" fmla="*/ 29503 w 446628"/>
                  <a:gd name="connsiteY12" fmla="*/ 189530 h 562429"/>
                  <a:gd name="connsiteX13" fmla="*/ 65678 w 446628"/>
                  <a:gd name="connsiteY13" fmla="*/ 94454 h 562429"/>
                  <a:gd name="connsiteX14" fmla="*/ 138810 w 446628"/>
                  <a:gd name="connsiteY14" fmla="*/ 21805 h 562429"/>
                  <a:gd name="connsiteX15" fmla="*/ 222613 w 446628"/>
                  <a:gd name="connsiteY15" fmla="*/ 266 h 562429"/>
                  <a:gd name="connsiteX0" fmla="*/ 216517 w 440532"/>
                  <a:gd name="connsiteY0" fmla="*/ 266 h 562429"/>
                  <a:gd name="connsiteX1" fmla="*/ 312251 w 440532"/>
                  <a:gd name="connsiteY1" fmla="*/ 32796 h 562429"/>
                  <a:gd name="connsiteX2" fmla="*/ 391249 w 440532"/>
                  <a:gd name="connsiteY2" fmla="*/ 105418 h 562429"/>
                  <a:gd name="connsiteX3" fmla="*/ 438578 w 440532"/>
                  <a:gd name="connsiteY3" fmla="*/ 227333 h 562429"/>
                  <a:gd name="connsiteX4" fmla="*/ 427116 w 440532"/>
                  <a:gd name="connsiteY4" fmla="*/ 345373 h 562429"/>
                  <a:gd name="connsiteX5" fmla="*/ 387090 w 440532"/>
                  <a:gd name="connsiteY5" fmla="*/ 456672 h 562429"/>
                  <a:gd name="connsiteX6" fmla="*/ 306276 w 440532"/>
                  <a:gd name="connsiteY6" fmla="*/ 530653 h 562429"/>
                  <a:gd name="connsiteX7" fmla="*/ 231839 w 440532"/>
                  <a:gd name="connsiteY7" fmla="*/ 544038 h 562429"/>
                  <a:gd name="connsiteX8" fmla="*/ 129432 w 440532"/>
                  <a:gd name="connsiteY8" fmla="*/ 561179 h 562429"/>
                  <a:gd name="connsiteX9" fmla="*/ 56407 w 440532"/>
                  <a:gd name="connsiteY9" fmla="*/ 507204 h 562429"/>
                  <a:gd name="connsiteX10" fmla="*/ 2432 w 440532"/>
                  <a:gd name="connsiteY10" fmla="*/ 392904 h 562429"/>
                  <a:gd name="connsiteX11" fmla="*/ 10706 w 440532"/>
                  <a:gd name="connsiteY11" fmla="*/ 281604 h 562429"/>
                  <a:gd name="connsiteX12" fmla="*/ 23407 w 440532"/>
                  <a:gd name="connsiteY12" fmla="*/ 189530 h 562429"/>
                  <a:gd name="connsiteX13" fmla="*/ 59582 w 440532"/>
                  <a:gd name="connsiteY13" fmla="*/ 94454 h 562429"/>
                  <a:gd name="connsiteX14" fmla="*/ 132714 w 440532"/>
                  <a:gd name="connsiteY14" fmla="*/ 21805 h 562429"/>
                  <a:gd name="connsiteX15" fmla="*/ 216517 w 440532"/>
                  <a:gd name="connsiteY15" fmla="*/ 266 h 562429"/>
                  <a:gd name="connsiteX0" fmla="*/ 205849 w 429864"/>
                  <a:gd name="connsiteY0" fmla="*/ 266 h 562429"/>
                  <a:gd name="connsiteX1" fmla="*/ 301583 w 429864"/>
                  <a:gd name="connsiteY1" fmla="*/ 32796 h 562429"/>
                  <a:gd name="connsiteX2" fmla="*/ 380581 w 429864"/>
                  <a:gd name="connsiteY2" fmla="*/ 105418 h 562429"/>
                  <a:gd name="connsiteX3" fmla="*/ 427910 w 429864"/>
                  <a:gd name="connsiteY3" fmla="*/ 227333 h 562429"/>
                  <a:gd name="connsiteX4" fmla="*/ 416448 w 429864"/>
                  <a:gd name="connsiteY4" fmla="*/ 345373 h 562429"/>
                  <a:gd name="connsiteX5" fmla="*/ 376422 w 429864"/>
                  <a:gd name="connsiteY5" fmla="*/ 456672 h 562429"/>
                  <a:gd name="connsiteX6" fmla="*/ 295608 w 429864"/>
                  <a:gd name="connsiteY6" fmla="*/ 530653 h 562429"/>
                  <a:gd name="connsiteX7" fmla="*/ 221171 w 429864"/>
                  <a:gd name="connsiteY7" fmla="*/ 544038 h 562429"/>
                  <a:gd name="connsiteX8" fmla="*/ 118764 w 429864"/>
                  <a:gd name="connsiteY8" fmla="*/ 561179 h 562429"/>
                  <a:gd name="connsiteX9" fmla="*/ 45739 w 429864"/>
                  <a:gd name="connsiteY9" fmla="*/ 507204 h 562429"/>
                  <a:gd name="connsiteX10" fmla="*/ 10250 w 429864"/>
                  <a:gd name="connsiteY10" fmla="*/ 388303 h 562429"/>
                  <a:gd name="connsiteX11" fmla="*/ 38 w 429864"/>
                  <a:gd name="connsiteY11" fmla="*/ 281604 h 562429"/>
                  <a:gd name="connsiteX12" fmla="*/ 12739 w 429864"/>
                  <a:gd name="connsiteY12" fmla="*/ 189530 h 562429"/>
                  <a:gd name="connsiteX13" fmla="*/ 48914 w 429864"/>
                  <a:gd name="connsiteY13" fmla="*/ 94454 h 562429"/>
                  <a:gd name="connsiteX14" fmla="*/ 122046 w 429864"/>
                  <a:gd name="connsiteY14" fmla="*/ 21805 h 562429"/>
                  <a:gd name="connsiteX15" fmla="*/ 205849 w 429864"/>
                  <a:gd name="connsiteY15" fmla="*/ 266 h 562429"/>
                  <a:gd name="connsiteX0" fmla="*/ 205884 w 429899"/>
                  <a:gd name="connsiteY0" fmla="*/ 266 h 563512"/>
                  <a:gd name="connsiteX1" fmla="*/ 301618 w 429899"/>
                  <a:gd name="connsiteY1" fmla="*/ 32796 h 563512"/>
                  <a:gd name="connsiteX2" fmla="*/ 380616 w 429899"/>
                  <a:gd name="connsiteY2" fmla="*/ 105418 h 563512"/>
                  <a:gd name="connsiteX3" fmla="*/ 427945 w 429899"/>
                  <a:gd name="connsiteY3" fmla="*/ 227333 h 563512"/>
                  <a:gd name="connsiteX4" fmla="*/ 416483 w 429899"/>
                  <a:gd name="connsiteY4" fmla="*/ 345373 h 563512"/>
                  <a:gd name="connsiteX5" fmla="*/ 376457 w 429899"/>
                  <a:gd name="connsiteY5" fmla="*/ 456672 h 563512"/>
                  <a:gd name="connsiteX6" fmla="*/ 295643 w 429899"/>
                  <a:gd name="connsiteY6" fmla="*/ 530653 h 563512"/>
                  <a:gd name="connsiteX7" fmla="*/ 221206 w 429899"/>
                  <a:gd name="connsiteY7" fmla="*/ 544038 h 563512"/>
                  <a:gd name="connsiteX8" fmla="*/ 118799 w 429899"/>
                  <a:gd name="connsiteY8" fmla="*/ 561179 h 563512"/>
                  <a:gd name="connsiteX9" fmla="*/ 57345 w 429899"/>
                  <a:gd name="connsiteY9" fmla="*/ 487965 h 563512"/>
                  <a:gd name="connsiteX10" fmla="*/ 10285 w 429899"/>
                  <a:gd name="connsiteY10" fmla="*/ 388303 h 563512"/>
                  <a:gd name="connsiteX11" fmla="*/ 73 w 429899"/>
                  <a:gd name="connsiteY11" fmla="*/ 281604 h 563512"/>
                  <a:gd name="connsiteX12" fmla="*/ 12774 w 429899"/>
                  <a:gd name="connsiteY12" fmla="*/ 189530 h 563512"/>
                  <a:gd name="connsiteX13" fmla="*/ 48949 w 429899"/>
                  <a:gd name="connsiteY13" fmla="*/ 94454 h 563512"/>
                  <a:gd name="connsiteX14" fmla="*/ 122081 w 429899"/>
                  <a:gd name="connsiteY14" fmla="*/ 21805 h 563512"/>
                  <a:gd name="connsiteX15" fmla="*/ 205884 w 429899"/>
                  <a:gd name="connsiteY15" fmla="*/ 266 h 563512"/>
                  <a:gd name="connsiteX0" fmla="*/ 205884 w 429899"/>
                  <a:gd name="connsiteY0" fmla="*/ 266 h 546795"/>
                  <a:gd name="connsiteX1" fmla="*/ 301618 w 429899"/>
                  <a:gd name="connsiteY1" fmla="*/ 32796 h 546795"/>
                  <a:gd name="connsiteX2" fmla="*/ 380616 w 429899"/>
                  <a:gd name="connsiteY2" fmla="*/ 105418 h 546795"/>
                  <a:gd name="connsiteX3" fmla="*/ 427945 w 429899"/>
                  <a:gd name="connsiteY3" fmla="*/ 227333 h 546795"/>
                  <a:gd name="connsiteX4" fmla="*/ 416483 w 429899"/>
                  <a:gd name="connsiteY4" fmla="*/ 345373 h 546795"/>
                  <a:gd name="connsiteX5" fmla="*/ 376457 w 429899"/>
                  <a:gd name="connsiteY5" fmla="*/ 456672 h 546795"/>
                  <a:gd name="connsiteX6" fmla="*/ 295643 w 429899"/>
                  <a:gd name="connsiteY6" fmla="*/ 530653 h 546795"/>
                  <a:gd name="connsiteX7" fmla="*/ 221206 w 429899"/>
                  <a:gd name="connsiteY7" fmla="*/ 544038 h 546795"/>
                  <a:gd name="connsiteX8" fmla="*/ 133450 w 429899"/>
                  <a:gd name="connsiteY8" fmla="*/ 541173 h 546795"/>
                  <a:gd name="connsiteX9" fmla="*/ 57345 w 429899"/>
                  <a:gd name="connsiteY9" fmla="*/ 487965 h 546795"/>
                  <a:gd name="connsiteX10" fmla="*/ 10285 w 429899"/>
                  <a:gd name="connsiteY10" fmla="*/ 388303 h 546795"/>
                  <a:gd name="connsiteX11" fmla="*/ 73 w 429899"/>
                  <a:gd name="connsiteY11" fmla="*/ 281604 h 546795"/>
                  <a:gd name="connsiteX12" fmla="*/ 12774 w 429899"/>
                  <a:gd name="connsiteY12" fmla="*/ 189530 h 546795"/>
                  <a:gd name="connsiteX13" fmla="*/ 48949 w 429899"/>
                  <a:gd name="connsiteY13" fmla="*/ 94454 h 546795"/>
                  <a:gd name="connsiteX14" fmla="*/ 122081 w 429899"/>
                  <a:gd name="connsiteY14" fmla="*/ 21805 h 546795"/>
                  <a:gd name="connsiteX15" fmla="*/ 205884 w 429899"/>
                  <a:gd name="connsiteY15" fmla="*/ 266 h 546795"/>
                  <a:gd name="connsiteX0" fmla="*/ 205884 w 429899"/>
                  <a:gd name="connsiteY0" fmla="*/ 266 h 544407"/>
                  <a:gd name="connsiteX1" fmla="*/ 301618 w 429899"/>
                  <a:gd name="connsiteY1" fmla="*/ 32796 h 544407"/>
                  <a:gd name="connsiteX2" fmla="*/ 380616 w 429899"/>
                  <a:gd name="connsiteY2" fmla="*/ 105418 h 544407"/>
                  <a:gd name="connsiteX3" fmla="*/ 427945 w 429899"/>
                  <a:gd name="connsiteY3" fmla="*/ 227333 h 544407"/>
                  <a:gd name="connsiteX4" fmla="*/ 416483 w 429899"/>
                  <a:gd name="connsiteY4" fmla="*/ 345373 h 544407"/>
                  <a:gd name="connsiteX5" fmla="*/ 376457 w 429899"/>
                  <a:gd name="connsiteY5" fmla="*/ 456672 h 544407"/>
                  <a:gd name="connsiteX6" fmla="*/ 295643 w 429899"/>
                  <a:gd name="connsiteY6" fmla="*/ 530653 h 544407"/>
                  <a:gd name="connsiteX7" fmla="*/ 221206 w 429899"/>
                  <a:gd name="connsiteY7" fmla="*/ 544038 h 544407"/>
                  <a:gd name="connsiteX8" fmla="*/ 132697 w 429899"/>
                  <a:gd name="connsiteY8" fmla="*/ 525001 h 544407"/>
                  <a:gd name="connsiteX9" fmla="*/ 57345 w 429899"/>
                  <a:gd name="connsiteY9" fmla="*/ 487965 h 544407"/>
                  <a:gd name="connsiteX10" fmla="*/ 10285 w 429899"/>
                  <a:gd name="connsiteY10" fmla="*/ 388303 h 544407"/>
                  <a:gd name="connsiteX11" fmla="*/ 73 w 429899"/>
                  <a:gd name="connsiteY11" fmla="*/ 281604 h 544407"/>
                  <a:gd name="connsiteX12" fmla="*/ 12774 w 429899"/>
                  <a:gd name="connsiteY12" fmla="*/ 189530 h 544407"/>
                  <a:gd name="connsiteX13" fmla="*/ 48949 w 429899"/>
                  <a:gd name="connsiteY13" fmla="*/ 94454 h 544407"/>
                  <a:gd name="connsiteX14" fmla="*/ 122081 w 429899"/>
                  <a:gd name="connsiteY14" fmla="*/ 21805 h 544407"/>
                  <a:gd name="connsiteX15" fmla="*/ 205884 w 429899"/>
                  <a:gd name="connsiteY15" fmla="*/ 266 h 544407"/>
                  <a:gd name="connsiteX0" fmla="*/ 205884 w 429899"/>
                  <a:gd name="connsiteY0" fmla="*/ 266 h 544275"/>
                  <a:gd name="connsiteX1" fmla="*/ 301618 w 429899"/>
                  <a:gd name="connsiteY1" fmla="*/ 32796 h 544275"/>
                  <a:gd name="connsiteX2" fmla="*/ 380616 w 429899"/>
                  <a:gd name="connsiteY2" fmla="*/ 105418 h 544275"/>
                  <a:gd name="connsiteX3" fmla="*/ 427945 w 429899"/>
                  <a:gd name="connsiteY3" fmla="*/ 227333 h 544275"/>
                  <a:gd name="connsiteX4" fmla="*/ 416483 w 429899"/>
                  <a:gd name="connsiteY4" fmla="*/ 345373 h 544275"/>
                  <a:gd name="connsiteX5" fmla="*/ 376457 w 429899"/>
                  <a:gd name="connsiteY5" fmla="*/ 456672 h 544275"/>
                  <a:gd name="connsiteX6" fmla="*/ 295643 w 429899"/>
                  <a:gd name="connsiteY6" fmla="*/ 530653 h 544275"/>
                  <a:gd name="connsiteX7" fmla="*/ 221206 w 429899"/>
                  <a:gd name="connsiteY7" fmla="*/ 544038 h 544275"/>
                  <a:gd name="connsiteX8" fmla="*/ 131916 w 429899"/>
                  <a:gd name="connsiteY8" fmla="*/ 535011 h 544275"/>
                  <a:gd name="connsiteX9" fmla="*/ 57345 w 429899"/>
                  <a:gd name="connsiteY9" fmla="*/ 487965 h 544275"/>
                  <a:gd name="connsiteX10" fmla="*/ 10285 w 429899"/>
                  <a:gd name="connsiteY10" fmla="*/ 388303 h 544275"/>
                  <a:gd name="connsiteX11" fmla="*/ 73 w 429899"/>
                  <a:gd name="connsiteY11" fmla="*/ 281604 h 544275"/>
                  <a:gd name="connsiteX12" fmla="*/ 12774 w 429899"/>
                  <a:gd name="connsiteY12" fmla="*/ 189530 h 544275"/>
                  <a:gd name="connsiteX13" fmla="*/ 48949 w 429899"/>
                  <a:gd name="connsiteY13" fmla="*/ 94454 h 544275"/>
                  <a:gd name="connsiteX14" fmla="*/ 122081 w 429899"/>
                  <a:gd name="connsiteY14" fmla="*/ 21805 h 544275"/>
                  <a:gd name="connsiteX15" fmla="*/ 205884 w 429899"/>
                  <a:gd name="connsiteY15" fmla="*/ 266 h 544275"/>
                  <a:gd name="connsiteX0" fmla="*/ 205951 w 429966"/>
                  <a:gd name="connsiteY0" fmla="*/ 266 h 544449"/>
                  <a:gd name="connsiteX1" fmla="*/ 301685 w 429966"/>
                  <a:gd name="connsiteY1" fmla="*/ 32796 h 544449"/>
                  <a:gd name="connsiteX2" fmla="*/ 380683 w 429966"/>
                  <a:gd name="connsiteY2" fmla="*/ 105418 h 544449"/>
                  <a:gd name="connsiteX3" fmla="*/ 428012 w 429966"/>
                  <a:gd name="connsiteY3" fmla="*/ 227333 h 544449"/>
                  <a:gd name="connsiteX4" fmla="*/ 416550 w 429966"/>
                  <a:gd name="connsiteY4" fmla="*/ 345373 h 544449"/>
                  <a:gd name="connsiteX5" fmla="*/ 376524 w 429966"/>
                  <a:gd name="connsiteY5" fmla="*/ 456672 h 544449"/>
                  <a:gd name="connsiteX6" fmla="*/ 295710 w 429966"/>
                  <a:gd name="connsiteY6" fmla="*/ 530653 h 544449"/>
                  <a:gd name="connsiteX7" fmla="*/ 221273 w 429966"/>
                  <a:gd name="connsiteY7" fmla="*/ 544038 h 544449"/>
                  <a:gd name="connsiteX8" fmla="*/ 131983 w 429966"/>
                  <a:gd name="connsiteY8" fmla="*/ 535011 h 544449"/>
                  <a:gd name="connsiteX9" fmla="*/ 65122 w 429966"/>
                  <a:gd name="connsiteY9" fmla="*/ 479502 h 544449"/>
                  <a:gd name="connsiteX10" fmla="*/ 10352 w 429966"/>
                  <a:gd name="connsiteY10" fmla="*/ 388303 h 544449"/>
                  <a:gd name="connsiteX11" fmla="*/ 140 w 429966"/>
                  <a:gd name="connsiteY11" fmla="*/ 281604 h 544449"/>
                  <a:gd name="connsiteX12" fmla="*/ 12841 w 429966"/>
                  <a:gd name="connsiteY12" fmla="*/ 189530 h 544449"/>
                  <a:gd name="connsiteX13" fmla="*/ 49016 w 429966"/>
                  <a:gd name="connsiteY13" fmla="*/ 94454 h 544449"/>
                  <a:gd name="connsiteX14" fmla="*/ 122148 w 429966"/>
                  <a:gd name="connsiteY14" fmla="*/ 21805 h 544449"/>
                  <a:gd name="connsiteX15" fmla="*/ 205951 w 429966"/>
                  <a:gd name="connsiteY15" fmla="*/ 266 h 544449"/>
                  <a:gd name="connsiteX0" fmla="*/ 205953 w 429968"/>
                  <a:gd name="connsiteY0" fmla="*/ 266 h 544449"/>
                  <a:gd name="connsiteX1" fmla="*/ 301687 w 429968"/>
                  <a:gd name="connsiteY1" fmla="*/ 32796 h 544449"/>
                  <a:gd name="connsiteX2" fmla="*/ 380685 w 429968"/>
                  <a:gd name="connsiteY2" fmla="*/ 105418 h 544449"/>
                  <a:gd name="connsiteX3" fmla="*/ 428014 w 429968"/>
                  <a:gd name="connsiteY3" fmla="*/ 227333 h 544449"/>
                  <a:gd name="connsiteX4" fmla="*/ 416552 w 429968"/>
                  <a:gd name="connsiteY4" fmla="*/ 345373 h 544449"/>
                  <a:gd name="connsiteX5" fmla="*/ 376526 w 429968"/>
                  <a:gd name="connsiteY5" fmla="*/ 456672 h 544449"/>
                  <a:gd name="connsiteX6" fmla="*/ 295712 w 429968"/>
                  <a:gd name="connsiteY6" fmla="*/ 530653 h 544449"/>
                  <a:gd name="connsiteX7" fmla="*/ 221275 w 429968"/>
                  <a:gd name="connsiteY7" fmla="*/ 544038 h 544449"/>
                  <a:gd name="connsiteX8" fmla="*/ 131985 w 429968"/>
                  <a:gd name="connsiteY8" fmla="*/ 535011 h 544449"/>
                  <a:gd name="connsiteX9" fmla="*/ 65124 w 429968"/>
                  <a:gd name="connsiteY9" fmla="*/ 479502 h 544449"/>
                  <a:gd name="connsiteX10" fmla="*/ 19597 w 429968"/>
                  <a:gd name="connsiteY10" fmla="*/ 386002 h 544449"/>
                  <a:gd name="connsiteX11" fmla="*/ 142 w 429968"/>
                  <a:gd name="connsiteY11" fmla="*/ 281604 h 544449"/>
                  <a:gd name="connsiteX12" fmla="*/ 12843 w 429968"/>
                  <a:gd name="connsiteY12" fmla="*/ 189530 h 544449"/>
                  <a:gd name="connsiteX13" fmla="*/ 49018 w 429968"/>
                  <a:gd name="connsiteY13" fmla="*/ 94454 h 544449"/>
                  <a:gd name="connsiteX14" fmla="*/ 122150 w 429968"/>
                  <a:gd name="connsiteY14" fmla="*/ 21805 h 544449"/>
                  <a:gd name="connsiteX15" fmla="*/ 205953 w 429968"/>
                  <a:gd name="connsiteY15" fmla="*/ 266 h 544449"/>
                  <a:gd name="connsiteX0" fmla="*/ 204439 w 428454"/>
                  <a:gd name="connsiteY0" fmla="*/ 266 h 544449"/>
                  <a:gd name="connsiteX1" fmla="*/ 300173 w 428454"/>
                  <a:gd name="connsiteY1" fmla="*/ 32796 h 544449"/>
                  <a:gd name="connsiteX2" fmla="*/ 379171 w 428454"/>
                  <a:gd name="connsiteY2" fmla="*/ 105418 h 544449"/>
                  <a:gd name="connsiteX3" fmla="*/ 426500 w 428454"/>
                  <a:gd name="connsiteY3" fmla="*/ 227333 h 544449"/>
                  <a:gd name="connsiteX4" fmla="*/ 415038 w 428454"/>
                  <a:gd name="connsiteY4" fmla="*/ 345373 h 544449"/>
                  <a:gd name="connsiteX5" fmla="*/ 375012 w 428454"/>
                  <a:gd name="connsiteY5" fmla="*/ 456672 h 544449"/>
                  <a:gd name="connsiteX6" fmla="*/ 294198 w 428454"/>
                  <a:gd name="connsiteY6" fmla="*/ 530653 h 544449"/>
                  <a:gd name="connsiteX7" fmla="*/ 219761 w 428454"/>
                  <a:gd name="connsiteY7" fmla="*/ 544038 h 544449"/>
                  <a:gd name="connsiteX8" fmla="*/ 130471 w 428454"/>
                  <a:gd name="connsiteY8" fmla="*/ 535011 h 544449"/>
                  <a:gd name="connsiteX9" fmla="*/ 63610 w 428454"/>
                  <a:gd name="connsiteY9" fmla="*/ 479502 h 544449"/>
                  <a:gd name="connsiteX10" fmla="*/ 18083 w 428454"/>
                  <a:gd name="connsiteY10" fmla="*/ 386002 h 544449"/>
                  <a:gd name="connsiteX11" fmla="*/ 175 w 428454"/>
                  <a:gd name="connsiteY11" fmla="*/ 274675 h 544449"/>
                  <a:gd name="connsiteX12" fmla="*/ 11329 w 428454"/>
                  <a:gd name="connsiteY12" fmla="*/ 189530 h 544449"/>
                  <a:gd name="connsiteX13" fmla="*/ 47504 w 428454"/>
                  <a:gd name="connsiteY13" fmla="*/ 94454 h 544449"/>
                  <a:gd name="connsiteX14" fmla="*/ 120636 w 428454"/>
                  <a:gd name="connsiteY14" fmla="*/ 21805 h 544449"/>
                  <a:gd name="connsiteX15" fmla="*/ 204439 w 428454"/>
                  <a:gd name="connsiteY15" fmla="*/ 266 h 544449"/>
                  <a:gd name="connsiteX0" fmla="*/ 204450 w 428465"/>
                  <a:gd name="connsiteY0" fmla="*/ 311 h 544494"/>
                  <a:gd name="connsiteX1" fmla="*/ 300184 w 428465"/>
                  <a:gd name="connsiteY1" fmla="*/ 32841 h 544494"/>
                  <a:gd name="connsiteX2" fmla="*/ 379182 w 428465"/>
                  <a:gd name="connsiteY2" fmla="*/ 105463 h 544494"/>
                  <a:gd name="connsiteX3" fmla="*/ 426511 w 428465"/>
                  <a:gd name="connsiteY3" fmla="*/ 227378 h 544494"/>
                  <a:gd name="connsiteX4" fmla="*/ 415049 w 428465"/>
                  <a:gd name="connsiteY4" fmla="*/ 345418 h 544494"/>
                  <a:gd name="connsiteX5" fmla="*/ 375023 w 428465"/>
                  <a:gd name="connsiteY5" fmla="*/ 456717 h 544494"/>
                  <a:gd name="connsiteX6" fmla="*/ 294209 w 428465"/>
                  <a:gd name="connsiteY6" fmla="*/ 530698 h 544494"/>
                  <a:gd name="connsiteX7" fmla="*/ 219772 w 428465"/>
                  <a:gd name="connsiteY7" fmla="*/ 544083 h 544494"/>
                  <a:gd name="connsiteX8" fmla="*/ 130482 w 428465"/>
                  <a:gd name="connsiteY8" fmla="*/ 535056 h 544494"/>
                  <a:gd name="connsiteX9" fmla="*/ 63621 w 428465"/>
                  <a:gd name="connsiteY9" fmla="*/ 479547 h 544494"/>
                  <a:gd name="connsiteX10" fmla="*/ 18094 w 428465"/>
                  <a:gd name="connsiteY10" fmla="*/ 386047 h 544494"/>
                  <a:gd name="connsiteX11" fmla="*/ 186 w 428465"/>
                  <a:gd name="connsiteY11" fmla="*/ 274720 h 544494"/>
                  <a:gd name="connsiteX12" fmla="*/ 11340 w 428465"/>
                  <a:gd name="connsiteY12" fmla="*/ 189575 h 544494"/>
                  <a:gd name="connsiteX13" fmla="*/ 49816 w 428465"/>
                  <a:gd name="connsiteY13" fmla="*/ 103742 h 544494"/>
                  <a:gd name="connsiteX14" fmla="*/ 120647 w 428465"/>
                  <a:gd name="connsiteY14" fmla="*/ 21850 h 544494"/>
                  <a:gd name="connsiteX15" fmla="*/ 204450 w 428465"/>
                  <a:gd name="connsiteY15" fmla="*/ 311 h 544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28465" h="544494">
                    <a:moveTo>
                      <a:pt x="204450" y="311"/>
                    </a:moveTo>
                    <a:cubicBezTo>
                      <a:pt x="234373" y="2143"/>
                      <a:pt x="271062" y="15316"/>
                      <a:pt x="300184" y="32841"/>
                    </a:cubicBezTo>
                    <a:cubicBezTo>
                      <a:pt x="329306" y="50366"/>
                      <a:pt x="358128" y="73040"/>
                      <a:pt x="379182" y="105463"/>
                    </a:cubicBezTo>
                    <a:cubicBezTo>
                      <a:pt x="400237" y="137886"/>
                      <a:pt x="420533" y="187385"/>
                      <a:pt x="426511" y="227378"/>
                    </a:cubicBezTo>
                    <a:cubicBezTo>
                      <a:pt x="432489" y="267371"/>
                      <a:pt x="423630" y="307195"/>
                      <a:pt x="415049" y="345418"/>
                    </a:cubicBezTo>
                    <a:cubicBezTo>
                      <a:pt x="406468" y="383641"/>
                      <a:pt x="395163" y="425837"/>
                      <a:pt x="375023" y="456717"/>
                    </a:cubicBezTo>
                    <a:cubicBezTo>
                      <a:pt x="354883" y="487597"/>
                      <a:pt x="320084" y="516137"/>
                      <a:pt x="294209" y="530698"/>
                    </a:cubicBezTo>
                    <a:cubicBezTo>
                      <a:pt x="268334" y="545259"/>
                      <a:pt x="247060" y="543357"/>
                      <a:pt x="219772" y="544083"/>
                    </a:cubicBezTo>
                    <a:cubicBezTo>
                      <a:pt x="192484" y="544809"/>
                      <a:pt x="156507" y="545812"/>
                      <a:pt x="130482" y="535056"/>
                    </a:cubicBezTo>
                    <a:cubicBezTo>
                      <a:pt x="104457" y="524300"/>
                      <a:pt x="82352" y="504382"/>
                      <a:pt x="63621" y="479547"/>
                    </a:cubicBezTo>
                    <a:cubicBezTo>
                      <a:pt x="44890" y="454712"/>
                      <a:pt x="28666" y="420185"/>
                      <a:pt x="18094" y="386047"/>
                    </a:cubicBezTo>
                    <a:cubicBezTo>
                      <a:pt x="7522" y="351909"/>
                      <a:pt x="1312" y="307465"/>
                      <a:pt x="186" y="274720"/>
                    </a:cubicBezTo>
                    <a:cubicBezTo>
                      <a:pt x="-940" y="241975"/>
                      <a:pt x="3068" y="218071"/>
                      <a:pt x="11340" y="189575"/>
                    </a:cubicBezTo>
                    <a:cubicBezTo>
                      <a:pt x="19612" y="161079"/>
                      <a:pt x="32353" y="128084"/>
                      <a:pt x="49816" y="103742"/>
                    </a:cubicBezTo>
                    <a:cubicBezTo>
                      <a:pt x="67279" y="79400"/>
                      <a:pt x="94875" y="39089"/>
                      <a:pt x="120647" y="21850"/>
                    </a:cubicBezTo>
                    <a:cubicBezTo>
                      <a:pt x="146419" y="4612"/>
                      <a:pt x="174527" y="-1521"/>
                      <a:pt x="204450" y="31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任意多边形 61"/>
              <p:cNvSpPr/>
              <p:nvPr/>
            </p:nvSpPr>
            <p:spPr>
              <a:xfrm>
                <a:off x="3676870" y="-377896"/>
                <a:ext cx="428146" cy="534545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3842 w 435388"/>
                  <a:gd name="connsiteY0" fmla="*/ 273 h 559517"/>
                  <a:gd name="connsiteX1" fmla="*/ 299567 w 435388"/>
                  <a:gd name="connsiteY1" fmla="*/ 19323 h 559517"/>
                  <a:gd name="connsiteX2" fmla="*/ 391642 w 435388"/>
                  <a:gd name="connsiteY2" fmla="*/ 105048 h 559517"/>
                  <a:gd name="connsiteX3" fmla="*/ 429742 w 435388"/>
                  <a:gd name="connsiteY3" fmla="*/ 216173 h 559517"/>
                  <a:gd name="connsiteX4" fmla="*/ 432917 w 435388"/>
                  <a:gd name="connsiteY4" fmla="*/ 327298 h 559517"/>
                  <a:gd name="connsiteX5" fmla="*/ 407517 w 435388"/>
                  <a:gd name="connsiteY5" fmla="*/ 444773 h 559517"/>
                  <a:gd name="connsiteX6" fmla="*/ 331317 w 435388"/>
                  <a:gd name="connsiteY6" fmla="*/ 524148 h 559517"/>
                  <a:gd name="connsiteX7" fmla="*/ 236067 w 435388"/>
                  <a:gd name="connsiteY7" fmla="*/ 559073 h 559517"/>
                  <a:gd name="connsiteX8" fmla="*/ 134467 w 435388"/>
                  <a:gd name="connsiteY8" fmla="*/ 540023 h 559517"/>
                  <a:gd name="connsiteX9" fmla="*/ 61442 w 435388"/>
                  <a:gd name="connsiteY9" fmla="*/ 486048 h 559517"/>
                  <a:gd name="connsiteX10" fmla="*/ 7467 w 435388"/>
                  <a:gd name="connsiteY10" fmla="*/ 371748 h 559517"/>
                  <a:gd name="connsiteX11" fmla="*/ 1117 w 435388"/>
                  <a:gd name="connsiteY11" fmla="*/ 254273 h 559517"/>
                  <a:gd name="connsiteX12" fmla="*/ 13817 w 435388"/>
                  <a:gd name="connsiteY12" fmla="*/ 162198 h 559517"/>
                  <a:gd name="connsiteX13" fmla="*/ 64617 w 435388"/>
                  <a:gd name="connsiteY13" fmla="*/ 73298 h 559517"/>
                  <a:gd name="connsiteX14" fmla="*/ 140817 w 435388"/>
                  <a:gd name="connsiteY14" fmla="*/ 12973 h 559517"/>
                  <a:gd name="connsiteX15" fmla="*/ 213842 w 435388"/>
                  <a:gd name="connsiteY15" fmla="*/ 273 h 559517"/>
                  <a:gd name="connsiteX0" fmla="*/ 213842 w 435388"/>
                  <a:gd name="connsiteY0" fmla="*/ 273 h 559073"/>
                  <a:gd name="connsiteX1" fmla="*/ 299567 w 435388"/>
                  <a:gd name="connsiteY1" fmla="*/ 19323 h 559073"/>
                  <a:gd name="connsiteX2" fmla="*/ 391642 w 435388"/>
                  <a:gd name="connsiteY2" fmla="*/ 105048 h 559073"/>
                  <a:gd name="connsiteX3" fmla="*/ 429742 w 435388"/>
                  <a:gd name="connsiteY3" fmla="*/ 216173 h 559073"/>
                  <a:gd name="connsiteX4" fmla="*/ 432917 w 435388"/>
                  <a:gd name="connsiteY4" fmla="*/ 327298 h 559073"/>
                  <a:gd name="connsiteX5" fmla="*/ 407517 w 435388"/>
                  <a:gd name="connsiteY5" fmla="*/ 444773 h 559073"/>
                  <a:gd name="connsiteX6" fmla="*/ 331317 w 435388"/>
                  <a:gd name="connsiteY6" fmla="*/ 524148 h 559073"/>
                  <a:gd name="connsiteX7" fmla="*/ 236067 w 435388"/>
                  <a:gd name="connsiteY7" fmla="*/ 559073 h 559073"/>
                  <a:gd name="connsiteX8" fmla="*/ 134467 w 435388"/>
                  <a:gd name="connsiteY8" fmla="*/ 524148 h 559073"/>
                  <a:gd name="connsiteX9" fmla="*/ 61442 w 435388"/>
                  <a:gd name="connsiteY9" fmla="*/ 486048 h 559073"/>
                  <a:gd name="connsiteX10" fmla="*/ 7467 w 435388"/>
                  <a:gd name="connsiteY10" fmla="*/ 371748 h 559073"/>
                  <a:gd name="connsiteX11" fmla="*/ 1117 w 435388"/>
                  <a:gd name="connsiteY11" fmla="*/ 254273 h 559073"/>
                  <a:gd name="connsiteX12" fmla="*/ 13817 w 435388"/>
                  <a:gd name="connsiteY12" fmla="*/ 162198 h 559073"/>
                  <a:gd name="connsiteX13" fmla="*/ 64617 w 435388"/>
                  <a:gd name="connsiteY13" fmla="*/ 73298 h 559073"/>
                  <a:gd name="connsiteX14" fmla="*/ 140817 w 435388"/>
                  <a:gd name="connsiteY14" fmla="*/ 12973 h 559073"/>
                  <a:gd name="connsiteX15" fmla="*/ 213842 w 435388"/>
                  <a:gd name="connsiteY15" fmla="*/ 273 h 559073"/>
                  <a:gd name="connsiteX0" fmla="*/ 213842 w 435388"/>
                  <a:gd name="connsiteY0" fmla="*/ 273 h 534591"/>
                  <a:gd name="connsiteX1" fmla="*/ 299567 w 435388"/>
                  <a:gd name="connsiteY1" fmla="*/ 19323 h 534591"/>
                  <a:gd name="connsiteX2" fmla="*/ 391642 w 435388"/>
                  <a:gd name="connsiteY2" fmla="*/ 105048 h 534591"/>
                  <a:gd name="connsiteX3" fmla="*/ 429742 w 435388"/>
                  <a:gd name="connsiteY3" fmla="*/ 216173 h 534591"/>
                  <a:gd name="connsiteX4" fmla="*/ 432917 w 435388"/>
                  <a:gd name="connsiteY4" fmla="*/ 327298 h 534591"/>
                  <a:gd name="connsiteX5" fmla="*/ 407517 w 435388"/>
                  <a:gd name="connsiteY5" fmla="*/ 444773 h 534591"/>
                  <a:gd name="connsiteX6" fmla="*/ 331317 w 435388"/>
                  <a:gd name="connsiteY6" fmla="*/ 524148 h 534591"/>
                  <a:gd name="connsiteX7" fmla="*/ 239242 w 435388"/>
                  <a:gd name="connsiteY7" fmla="*/ 533673 h 534591"/>
                  <a:gd name="connsiteX8" fmla="*/ 134467 w 435388"/>
                  <a:gd name="connsiteY8" fmla="*/ 524148 h 534591"/>
                  <a:gd name="connsiteX9" fmla="*/ 61442 w 435388"/>
                  <a:gd name="connsiteY9" fmla="*/ 486048 h 534591"/>
                  <a:gd name="connsiteX10" fmla="*/ 7467 w 435388"/>
                  <a:gd name="connsiteY10" fmla="*/ 371748 h 534591"/>
                  <a:gd name="connsiteX11" fmla="*/ 1117 w 435388"/>
                  <a:gd name="connsiteY11" fmla="*/ 254273 h 534591"/>
                  <a:gd name="connsiteX12" fmla="*/ 13817 w 435388"/>
                  <a:gd name="connsiteY12" fmla="*/ 162198 h 534591"/>
                  <a:gd name="connsiteX13" fmla="*/ 64617 w 435388"/>
                  <a:gd name="connsiteY13" fmla="*/ 73298 h 534591"/>
                  <a:gd name="connsiteX14" fmla="*/ 140817 w 435388"/>
                  <a:gd name="connsiteY14" fmla="*/ 12973 h 534591"/>
                  <a:gd name="connsiteX15" fmla="*/ 213842 w 435388"/>
                  <a:gd name="connsiteY15" fmla="*/ 273 h 534591"/>
                  <a:gd name="connsiteX0" fmla="*/ 213842 w 435388"/>
                  <a:gd name="connsiteY0" fmla="*/ 273 h 535094"/>
                  <a:gd name="connsiteX1" fmla="*/ 299567 w 435388"/>
                  <a:gd name="connsiteY1" fmla="*/ 19323 h 535094"/>
                  <a:gd name="connsiteX2" fmla="*/ 391642 w 435388"/>
                  <a:gd name="connsiteY2" fmla="*/ 105048 h 535094"/>
                  <a:gd name="connsiteX3" fmla="*/ 429742 w 435388"/>
                  <a:gd name="connsiteY3" fmla="*/ 216173 h 535094"/>
                  <a:gd name="connsiteX4" fmla="*/ 432917 w 435388"/>
                  <a:gd name="connsiteY4" fmla="*/ 327298 h 535094"/>
                  <a:gd name="connsiteX5" fmla="*/ 407517 w 435388"/>
                  <a:gd name="connsiteY5" fmla="*/ 444773 h 535094"/>
                  <a:gd name="connsiteX6" fmla="*/ 324967 w 435388"/>
                  <a:gd name="connsiteY6" fmla="*/ 498748 h 535094"/>
                  <a:gd name="connsiteX7" fmla="*/ 239242 w 435388"/>
                  <a:gd name="connsiteY7" fmla="*/ 533673 h 535094"/>
                  <a:gd name="connsiteX8" fmla="*/ 134467 w 435388"/>
                  <a:gd name="connsiteY8" fmla="*/ 524148 h 535094"/>
                  <a:gd name="connsiteX9" fmla="*/ 61442 w 435388"/>
                  <a:gd name="connsiteY9" fmla="*/ 486048 h 535094"/>
                  <a:gd name="connsiteX10" fmla="*/ 7467 w 435388"/>
                  <a:gd name="connsiteY10" fmla="*/ 371748 h 535094"/>
                  <a:gd name="connsiteX11" fmla="*/ 1117 w 435388"/>
                  <a:gd name="connsiteY11" fmla="*/ 254273 h 535094"/>
                  <a:gd name="connsiteX12" fmla="*/ 13817 w 435388"/>
                  <a:gd name="connsiteY12" fmla="*/ 162198 h 535094"/>
                  <a:gd name="connsiteX13" fmla="*/ 64617 w 435388"/>
                  <a:gd name="connsiteY13" fmla="*/ 73298 h 535094"/>
                  <a:gd name="connsiteX14" fmla="*/ 140817 w 435388"/>
                  <a:gd name="connsiteY14" fmla="*/ 12973 h 535094"/>
                  <a:gd name="connsiteX15" fmla="*/ 213842 w 435388"/>
                  <a:gd name="connsiteY15" fmla="*/ 273 h 535094"/>
                  <a:gd name="connsiteX0" fmla="*/ 213842 w 435388"/>
                  <a:gd name="connsiteY0" fmla="*/ 273 h 534879"/>
                  <a:gd name="connsiteX1" fmla="*/ 299567 w 435388"/>
                  <a:gd name="connsiteY1" fmla="*/ 19323 h 534879"/>
                  <a:gd name="connsiteX2" fmla="*/ 391642 w 435388"/>
                  <a:gd name="connsiteY2" fmla="*/ 105048 h 534879"/>
                  <a:gd name="connsiteX3" fmla="*/ 429742 w 435388"/>
                  <a:gd name="connsiteY3" fmla="*/ 216173 h 534879"/>
                  <a:gd name="connsiteX4" fmla="*/ 432917 w 435388"/>
                  <a:gd name="connsiteY4" fmla="*/ 327298 h 534879"/>
                  <a:gd name="connsiteX5" fmla="*/ 407517 w 435388"/>
                  <a:gd name="connsiteY5" fmla="*/ 444773 h 534879"/>
                  <a:gd name="connsiteX6" fmla="*/ 334492 w 435388"/>
                  <a:gd name="connsiteY6" fmla="*/ 501923 h 534879"/>
                  <a:gd name="connsiteX7" fmla="*/ 239242 w 435388"/>
                  <a:gd name="connsiteY7" fmla="*/ 533673 h 534879"/>
                  <a:gd name="connsiteX8" fmla="*/ 134467 w 435388"/>
                  <a:gd name="connsiteY8" fmla="*/ 524148 h 534879"/>
                  <a:gd name="connsiteX9" fmla="*/ 61442 w 435388"/>
                  <a:gd name="connsiteY9" fmla="*/ 486048 h 534879"/>
                  <a:gd name="connsiteX10" fmla="*/ 7467 w 435388"/>
                  <a:gd name="connsiteY10" fmla="*/ 371748 h 534879"/>
                  <a:gd name="connsiteX11" fmla="*/ 1117 w 435388"/>
                  <a:gd name="connsiteY11" fmla="*/ 254273 h 534879"/>
                  <a:gd name="connsiteX12" fmla="*/ 13817 w 435388"/>
                  <a:gd name="connsiteY12" fmla="*/ 162198 h 534879"/>
                  <a:gd name="connsiteX13" fmla="*/ 64617 w 435388"/>
                  <a:gd name="connsiteY13" fmla="*/ 73298 h 534879"/>
                  <a:gd name="connsiteX14" fmla="*/ 140817 w 435388"/>
                  <a:gd name="connsiteY14" fmla="*/ 12973 h 534879"/>
                  <a:gd name="connsiteX15" fmla="*/ 213842 w 435388"/>
                  <a:gd name="connsiteY15" fmla="*/ 273 h 534879"/>
                  <a:gd name="connsiteX0" fmla="*/ 213842 w 436524"/>
                  <a:gd name="connsiteY0" fmla="*/ 273 h 534879"/>
                  <a:gd name="connsiteX1" fmla="*/ 299567 w 436524"/>
                  <a:gd name="connsiteY1" fmla="*/ 19323 h 534879"/>
                  <a:gd name="connsiteX2" fmla="*/ 391642 w 436524"/>
                  <a:gd name="connsiteY2" fmla="*/ 105048 h 534879"/>
                  <a:gd name="connsiteX3" fmla="*/ 429742 w 436524"/>
                  <a:gd name="connsiteY3" fmla="*/ 216173 h 534879"/>
                  <a:gd name="connsiteX4" fmla="*/ 432917 w 436524"/>
                  <a:gd name="connsiteY4" fmla="*/ 327298 h 534879"/>
                  <a:gd name="connsiteX5" fmla="*/ 391642 w 436524"/>
                  <a:gd name="connsiteY5" fmla="*/ 432073 h 534879"/>
                  <a:gd name="connsiteX6" fmla="*/ 334492 w 436524"/>
                  <a:gd name="connsiteY6" fmla="*/ 501923 h 534879"/>
                  <a:gd name="connsiteX7" fmla="*/ 239242 w 436524"/>
                  <a:gd name="connsiteY7" fmla="*/ 533673 h 534879"/>
                  <a:gd name="connsiteX8" fmla="*/ 134467 w 436524"/>
                  <a:gd name="connsiteY8" fmla="*/ 524148 h 534879"/>
                  <a:gd name="connsiteX9" fmla="*/ 61442 w 436524"/>
                  <a:gd name="connsiteY9" fmla="*/ 486048 h 534879"/>
                  <a:gd name="connsiteX10" fmla="*/ 7467 w 436524"/>
                  <a:gd name="connsiteY10" fmla="*/ 371748 h 534879"/>
                  <a:gd name="connsiteX11" fmla="*/ 1117 w 436524"/>
                  <a:gd name="connsiteY11" fmla="*/ 254273 h 534879"/>
                  <a:gd name="connsiteX12" fmla="*/ 13817 w 436524"/>
                  <a:gd name="connsiteY12" fmla="*/ 162198 h 534879"/>
                  <a:gd name="connsiteX13" fmla="*/ 64617 w 436524"/>
                  <a:gd name="connsiteY13" fmla="*/ 73298 h 534879"/>
                  <a:gd name="connsiteX14" fmla="*/ 140817 w 436524"/>
                  <a:gd name="connsiteY14" fmla="*/ 12973 h 534879"/>
                  <a:gd name="connsiteX15" fmla="*/ 213842 w 436524"/>
                  <a:gd name="connsiteY15" fmla="*/ 273 h 534879"/>
                  <a:gd name="connsiteX0" fmla="*/ 213842 w 435613"/>
                  <a:gd name="connsiteY0" fmla="*/ 273 h 534879"/>
                  <a:gd name="connsiteX1" fmla="*/ 299567 w 435613"/>
                  <a:gd name="connsiteY1" fmla="*/ 19323 h 534879"/>
                  <a:gd name="connsiteX2" fmla="*/ 391642 w 435613"/>
                  <a:gd name="connsiteY2" fmla="*/ 105048 h 534879"/>
                  <a:gd name="connsiteX3" fmla="*/ 429742 w 435613"/>
                  <a:gd name="connsiteY3" fmla="*/ 216173 h 534879"/>
                  <a:gd name="connsiteX4" fmla="*/ 432917 w 435613"/>
                  <a:gd name="connsiteY4" fmla="*/ 327298 h 534879"/>
                  <a:gd name="connsiteX5" fmla="*/ 404342 w 435613"/>
                  <a:gd name="connsiteY5" fmla="*/ 428898 h 534879"/>
                  <a:gd name="connsiteX6" fmla="*/ 334492 w 435613"/>
                  <a:gd name="connsiteY6" fmla="*/ 501923 h 534879"/>
                  <a:gd name="connsiteX7" fmla="*/ 239242 w 435613"/>
                  <a:gd name="connsiteY7" fmla="*/ 533673 h 534879"/>
                  <a:gd name="connsiteX8" fmla="*/ 134467 w 435613"/>
                  <a:gd name="connsiteY8" fmla="*/ 524148 h 534879"/>
                  <a:gd name="connsiteX9" fmla="*/ 61442 w 435613"/>
                  <a:gd name="connsiteY9" fmla="*/ 486048 h 534879"/>
                  <a:gd name="connsiteX10" fmla="*/ 7467 w 435613"/>
                  <a:gd name="connsiteY10" fmla="*/ 371748 h 534879"/>
                  <a:gd name="connsiteX11" fmla="*/ 1117 w 435613"/>
                  <a:gd name="connsiteY11" fmla="*/ 254273 h 534879"/>
                  <a:gd name="connsiteX12" fmla="*/ 13817 w 435613"/>
                  <a:gd name="connsiteY12" fmla="*/ 162198 h 534879"/>
                  <a:gd name="connsiteX13" fmla="*/ 64617 w 435613"/>
                  <a:gd name="connsiteY13" fmla="*/ 73298 h 534879"/>
                  <a:gd name="connsiteX14" fmla="*/ 140817 w 435613"/>
                  <a:gd name="connsiteY14" fmla="*/ 12973 h 534879"/>
                  <a:gd name="connsiteX15" fmla="*/ 213842 w 435613"/>
                  <a:gd name="connsiteY15" fmla="*/ 273 h 534879"/>
                  <a:gd name="connsiteX0" fmla="*/ 213431 w 435202"/>
                  <a:gd name="connsiteY0" fmla="*/ 273 h 535672"/>
                  <a:gd name="connsiteX1" fmla="*/ 299156 w 435202"/>
                  <a:gd name="connsiteY1" fmla="*/ 19323 h 535672"/>
                  <a:gd name="connsiteX2" fmla="*/ 391231 w 435202"/>
                  <a:gd name="connsiteY2" fmla="*/ 105048 h 535672"/>
                  <a:gd name="connsiteX3" fmla="*/ 429331 w 435202"/>
                  <a:gd name="connsiteY3" fmla="*/ 216173 h 535672"/>
                  <a:gd name="connsiteX4" fmla="*/ 432506 w 435202"/>
                  <a:gd name="connsiteY4" fmla="*/ 327298 h 535672"/>
                  <a:gd name="connsiteX5" fmla="*/ 403931 w 435202"/>
                  <a:gd name="connsiteY5" fmla="*/ 428898 h 535672"/>
                  <a:gd name="connsiteX6" fmla="*/ 334081 w 435202"/>
                  <a:gd name="connsiteY6" fmla="*/ 501923 h 535672"/>
                  <a:gd name="connsiteX7" fmla="*/ 238831 w 435202"/>
                  <a:gd name="connsiteY7" fmla="*/ 533673 h 535672"/>
                  <a:gd name="connsiteX8" fmla="*/ 134056 w 435202"/>
                  <a:gd name="connsiteY8" fmla="*/ 524148 h 535672"/>
                  <a:gd name="connsiteX9" fmla="*/ 51506 w 435202"/>
                  <a:gd name="connsiteY9" fmla="*/ 457473 h 535672"/>
                  <a:gd name="connsiteX10" fmla="*/ 7056 w 435202"/>
                  <a:gd name="connsiteY10" fmla="*/ 371748 h 535672"/>
                  <a:gd name="connsiteX11" fmla="*/ 706 w 435202"/>
                  <a:gd name="connsiteY11" fmla="*/ 254273 h 535672"/>
                  <a:gd name="connsiteX12" fmla="*/ 13406 w 435202"/>
                  <a:gd name="connsiteY12" fmla="*/ 162198 h 535672"/>
                  <a:gd name="connsiteX13" fmla="*/ 64206 w 435202"/>
                  <a:gd name="connsiteY13" fmla="*/ 73298 h 535672"/>
                  <a:gd name="connsiteX14" fmla="*/ 140406 w 435202"/>
                  <a:gd name="connsiteY14" fmla="*/ 12973 h 535672"/>
                  <a:gd name="connsiteX15" fmla="*/ 213431 w 435202"/>
                  <a:gd name="connsiteY15" fmla="*/ 273 h 535672"/>
                  <a:gd name="connsiteX0" fmla="*/ 213431 w 435202"/>
                  <a:gd name="connsiteY0" fmla="*/ 273 h 533730"/>
                  <a:gd name="connsiteX1" fmla="*/ 299156 w 435202"/>
                  <a:gd name="connsiteY1" fmla="*/ 19323 h 533730"/>
                  <a:gd name="connsiteX2" fmla="*/ 391231 w 435202"/>
                  <a:gd name="connsiteY2" fmla="*/ 105048 h 533730"/>
                  <a:gd name="connsiteX3" fmla="*/ 429331 w 435202"/>
                  <a:gd name="connsiteY3" fmla="*/ 216173 h 533730"/>
                  <a:gd name="connsiteX4" fmla="*/ 432506 w 435202"/>
                  <a:gd name="connsiteY4" fmla="*/ 327298 h 533730"/>
                  <a:gd name="connsiteX5" fmla="*/ 403931 w 435202"/>
                  <a:gd name="connsiteY5" fmla="*/ 428898 h 533730"/>
                  <a:gd name="connsiteX6" fmla="*/ 334081 w 435202"/>
                  <a:gd name="connsiteY6" fmla="*/ 501923 h 533730"/>
                  <a:gd name="connsiteX7" fmla="*/ 238831 w 435202"/>
                  <a:gd name="connsiteY7" fmla="*/ 533673 h 533730"/>
                  <a:gd name="connsiteX8" fmla="*/ 134056 w 435202"/>
                  <a:gd name="connsiteY8" fmla="*/ 508273 h 533730"/>
                  <a:gd name="connsiteX9" fmla="*/ 51506 w 435202"/>
                  <a:gd name="connsiteY9" fmla="*/ 457473 h 533730"/>
                  <a:gd name="connsiteX10" fmla="*/ 7056 w 435202"/>
                  <a:gd name="connsiteY10" fmla="*/ 371748 h 533730"/>
                  <a:gd name="connsiteX11" fmla="*/ 706 w 435202"/>
                  <a:gd name="connsiteY11" fmla="*/ 254273 h 533730"/>
                  <a:gd name="connsiteX12" fmla="*/ 13406 w 435202"/>
                  <a:gd name="connsiteY12" fmla="*/ 162198 h 533730"/>
                  <a:gd name="connsiteX13" fmla="*/ 64206 w 435202"/>
                  <a:gd name="connsiteY13" fmla="*/ 73298 h 533730"/>
                  <a:gd name="connsiteX14" fmla="*/ 140406 w 435202"/>
                  <a:gd name="connsiteY14" fmla="*/ 12973 h 533730"/>
                  <a:gd name="connsiteX15" fmla="*/ 213431 w 435202"/>
                  <a:gd name="connsiteY15" fmla="*/ 273 h 533730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71748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46348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62223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07765 w 429536"/>
                  <a:gd name="connsiteY0" fmla="*/ 273 h 534818"/>
                  <a:gd name="connsiteX1" fmla="*/ 293490 w 429536"/>
                  <a:gd name="connsiteY1" fmla="*/ 19323 h 534818"/>
                  <a:gd name="connsiteX2" fmla="*/ 385565 w 429536"/>
                  <a:gd name="connsiteY2" fmla="*/ 105048 h 534818"/>
                  <a:gd name="connsiteX3" fmla="*/ 423665 w 429536"/>
                  <a:gd name="connsiteY3" fmla="*/ 216173 h 534818"/>
                  <a:gd name="connsiteX4" fmla="*/ 426840 w 429536"/>
                  <a:gd name="connsiteY4" fmla="*/ 327298 h 534818"/>
                  <a:gd name="connsiteX5" fmla="*/ 398265 w 429536"/>
                  <a:gd name="connsiteY5" fmla="*/ 428898 h 534818"/>
                  <a:gd name="connsiteX6" fmla="*/ 328415 w 429536"/>
                  <a:gd name="connsiteY6" fmla="*/ 501923 h 534818"/>
                  <a:gd name="connsiteX7" fmla="*/ 233165 w 429536"/>
                  <a:gd name="connsiteY7" fmla="*/ 533673 h 534818"/>
                  <a:gd name="connsiteX8" fmla="*/ 128390 w 429536"/>
                  <a:gd name="connsiteY8" fmla="*/ 520973 h 534818"/>
                  <a:gd name="connsiteX9" fmla="*/ 45840 w 429536"/>
                  <a:gd name="connsiteY9" fmla="*/ 457473 h 534818"/>
                  <a:gd name="connsiteX10" fmla="*/ 1390 w 429536"/>
                  <a:gd name="connsiteY10" fmla="*/ 362223 h 534818"/>
                  <a:gd name="connsiteX11" fmla="*/ 10915 w 429536"/>
                  <a:gd name="connsiteY11" fmla="*/ 257448 h 534818"/>
                  <a:gd name="connsiteX12" fmla="*/ 7740 w 429536"/>
                  <a:gd name="connsiteY12" fmla="*/ 162198 h 534818"/>
                  <a:gd name="connsiteX13" fmla="*/ 58540 w 429536"/>
                  <a:gd name="connsiteY13" fmla="*/ 73298 h 534818"/>
                  <a:gd name="connsiteX14" fmla="*/ 134740 w 429536"/>
                  <a:gd name="connsiteY14" fmla="*/ 12973 h 534818"/>
                  <a:gd name="connsiteX15" fmla="*/ 207765 w 429536"/>
                  <a:gd name="connsiteY15" fmla="*/ 273 h 534818"/>
                  <a:gd name="connsiteX0" fmla="*/ 209915 w 431686"/>
                  <a:gd name="connsiteY0" fmla="*/ 273 h 534818"/>
                  <a:gd name="connsiteX1" fmla="*/ 295640 w 431686"/>
                  <a:gd name="connsiteY1" fmla="*/ 19323 h 534818"/>
                  <a:gd name="connsiteX2" fmla="*/ 387715 w 431686"/>
                  <a:gd name="connsiteY2" fmla="*/ 105048 h 534818"/>
                  <a:gd name="connsiteX3" fmla="*/ 425815 w 431686"/>
                  <a:gd name="connsiteY3" fmla="*/ 216173 h 534818"/>
                  <a:gd name="connsiteX4" fmla="*/ 428990 w 431686"/>
                  <a:gd name="connsiteY4" fmla="*/ 327298 h 534818"/>
                  <a:gd name="connsiteX5" fmla="*/ 400415 w 431686"/>
                  <a:gd name="connsiteY5" fmla="*/ 428898 h 534818"/>
                  <a:gd name="connsiteX6" fmla="*/ 330565 w 431686"/>
                  <a:gd name="connsiteY6" fmla="*/ 501923 h 534818"/>
                  <a:gd name="connsiteX7" fmla="*/ 235315 w 431686"/>
                  <a:gd name="connsiteY7" fmla="*/ 533673 h 534818"/>
                  <a:gd name="connsiteX8" fmla="*/ 130540 w 431686"/>
                  <a:gd name="connsiteY8" fmla="*/ 520973 h 534818"/>
                  <a:gd name="connsiteX9" fmla="*/ 47990 w 431686"/>
                  <a:gd name="connsiteY9" fmla="*/ 457473 h 534818"/>
                  <a:gd name="connsiteX10" fmla="*/ 3540 w 431686"/>
                  <a:gd name="connsiteY10" fmla="*/ 362223 h 534818"/>
                  <a:gd name="connsiteX11" fmla="*/ 3540 w 431686"/>
                  <a:gd name="connsiteY11" fmla="*/ 257448 h 534818"/>
                  <a:gd name="connsiteX12" fmla="*/ 9890 w 431686"/>
                  <a:gd name="connsiteY12" fmla="*/ 162198 h 534818"/>
                  <a:gd name="connsiteX13" fmla="*/ 60690 w 431686"/>
                  <a:gd name="connsiteY13" fmla="*/ 73298 h 534818"/>
                  <a:gd name="connsiteX14" fmla="*/ 136890 w 431686"/>
                  <a:gd name="connsiteY14" fmla="*/ 12973 h 534818"/>
                  <a:gd name="connsiteX15" fmla="*/ 209915 w 431686"/>
                  <a:gd name="connsiteY15" fmla="*/ 273 h 534818"/>
                  <a:gd name="connsiteX0" fmla="*/ 210337 w 432108"/>
                  <a:gd name="connsiteY0" fmla="*/ 273 h 534818"/>
                  <a:gd name="connsiteX1" fmla="*/ 296062 w 432108"/>
                  <a:gd name="connsiteY1" fmla="*/ 19323 h 534818"/>
                  <a:gd name="connsiteX2" fmla="*/ 388137 w 432108"/>
                  <a:gd name="connsiteY2" fmla="*/ 105048 h 534818"/>
                  <a:gd name="connsiteX3" fmla="*/ 426237 w 432108"/>
                  <a:gd name="connsiteY3" fmla="*/ 216173 h 534818"/>
                  <a:gd name="connsiteX4" fmla="*/ 429412 w 432108"/>
                  <a:gd name="connsiteY4" fmla="*/ 327298 h 534818"/>
                  <a:gd name="connsiteX5" fmla="*/ 400837 w 432108"/>
                  <a:gd name="connsiteY5" fmla="*/ 428898 h 534818"/>
                  <a:gd name="connsiteX6" fmla="*/ 330987 w 432108"/>
                  <a:gd name="connsiteY6" fmla="*/ 501923 h 534818"/>
                  <a:gd name="connsiteX7" fmla="*/ 235737 w 432108"/>
                  <a:gd name="connsiteY7" fmla="*/ 533673 h 534818"/>
                  <a:gd name="connsiteX8" fmla="*/ 130962 w 432108"/>
                  <a:gd name="connsiteY8" fmla="*/ 520973 h 534818"/>
                  <a:gd name="connsiteX9" fmla="*/ 48412 w 432108"/>
                  <a:gd name="connsiteY9" fmla="*/ 457473 h 534818"/>
                  <a:gd name="connsiteX10" fmla="*/ 3962 w 432108"/>
                  <a:gd name="connsiteY10" fmla="*/ 362223 h 534818"/>
                  <a:gd name="connsiteX11" fmla="*/ 3962 w 432108"/>
                  <a:gd name="connsiteY11" fmla="*/ 257448 h 534818"/>
                  <a:gd name="connsiteX12" fmla="*/ 19837 w 432108"/>
                  <a:gd name="connsiteY12" fmla="*/ 162198 h 534818"/>
                  <a:gd name="connsiteX13" fmla="*/ 61112 w 432108"/>
                  <a:gd name="connsiteY13" fmla="*/ 73298 h 534818"/>
                  <a:gd name="connsiteX14" fmla="*/ 137312 w 432108"/>
                  <a:gd name="connsiteY14" fmla="*/ 12973 h 534818"/>
                  <a:gd name="connsiteX15" fmla="*/ 210337 w 432108"/>
                  <a:gd name="connsiteY15" fmla="*/ 273 h 534818"/>
                  <a:gd name="connsiteX0" fmla="*/ 210337 w 432108"/>
                  <a:gd name="connsiteY0" fmla="*/ 202 h 534747"/>
                  <a:gd name="connsiteX1" fmla="*/ 296062 w 432108"/>
                  <a:gd name="connsiteY1" fmla="*/ 19252 h 534747"/>
                  <a:gd name="connsiteX2" fmla="*/ 388137 w 432108"/>
                  <a:gd name="connsiteY2" fmla="*/ 104977 h 534747"/>
                  <a:gd name="connsiteX3" fmla="*/ 426237 w 432108"/>
                  <a:gd name="connsiteY3" fmla="*/ 216102 h 534747"/>
                  <a:gd name="connsiteX4" fmla="*/ 429412 w 432108"/>
                  <a:gd name="connsiteY4" fmla="*/ 327227 h 534747"/>
                  <a:gd name="connsiteX5" fmla="*/ 400837 w 432108"/>
                  <a:gd name="connsiteY5" fmla="*/ 428827 h 534747"/>
                  <a:gd name="connsiteX6" fmla="*/ 330987 w 432108"/>
                  <a:gd name="connsiteY6" fmla="*/ 501852 h 534747"/>
                  <a:gd name="connsiteX7" fmla="*/ 235737 w 432108"/>
                  <a:gd name="connsiteY7" fmla="*/ 533602 h 534747"/>
                  <a:gd name="connsiteX8" fmla="*/ 130962 w 432108"/>
                  <a:gd name="connsiteY8" fmla="*/ 520902 h 534747"/>
                  <a:gd name="connsiteX9" fmla="*/ 48412 w 432108"/>
                  <a:gd name="connsiteY9" fmla="*/ 457402 h 534747"/>
                  <a:gd name="connsiteX10" fmla="*/ 3962 w 432108"/>
                  <a:gd name="connsiteY10" fmla="*/ 362152 h 534747"/>
                  <a:gd name="connsiteX11" fmla="*/ 3962 w 432108"/>
                  <a:gd name="connsiteY11" fmla="*/ 257377 h 534747"/>
                  <a:gd name="connsiteX12" fmla="*/ 19837 w 432108"/>
                  <a:gd name="connsiteY12" fmla="*/ 162127 h 534747"/>
                  <a:gd name="connsiteX13" fmla="*/ 61112 w 432108"/>
                  <a:gd name="connsiteY13" fmla="*/ 73227 h 534747"/>
                  <a:gd name="connsiteX14" fmla="*/ 127787 w 432108"/>
                  <a:gd name="connsiteY14" fmla="*/ 25602 h 534747"/>
                  <a:gd name="connsiteX15" fmla="*/ 210337 w 432108"/>
                  <a:gd name="connsiteY15" fmla="*/ 202 h 534747"/>
                  <a:gd name="connsiteX0" fmla="*/ 210337 w 432108"/>
                  <a:gd name="connsiteY0" fmla="*/ 0 h 534545"/>
                  <a:gd name="connsiteX1" fmla="*/ 296062 w 432108"/>
                  <a:gd name="connsiteY1" fmla="*/ 19050 h 534545"/>
                  <a:gd name="connsiteX2" fmla="*/ 388137 w 432108"/>
                  <a:gd name="connsiteY2" fmla="*/ 104775 h 534545"/>
                  <a:gd name="connsiteX3" fmla="*/ 426237 w 432108"/>
                  <a:gd name="connsiteY3" fmla="*/ 215900 h 534545"/>
                  <a:gd name="connsiteX4" fmla="*/ 429412 w 432108"/>
                  <a:gd name="connsiteY4" fmla="*/ 327025 h 534545"/>
                  <a:gd name="connsiteX5" fmla="*/ 400837 w 432108"/>
                  <a:gd name="connsiteY5" fmla="*/ 428625 h 534545"/>
                  <a:gd name="connsiteX6" fmla="*/ 330987 w 432108"/>
                  <a:gd name="connsiteY6" fmla="*/ 501650 h 534545"/>
                  <a:gd name="connsiteX7" fmla="*/ 235737 w 432108"/>
                  <a:gd name="connsiteY7" fmla="*/ 533400 h 534545"/>
                  <a:gd name="connsiteX8" fmla="*/ 130962 w 432108"/>
                  <a:gd name="connsiteY8" fmla="*/ 520700 h 534545"/>
                  <a:gd name="connsiteX9" fmla="*/ 48412 w 432108"/>
                  <a:gd name="connsiteY9" fmla="*/ 457200 h 534545"/>
                  <a:gd name="connsiteX10" fmla="*/ 3962 w 432108"/>
                  <a:gd name="connsiteY10" fmla="*/ 361950 h 534545"/>
                  <a:gd name="connsiteX11" fmla="*/ 3962 w 432108"/>
                  <a:gd name="connsiteY11" fmla="*/ 257175 h 534545"/>
                  <a:gd name="connsiteX12" fmla="*/ 19837 w 432108"/>
                  <a:gd name="connsiteY12" fmla="*/ 161925 h 534545"/>
                  <a:gd name="connsiteX13" fmla="*/ 61112 w 432108"/>
                  <a:gd name="connsiteY13" fmla="*/ 73025 h 534545"/>
                  <a:gd name="connsiteX14" fmla="*/ 118262 w 432108"/>
                  <a:gd name="connsiteY14" fmla="*/ 19050 h 534545"/>
                  <a:gd name="connsiteX15" fmla="*/ 210337 w 432108"/>
                  <a:gd name="connsiteY15" fmla="*/ 0 h 534545"/>
                  <a:gd name="connsiteX0" fmla="*/ 206404 w 428175"/>
                  <a:gd name="connsiteY0" fmla="*/ 0 h 534545"/>
                  <a:gd name="connsiteX1" fmla="*/ 292129 w 428175"/>
                  <a:gd name="connsiteY1" fmla="*/ 19050 h 534545"/>
                  <a:gd name="connsiteX2" fmla="*/ 384204 w 428175"/>
                  <a:gd name="connsiteY2" fmla="*/ 104775 h 534545"/>
                  <a:gd name="connsiteX3" fmla="*/ 422304 w 428175"/>
                  <a:gd name="connsiteY3" fmla="*/ 215900 h 534545"/>
                  <a:gd name="connsiteX4" fmla="*/ 425479 w 428175"/>
                  <a:gd name="connsiteY4" fmla="*/ 327025 h 534545"/>
                  <a:gd name="connsiteX5" fmla="*/ 396904 w 428175"/>
                  <a:gd name="connsiteY5" fmla="*/ 428625 h 534545"/>
                  <a:gd name="connsiteX6" fmla="*/ 327054 w 428175"/>
                  <a:gd name="connsiteY6" fmla="*/ 501650 h 534545"/>
                  <a:gd name="connsiteX7" fmla="*/ 231804 w 428175"/>
                  <a:gd name="connsiteY7" fmla="*/ 533400 h 534545"/>
                  <a:gd name="connsiteX8" fmla="*/ 127029 w 428175"/>
                  <a:gd name="connsiteY8" fmla="*/ 520700 h 534545"/>
                  <a:gd name="connsiteX9" fmla="*/ 44479 w 428175"/>
                  <a:gd name="connsiteY9" fmla="*/ 457200 h 534545"/>
                  <a:gd name="connsiteX10" fmla="*/ 19079 w 428175"/>
                  <a:gd name="connsiteY10" fmla="*/ 361950 h 534545"/>
                  <a:gd name="connsiteX11" fmla="*/ 29 w 428175"/>
                  <a:gd name="connsiteY11" fmla="*/ 257175 h 534545"/>
                  <a:gd name="connsiteX12" fmla="*/ 15904 w 428175"/>
                  <a:gd name="connsiteY12" fmla="*/ 161925 h 534545"/>
                  <a:gd name="connsiteX13" fmla="*/ 57179 w 428175"/>
                  <a:gd name="connsiteY13" fmla="*/ 73025 h 534545"/>
                  <a:gd name="connsiteX14" fmla="*/ 114329 w 428175"/>
                  <a:gd name="connsiteY14" fmla="*/ 19050 h 534545"/>
                  <a:gd name="connsiteX15" fmla="*/ 206404 w 428175"/>
                  <a:gd name="connsiteY15" fmla="*/ 0 h 534545"/>
                  <a:gd name="connsiteX0" fmla="*/ 206375 w 428146"/>
                  <a:gd name="connsiteY0" fmla="*/ 0 h 534545"/>
                  <a:gd name="connsiteX1" fmla="*/ 292100 w 428146"/>
                  <a:gd name="connsiteY1" fmla="*/ 19050 h 534545"/>
                  <a:gd name="connsiteX2" fmla="*/ 384175 w 428146"/>
                  <a:gd name="connsiteY2" fmla="*/ 104775 h 534545"/>
                  <a:gd name="connsiteX3" fmla="*/ 422275 w 428146"/>
                  <a:gd name="connsiteY3" fmla="*/ 215900 h 534545"/>
                  <a:gd name="connsiteX4" fmla="*/ 425450 w 428146"/>
                  <a:gd name="connsiteY4" fmla="*/ 327025 h 534545"/>
                  <a:gd name="connsiteX5" fmla="*/ 396875 w 428146"/>
                  <a:gd name="connsiteY5" fmla="*/ 428625 h 534545"/>
                  <a:gd name="connsiteX6" fmla="*/ 327025 w 428146"/>
                  <a:gd name="connsiteY6" fmla="*/ 501650 h 534545"/>
                  <a:gd name="connsiteX7" fmla="*/ 231775 w 428146"/>
                  <a:gd name="connsiteY7" fmla="*/ 533400 h 534545"/>
                  <a:gd name="connsiteX8" fmla="*/ 127000 w 428146"/>
                  <a:gd name="connsiteY8" fmla="*/ 520700 h 534545"/>
                  <a:gd name="connsiteX9" fmla="*/ 44450 w 428146"/>
                  <a:gd name="connsiteY9" fmla="*/ 457200 h 534545"/>
                  <a:gd name="connsiteX10" fmla="*/ 9525 w 428146"/>
                  <a:gd name="connsiteY10" fmla="*/ 358775 h 534545"/>
                  <a:gd name="connsiteX11" fmla="*/ 0 w 428146"/>
                  <a:gd name="connsiteY11" fmla="*/ 257175 h 534545"/>
                  <a:gd name="connsiteX12" fmla="*/ 15875 w 428146"/>
                  <a:gd name="connsiteY12" fmla="*/ 161925 h 534545"/>
                  <a:gd name="connsiteX13" fmla="*/ 57150 w 428146"/>
                  <a:gd name="connsiteY13" fmla="*/ 73025 h 534545"/>
                  <a:gd name="connsiteX14" fmla="*/ 114300 w 428146"/>
                  <a:gd name="connsiteY14" fmla="*/ 19050 h 534545"/>
                  <a:gd name="connsiteX15" fmla="*/ 206375 w 428146"/>
                  <a:gd name="connsiteY15" fmla="*/ 0 h 534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28146" h="534545">
                    <a:moveTo>
                      <a:pt x="206375" y="0"/>
                    </a:moveTo>
                    <a:cubicBezTo>
                      <a:pt x="236008" y="0"/>
                      <a:pt x="262467" y="1588"/>
                      <a:pt x="292100" y="19050"/>
                    </a:cubicBezTo>
                    <a:cubicBezTo>
                      <a:pt x="321733" y="36512"/>
                      <a:pt x="362479" y="71967"/>
                      <a:pt x="384175" y="104775"/>
                    </a:cubicBezTo>
                    <a:cubicBezTo>
                      <a:pt x="405871" y="137583"/>
                      <a:pt x="415396" y="178858"/>
                      <a:pt x="422275" y="215900"/>
                    </a:cubicBezTo>
                    <a:cubicBezTo>
                      <a:pt x="429154" y="252942"/>
                      <a:pt x="429683" y="291571"/>
                      <a:pt x="425450" y="327025"/>
                    </a:cubicBezTo>
                    <a:cubicBezTo>
                      <a:pt x="421217" y="362479"/>
                      <a:pt x="413279" y="399521"/>
                      <a:pt x="396875" y="428625"/>
                    </a:cubicBezTo>
                    <a:cubicBezTo>
                      <a:pt x="380471" y="457729"/>
                      <a:pt x="354542" y="484188"/>
                      <a:pt x="327025" y="501650"/>
                    </a:cubicBezTo>
                    <a:cubicBezTo>
                      <a:pt x="299508" y="519113"/>
                      <a:pt x="265112" y="530225"/>
                      <a:pt x="231775" y="533400"/>
                    </a:cubicBezTo>
                    <a:cubicBezTo>
                      <a:pt x="198438" y="536575"/>
                      <a:pt x="158221" y="533400"/>
                      <a:pt x="127000" y="520700"/>
                    </a:cubicBezTo>
                    <a:cubicBezTo>
                      <a:pt x="95779" y="508000"/>
                      <a:pt x="64029" y="484187"/>
                      <a:pt x="44450" y="457200"/>
                    </a:cubicBezTo>
                    <a:cubicBezTo>
                      <a:pt x="24871" y="430213"/>
                      <a:pt x="16933" y="392112"/>
                      <a:pt x="9525" y="358775"/>
                    </a:cubicBezTo>
                    <a:cubicBezTo>
                      <a:pt x="2117" y="325438"/>
                      <a:pt x="-1058" y="289983"/>
                      <a:pt x="0" y="257175"/>
                    </a:cubicBezTo>
                    <a:cubicBezTo>
                      <a:pt x="1058" y="224367"/>
                      <a:pt x="6350" y="192617"/>
                      <a:pt x="15875" y="161925"/>
                    </a:cubicBezTo>
                    <a:cubicBezTo>
                      <a:pt x="25400" y="131233"/>
                      <a:pt x="39687" y="97367"/>
                      <a:pt x="57150" y="73025"/>
                    </a:cubicBezTo>
                    <a:cubicBezTo>
                      <a:pt x="74613" y="48683"/>
                      <a:pt x="89429" y="31221"/>
                      <a:pt x="114300" y="19050"/>
                    </a:cubicBezTo>
                    <a:cubicBezTo>
                      <a:pt x="139171" y="6879"/>
                      <a:pt x="176742" y="0"/>
                      <a:pt x="2063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7" name="TextBox 56"/>
            <p:cNvSpPr txBox="1"/>
            <p:nvPr/>
          </p:nvSpPr>
          <p:spPr>
            <a:xfrm>
              <a:off x="3112221" y="123857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rgbClr val="FF0000"/>
                  </a:solidFill>
                </a:rPr>
                <a:t>下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 rot="735938">
            <a:off x="4136814" y="622775"/>
            <a:ext cx="890750" cy="972414"/>
            <a:chOff x="2989221" y="-202226"/>
            <a:chExt cx="890750" cy="972414"/>
          </a:xfrm>
        </p:grpSpPr>
        <p:grpSp>
          <p:nvGrpSpPr>
            <p:cNvPr id="64" name="组合 63"/>
            <p:cNvGrpSpPr/>
            <p:nvPr/>
          </p:nvGrpSpPr>
          <p:grpSpPr>
            <a:xfrm>
              <a:off x="2989221" y="-202226"/>
              <a:ext cx="890750" cy="964996"/>
              <a:chOff x="2337341" y="-944550"/>
              <a:chExt cx="1767675" cy="1915015"/>
            </a:xfrm>
          </p:grpSpPr>
          <p:sp>
            <p:nvSpPr>
              <p:cNvPr id="66" name="任意多边形 65"/>
              <p:cNvSpPr/>
              <p:nvPr/>
            </p:nvSpPr>
            <p:spPr>
              <a:xfrm>
                <a:off x="2445390" y="-188017"/>
                <a:ext cx="1523165" cy="1158482"/>
              </a:xfrm>
              <a:custGeom>
                <a:avLst/>
                <a:gdLst>
                  <a:gd name="connsiteX0" fmla="*/ 763717 w 1510477"/>
                  <a:gd name="connsiteY0" fmla="*/ 2180 h 1168643"/>
                  <a:gd name="connsiteX1" fmla="*/ 954217 w 1510477"/>
                  <a:gd name="connsiteY1" fmla="*/ 93620 h 1168643"/>
                  <a:gd name="connsiteX2" fmla="*/ 1076137 w 1510477"/>
                  <a:gd name="connsiteY2" fmla="*/ 268880 h 1168643"/>
                  <a:gd name="connsiteX3" fmla="*/ 1198057 w 1510477"/>
                  <a:gd name="connsiteY3" fmla="*/ 398420 h 1168643"/>
                  <a:gd name="connsiteX4" fmla="*/ 1358077 w 1510477"/>
                  <a:gd name="connsiteY4" fmla="*/ 543200 h 1168643"/>
                  <a:gd name="connsiteX5" fmla="*/ 1449517 w 1510477"/>
                  <a:gd name="connsiteY5" fmla="*/ 619400 h 1168643"/>
                  <a:gd name="connsiteX6" fmla="*/ 1510477 w 1510477"/>
                  <a:gd name="connsiteY6" fmla="*/ 756560 h 1168643"/>
                  <a:gd name="connsiteX7" fmla="*/ 1510477 w 1510477"/>
                  <a:gd name="connsiteY7" fmla="*/ 878480 h 1168643"/>
                  <a:gd name="connsiteX8" fmla="*/ 1449517 w 1510477"/>
                  <a:gd name="connsiteY8" fmla="*/ 1046120 h 1168643"/>
                  <a:gd name="connsiteX9" fmla="*/ 1319977 w 1510477"/>
                  <a:gd name="connsiteY9" fmla="*/ 1145180 h 1168643"/>
                  <a:gd name="connsiteX10" fmla="*/ 1144717 w 1510477"/>
                  <a:gd name="connsiteY10" fmla="*/ 1168040 h 1168643"/>
                  <a:gd name="connsiteX11" fmla="*/ 999937 w 1510477"/>
                  <a:gd name="connsiteY11" fmla="*/ 1129940 h 1168643"/>
                  <a:gd name="connsiteX12" fmla="*/ 847537 w 1510477"/>
                  <a:gd name="connsiteY12" fmla="*/ 1084220 h 1168643"/>
                  <a:gd name="connsiteX13" fmla="*/ 733237 w 1510477"/>
                  <a:gd name="connsiteY13" fmla="*/ 1084220 h 1168643"/>
                  <a:gd name="connsiteX14" fmla="*/ 641797 w 1510477"/>
                  <a:gd name="connsiteY14" fmla="*/ 1114700 h 1168643"/>
                  <a:gd name="connsiteX15" fmla="*/ 512257 w 1510477"/>
                  <a:gd name="connsiteY15" fmla="*/ 1137560 h 1168643"/>
                  <a:gd name="connsiteX16" fmla="*/ 405577 w 1510477"/>
                  <a:gd name="connsiteY16" fmla="*/ 1160420 h 1168643"/>
                  <a:gd name="connsiteX17" fmla="*/ 260797 w 1510477"/>
                  <a:gd name="connsiteY17" fmla="*/ 1152800 h 1168643"/>
                  <a:gd name="connsiteX18" fmla="*/ 108397 w 1510477"/>
                  <a:gd name="connsiteY18" fmla="*/ 1061360 h 1168643"/>
                  <a:gd name="connsiteX19" fmla="*/ 9337 w 1510477"/>
                  <a:gd name="connsiteY19" fmla="*/ 893720 h 1168643"/>
                  <a:gd name="connsiteX20" fmla="*/ 9337 w 1510477"/>
                  <a:gd name="connsiteY20" fmla="*/ 756560 h 1168643"/>
                  <a:gd name="connsiteX21" fmla="*/ 55057 w 1510477"/>
                  <a:gd name="connsiteY21" fmla="*/ 619400 h 1168643"/>
                  <a:gd name="connsiteX22" fmla="*/ 131257 w 1510477"/>
                  <a:gd name="connsiteY22" fmla="*/ 550820 h 1168643"/>
                  <a:gd name="connsiteX23" fmla="*/ 215077 w 1510477"/>
                  <a:gd name="connsiteY23" fmla="*/ 482240 h 1168643"/>
                  <a:gd name="connsiteX24" fmla="*/ 359857 w 1510477"/>
                  <a:gd name="connsiteY24" fmla="*/ 375560 h 1168643"/>
                  <a:gd name="connsiteX25" fmla="*/ 458917 w 1510477"/>
                  <a:gd name="connsiteY25" fmla="*/ 253640 h 1168643"/>
                  <a:gd name="connsiteX26" fmla="*/ 527497 w 1510477"/>
                  <a:gd name="connsiteY26" fmla="*/ 169820 h 1168643"/>
                  <a:gd name="connsiteX27" fmla="*/ 588457 w 1510477"/>
                  <a:gd name="connsiteY27" fmla="*/ 86000 h 1168643"/>
                  <a:gd name="connsiteX28" fmla="*/ 664657 w 1510477"/>
                  <a:gd name="connsiteY28" fmla="*/ 32660 h 1168643"/>
                  <a:gd name="connsiteX29" fmla="*/ 763717 w 1510477"/>
                  <a:gd name="connsiteY29" fmla="*/ 2180 h 1168643"/>
                  <a:gd name="connsiteX0" fmla="*/ 804992 w 1510477"/>
                  <a:gd name="connsiteY0" fmla="*/ 2254 h 1168717"/>
                  <a:gd name="connsiteX1" fmla="*/ 954217 w 1510477"/>
                  <a:gd name="connsiteY1" fmla="*/ 93694 h 1168717"/>
                  <a:gd name="connsiteX2" fmla="*/ 1076137 w 1510477"/>
                  <a:gd name="connsiteY2" fmla="*/ 268954 h 1168717"/>
                  <a:gd name="connsiteX3" fmla="*/ 1198057 w 1510477"/>
                  <a:gd name="connsiteY3" fmla="*/ 398494 h 1168717"/>
                  <a:gd name="connsiteX4" fmla="*/ 1358077 w 1510477"/>
                  <a:gd name="connsiteY4" fmla="*/ 543274 h 1168717"/>
                  <a:gd name="connsiteX5" fmla="*/ 1449517 w 1510477"/>
                  <a:gd name="connsiteY5" fmla="*/ 619474 h 1168717"/>
                  <a:gd name="connsiteX6" fmla="*/ 1510477 w 1510477"/>
                  <a:gd name="connsiteY6" fmla="*/ 756634 h 1168717"/>
                  <a:gd name="connsiteX7" fmla="*/ 1510477 w 1510477"/>
                  <a:gd name="connsiteY7" fmla="*/ 878554 h 1168717"/>
                  <a:gd name="connsiteX8" fmla="*/ 1449517 w 1510477"/>
                  <a:gd name="connsiteY8" fmla="*/ 1046194 h 1168717"/>
                  <a:gd name="connsiteX9" fmla="*/ 1319977 w 1510477"/>
                  <a:gd name="connsiteY9" fmla="*/ 1145254 h 1168717"/>
                  <a:gd name="connsiteX10" fmla="*/ 1144717 w 1510477"/>
                  <a:gd name="connsiteY10" fmla="*/ 1168114 h 1168717"/>
                  <a:gd name="connsiteX11" fmla="*/ 999937 w 1510477"/>
                  <a:gd name="connsiteY11" fmla="*/ 1130014 h 1168717"/>
                  <a:gd name="connsiteX12" fmla="*/ 847537 w 1510477"/>
                  <a:gd name="connsiteY12" fmla="*/ 1084294 h 1168717"/>
                  <a:gd name="connsiteX13" fmla="*/ 733237 w 1510477"/>
                  <a:gd name="connsiteY13" fmla="*/ 1084294 h 1168717"/>
                  <a:gd name="connsiteX14" fmla="*/ 641797 w 1510477"/>
                  <a:gd name="connsiteY14" fmla="*/ 1114774 h 1168717"/>
                  <a:gd name="connsiteX15" fmla="*/ 512257 w 1510477"/>
                  <a:gd name="connsiteY15" fmla="*/ 1137634 h 1168717"/>
                  <a:gd name="connsiteX16" fmla="*/ 405577 w 1510477"/>
                  <a:gd name="connsiteY16" fmla="*/ 1160494 h 1168717"/>
                  <a:gd name="connsiteX17" fmla="*/ 260797 w 1510477"/>
                  <a:gd name="connsiteY17" fmla="*/ 1152874 h 1168717"/>
                  <a:gd name="connsiteX18" fmla="*/ 108397 w 1510477"/>
                  <a:gd name="connsiteY18" fmla="*/ 1061434 h 1168717"/>
                  <a:gd name="connsiteX19" fmla="*/ 9337 w 1510477"/>
                  <a:gd name="connsiteY19" fmla="*/ 893794 h 1168717"/>
                  <a:gd name="connsiteX20" fmla="*/ 9337 w 1510477"/>
                  <a:gd name="connsiteY20" fmla="*/ 756634 h 1168717"/>
                  <a:gd name="connsiteX21" fmla="*/ 55057 w 1510477"/>
                  <a:gd name="connsiteY21" fmla="*/ 619474 h 1168717"/>
                  <a:gd name="connsiteX22" fmla="*/ 131257 w 1510477"/>
                  <a:gd name="connsiteY22" fmla="*/ 550894 h 1168717"/>
                  <a:gd name="connsiteX23" fmla="*/ 215077 w 1510477"/>
                  <a:gd name="connsiteY23" fmla="*/ 482314 h 1168717"/>
                  <a:gd name="connsiteX24" fmla="*/ 359857 w 1510477"/>
                  <a:gd name="connsiteY24" fmla="*/ 375634 h 1168717"/>
                  <a:gd name="connsiteX25" fmla="*/ 458917 w 1510477"/>
                  <a:gd name="connsiteY25" fmla="*/ 253714 h 1168717"/>
                  <a:gd name="connsiteX26" fmla="*/ 527497 w 1510477"/>
                  <a:gd name="connsiteY26" fmla="*/ 169894 h 1168717"/>
                  <a:gd name="connsiteX27" fmla="*/ 588457 w 1510477"/>
                  <a:gd name="connsiteY27" fmla="*/ 86074 h 1168717"/>
                  <a:gd name="connsiteX28" fmla="*/ 664657 w 1510477"/>
                  <a:gd name="connsiteY28" fmla="*/ 32734 h 1168717"/>
                  <a:gd name="connsiteX29" fmla="*/ 804992 w 1510477"/>
                  <a:gd name="connsiteY29" fmla="*/ 2254 h 1168717"/>
                  <a:gd name="connsiteX0" fmla="*/ 804992 w 1510477"/>
                  <a:gd name="connsiteY0" fmla="*/ 3140 h 1169603"/>
                  <a:gd name="connsiteX1" fmla="*/ 954217 w 1510477"/>
                  <a:gd name="connsiteY1" fmla="*/ 94580 h 1169603"/>
                  <a:gd name="connsiteX2" fmla="*/ 1076137 w 1510477"/>
                  <a:gd name="connsiteY2" fmla="*/ 269840 h 1169603"/>
                  <a:gd name="connsiteX3" fmla="*/ 1198057 w 1510477"/>
                  <a:gd name="connsiteY3" fmla="*/ 399380 h 1169603"/>
                  <a:gd name="connsiteX4" fmla="*/ 1358077 w 1510477"/>
                  <a:gd name="connsiteY4" fmla="*/ 544160 h 1169603"/>
                  <a:gd name="connsiteX5" fmla="*/ 1449517 w 1510477"/>
                  <a:gd name="connsiteY5" fmla="*/ 620360 h 1169603"/>
                  <a:gd name="connsiteX6" fmla="*/ 1510477 w 1510477"/>
                  <a:gd name="connsiteY6" fmla="*/ 757520 h 1169603"/>
                  <a:gd name="connsiteX7" fmla="*/ 1510477 w 1510477"/>
                  <a:gd name="connsiteY7" fmla="*/ 879440 h 1169603"/>
                  <a:gd name="connsiteX8" fmla="*/ 1449517 w 1510477"/>
                  <a:gd name="connsiteY8" fmla="*/ 1047080 h 1169603"/>
                  <a:gd name="connsiteX9" fmla="*/ 1319977 w 1510477"/>
                  <a:gd name="connsiteY9" fmla="*/ 1146140 h 1169603"/>
                  <a:gd name="connsiteX10" fmla="*/ 1144717 w 1510477"/>
                  <a:gd name="connsiteY10" fmla="*/ 1169000 h 1169603"/>
                  <a:gd name="connsiteX11" fmla="*/ 999937 w 1510477"/>
                  <a:gd name="connsiteY11" fmla="*/ 1130900 h 1169603"/>
                  <a:gd name="connsiteX12" fmla="*/ 847537 w 1510477"/>
                  <a:gd name="connsiteY12" fmla="*/ 1085180 h 1169603"/>
                  <a:gd name="connsiteX13" fmla="*/ 733237 w 1510477"/>
                  <a:gd name="connsiteY13" fmla="*/ 1085180 h 1169603"/>
                  <a:gd name="connsiteX14" fmla="*/ 641797 w 1510477"/>
                  <a:gd name="connsiteY14" fmla="*/ 1115660 h 1169603"/>
                  <a:gd name="connsiteX15" fmla="*/ 512257 w 1510477"/>
                  <a:gd name="connsiteY15" fmla="*/ 1138520 h 1169603"/>
                  <a:gd name="connsiteX16" fmla="*/ 405577 w 1510477"/>
                  <a:gd name="connsiteY16" fmla="*/ 1161380 h 1169603"/>
                  <a:gd name="connsiteX17" fmla="*/ 260797 w 1510477"/>
                  <a:gd name="connsiteY17" fmla="*/ 1153760 h 1169603"/>
                  <a:gd name="connsiteX18" fmla="*/ 108397 w 1510477"/>
                  <a:gd name="connsiteY18" fmla="*/ 1062320 h 1169603"/>
                  <a:gd name="connsiteX19" fmla="*/ 9337 w 1510477"/>
                  <a:gd name="connsiteY19" fmla="*/ 894680 h 1169603"/>
                  <a:gd name="connsiteX20" fmla="*/ 9337 w 1510477"/>
                  <a:gd name="connsiteY20" fmla="*/ 757520 h 1169603"/>
                  <a:gd name="connsiteX21" fmla="*/ 55057 w 1510477"/>
                  <a:gd name="connsiteY21" fmla="*/ 620360 h 1169603"/>
                  <a:gd name="connsiteX22" fmla="*/ 131257 w 1510477"/>
                  <a:gd name="connsiteY22" fmla="*/ 551780 h 1169603"/>
                  <a:gd name="connsiteX23" fmla="*/ 215077 w 1510477"/>
                  <a:gd name="connsiteY23" fmla="*/ 483200 h 1169603"/>
                  <a:gd name="connsiteX24" fmla="*/ 359857 w 1510477"/>
                  <a:gd name="connsiteY24" fmla="*/ 376520 h 1169603"/>
                  <a:gd name="connsiteX25" fmla="*/ 458917 w 1510477"/>
                  <a:gd name="connsiteY25" fmla="*/ 254600 h 1169603"/>
                  <a:gd name="connsiteX26" fmla="*/ 527497 w 1510477"/>
                  <a:gd name="connsiteY26" fmla="*/ 170780 h 1169603"/>
                  <a:gd name="connsiteX27" fmla="*/ 588457 w 1510477"/>
                  <a:gd name="connsiteY27" fmla="*/ 86960 h 1169603"/>
                  <a:gd name="connsiteX28" fmla="*/ 677357 w 1510477"/>
                  <a:gd name="connsiteY28" fmla="*/ 27270 h 1169603"/>
                  <a:gd name="connsiteX29" fmla="*/ 804992 w 1510477"/>
                  <a:gd name="connsiteY29" fmla="*/ 3140 h 1169603"/>
                  <a:gd name="connsiteX0" fmla="*/ 817692 w 1510477"/>
                  <a:gd name="connsiteY0" fmla="*/ 4719 h 1158482"/>
                  <a:gd name="connsiteX1" fmla="*/ 954217 w 1510477"/>
                  <a:gd name="connsiteY1" fmla="*/ 83459 h 1158482"/>
                  <a:gd name="connsiteX2" fmla="*/ 1076137 w 1510477"/>
                  <a:gd name="connsiteY2" fmla="*/ 258719 h 1158482"/>
                  <a:gd name="connsiteX3" fmla="*/ 1198057 w 1510477"/>
                  <a:gd name="connsiteY3" fmla="*/ 388259 h 1158482"/>
                  <a:gd name="connsiteX4" fmla="*/ 1358077 w 1510477"/>
                  <a:gd name="connsiteY4" fmla="*/ 533039 h 1158482"/>
                  <a:gd name="connsiteX5" fmla="*/ 1449517 w 1510477"/>
                  <a:gd name="connsiteY5" fmla="*/ 609239 h 1158482"/>
                  <a:gd name="connsiteX6" fmla="*/ 1510477 w 1510477"/>
                  <a:gd name="connsiteY6" fmla="*/ 746399 h 1158482"/>
                  <a:gd name="connsiteX7" fmla="*/ 1510477 w 1510477"/>
                  <a:gd name="connsiteY7" fmla="*/ 868319 h 1158482"/>
                  <a:gd name="connsiteX8" fmla="*/ 1449517 w 1510477"/>
                  <a:gd name="connsiteY8" fmla="*/ 1035959 h 1158482"/>
                  <a:gd name="connsiteX9" fmla="*/ 1319977 w 1510477"/>
                  <a:gd name="connsiteY9" fmla="*/ 1135019 h 1158482"/>
                  <a:gd name="connsiteX10" fmla="*/ 1144717 w 1510477"/>
                  <a:gd name="connsiteY10" fmla="*/ 1157879 h 1158482"/>
                  <a:gd name="connsiteX11" fmla="*/ 999937 w 1510477"/>
                  <a:gd name="connsiteY11" fmla="*/ 1119779 h 1158482"/>
                  <a:gd name="connsiteX12" fmla="*/ 847537 w 1510477"/>
                  <a:gd name="connsiteY12" fmla="*/ 1074059 h 1158482"/>
                  <a:gd name="connsiteX13" fmla="*/ 733237 w 1510477"/>
                  <a:gd name="connsiteY13" fmla="*/ 1074059 h 1158482"/>
                  <a:gd name="connsiteX14" fmla="*/ 641797 w 1510477"/>
                  <a:gd name="connsiteY14" fmla="*/ 1104539 h 1158482"/>
                  <a:gd name="connsiteX15" fmla="*/ 512257 w 1510477"/>
                  <a:gd name="connsiteY15" fmla="*/ 1127399 h 1158482"/>
                  <a:gd name="connsiteX16" fmla="*/ 405577 w 1510477"/>
                  <a:gd name="connsiteY16" fmla="*/ 1150259 h 1158482"/>
                  <a:gd name="connsiteX17" fmla="*/ 260797 w 1510477"/>
                  <a:gd name="connsiteY17" fmla="*/ 1142639 h 1158482"/>
                  <a:gd name="connsiteX18" fmla="*/ 108397 w 1510477"/>
                  <a:gd name="connsiteY18" fmla="*/ 1051199 h 1158482"/>
                  <a:gd name="connsiteX19" fmla="*/ 9337 w 1510477"/>
                  <a:gd name="connsiteY19" fmla="*/ 883559 h 1158482"/>
                  <a:gd name="connsiteX20" fmla="*/ 9337 w 1510477"/>
                  <a:gd name="connsiteY20" fmla="*/ 746399 h 1158482"/>
                  <a:gd name="connsiteX21" fmla="*/ 55057 w 1510477"/>
                  <a:gd name="connsiteY21" fmla="*/ 609239 h 1158482"/>
                  <a:gd name="connsiteX22" fmla="*/ 131257 w 1510477"/>
                  <a:gd name="connsiteY22" fmla="*/ 540659 h 1158482"/>
                  <a:gd name="connsiteX23" fmla="*/ 215077 w 1510477"/>
                  <a:gd name="connsiteY23" fmla="*/ 472079 h 1158482"/>
                  <a:gd name="connsiteX24" fmla="*/ 359857 w 1510477"/>
                  <a:gd name="connsiteY24" fmla="*/ 365399 h 1158482"/>
                  <a:gd name="connsiteX25" fmla="*/ 458917 w 1510477"/>
                  <a:gd name="connsiteY25" fmla="*/ 243479 h 1158482"/>
                  <a:gd name="connsiteX26" fmla="*/ 527497 w 1510477"/>
                  <a:gd name="connsiteY26" fmla="*/ 159659 h 1158482"/>
                  <a:gd name="connsiteX27" fmla="*/ 588457 w 1510477"/>
                  <a:gd name="connsiteY27" fmla="*/ 75839 h 1158482"/>
                  <a:gd name="connsiteX28" fmla="*/ 677357 w 1510477"/>
                  <a:gd name="connsiteY28" fmla="*/ 16149 h 1158482"/>
                  <a:gd name="connsiteX29" fmla="*/ 817692 w 1510477"/>
                  <a:gd name="connsiteY29" fmla="*/ 4719 h 1158482"/>
                  <a:gd name="connsiteX0" fmla="*/ 817692 w 1510477"/>
                  <a:gd name="connsiteY0" fmla="*/ 4719 h 1158482"/>
                  <a:gd name="connsiteX1" fmla="*/ 954217 w 1510477"/>
                  <a:gd name="connsiteY1" fmla="*/ 83459 h 1158482"/>
                  <a:gd name="connsiteX2" fmla="*/ 1076137 w 1510477"/>
                  <a:gd name="connsiteY2" fmla="*/ 258719 h 1158482"/>
                  <a:gd name="connsiteX3" fmla="*/ 1198057 w 1510477"/>
                  <a:gd name="connsiteY3" fmla="*/ 388259 h 1158482"/>
                  <a:gd name="connsiteX4" fmla="*/ 1358077 w 1510477"/>
                  <a:gd name="connsiteY4" fmla="*/ 533039 h 1158482"/>
                  <a:gd name="connsiteX5" fmla="*/ 1449517 w 1510477"/>
                  <a:gd name="connsiteY5" fmla="*/ 609239 h 1158482"/>
                  <a:gd name="connsiteX6" fmla="*/ 1510477 w 1510477"/>
                  <a:gd name="connsiteY6" fmla="*/ 746399 h 1158482"/>
                  <a:gd name="connsiteX7" fmla="*/ 1510477 w 1510477"/>
                  <a:gd name="connsiteY7" fmla="*/ 868319 h 1158482"/>
                  <a:gd name="connsiteX8" fmla="*/ 1449517 w 1510477"/>
                  <a:gd name="connsiteY8" fmla="*/ 1035959 h 1158482"/>
                  <a:gd name="connsiteX9" fmla="*/ 1319977 w 1510477"/>
                  <a:gd name="connsiteY9" fmla="*/ 1135019 h 1158482"/>
                  <a:gd name="connsiteX10" fmla="*/ 1144717 w 1510477"/>
                  <a:gd name="connsiteY10" fmla="*/ 1157879 h 1158482"/>
                  <a:gd name="connsiteX11" fmla="*/ 999937 w 1510477"/>
                  <a:gd name="connsiteY11" fmla="*/ 1119779 h 1158482"/>
                  <a:gd name="connsiteX12" fmla="*/ 847537 w 1510477"/>
                  <a:gd name="connsiteY12" fmla="*/ 1074059 h 1158482"/>
                  <a:gd name="connsiteX13" fmla="*/ 733237 w 1510477"/>
                  <a:gd name="connsiteY13" fmla="*/ 1074059 h 1158482"/>
                  <a:gd name="connsiteX14" fmla="*/ 641797 w 1510477"/>
                  <a:gd name="connsiteY14" fmla="*/ 1104539 h 1158482"/>
                  <a:gd name="connsiteX15" fmla="*/ 512257 w 1510477"/>
                  <a:gd name="connsiteY15" fmla="*/ 1127399 h 1158482"/>
                  <a:gd name="connsiteX16" fmla="*/ 405577 w 1510477"/>
                  <a:gd name="connsiteY16" fmla="*/ 1150259 h 1158482"/>
                  <a:gd name="connsiteX17" fmla="*/ 260797 w 1510477"/>
                  <a:gd name="connsiteY17" fmla="*/ 1142639 h 1158482"/>
                  <a:gd name="connsiteX18" fmla="*/ 108397 w 1510477"/>
                  <a:gd name="connsiteY18" fmla="*/ 1051199 h 1158482"/>
                  <a:gd name="connsiteX19" fmla="*/ 9337 w 1510477"/>
                  <a:gd name="connsiteY19" fmla="*/ 883559 h 1158482"/>
                  <a:gd name="connsiteX20" fmla="*/ 9337 w 1510477"/>
                  <a:gd name="connsiteY20" fmla="*/ 746399 h 1158482"/>
                  <a:gd name="connsiteX21" fmla="*/ 55057 w 1510477"/>
                  <a:gd name="connsiteY21" fmla="*/ 609239 h 1158482"/>
                  <a:gd name="connsiteX22" fmla="*/ 131257 w 1510477"/>
                  <a:gd name="connsiteY22" fmla="*/ 540659 h 1158482"/>
                  <a:gd name="connsiteX23" fmla="*/ 227777 w 1510477"/>
                  <a:gd name="connsiteY23" fmla="*/ 468904 h 1158482"/>
                  <a:gd name="connsiteX24" fmla="*/ 359857 w 1510477"/>
                  <a:gd name="connsiteY24" fmla="*/ 365399 h 1158482"/>
                  <a:gd name="connsiteX25" fmla="*/ 458917 w 1510477"/>
                  <a:gd name="connsiteY25" fmla="*/ 243479 h 1158482"/>
                  <a:gd name="connsiteX26" fmla="*/ 527497 w 1510477"/>
                  <a:gd name="connsiteY26" fmla="*/ 159659 h 1158482"/>
                  <a:gd name="connsiteX27" fmla="*/ 588457 w 1510477"/>
                  <a:gd name="connsiteY27" fmla="*/ 75839 h 1158482"/>
                  <a:gd name="connsiteX28" fmla="*/ 677357 w 1510477"/>
                  <a:gd name="connsiteY28" fmla="*/ 16149 h 1158482"/>
                  <a:gd name="connsiteX29" fmla="*/ 817692 w 1510477"/>
                  <a:gd name="connsiteY29" fmla="*/ 4719 h 1158482"/>
                  <a:gd name="connsiteX0" fmla="*/ 817075 w 1509860"/>
                  <a:gd name="connsiteY0" fmla="*/ 4719 h 1158482"/>
                  <a:gd name="connsiteX1" fmla="*/ 953600 w 1509860"/>
                  <a:gd name="connsiteY1" fmla="*/ 83459 h 1158482"/>
                  <a:gd name="connsiteX2" fmla="*/ 1075520 w 1509860"/>
                  <a:gd name="connsiteY2" fmla="*/ 258719 h 1158482"/>
                  <a:gd name="connsiteX3" fmla="*/ 1197440 w 1509860"/>
                  <a:gd name="connsiteY3" fmla="*/ 388259 h 1158482"/>
                  <a:gd name="connsiteX4" fmla="*/ 1357460 w 1509860"/>
                  <a:gd name="connsiteY4" fmla="*/ 533039 h 1158482"/>
                  <a:gd name="connsiteX5" fmla="*/ 1448900 w 1509860"/>
                  <a:gd name="connsiteY5" fmla="*/ 609239 h 1158482"/>
                  <a:gd name="connsiteX6" fmla="*/ 1509860 w 1509860"/>
                  <a:gd name="connsiteY6" fmla="*/ 746399 h 1158482"/>
                  <a:gd name="connsiteX7" fmla="*/ 1509860 w 1509860"/>
                  <a:gd name="connsiteY7" fmla="*/ 868319 h 1158482"/>
                  <a:gd name="connsiteX8" fmla="*/ 1448900 w 1509860"/>
                  <a:gd name="connsiteY8" fmla="*/ 1035959 h 1158482"/>
                  <a:gd name="connsiteX9" fmla="*/ 1319360 w 1509860"/>
                  <a:gd name="connsiteY9" fmla="*/ 1135019 h 1158482"/>
                  <a:gd name="connsiteX10" fmla="*/ 1144100 w 1509860"/>
                  <a:gd name="connsiteY10" fmla="*/ 1157879 h 1158482"/>
                  <a:gd name="connsiteX11" fmla="*/ 999320 w 1509860"/>
                  <a:gd name="connsiteY11" fmla="*/ 1119779 h 1158482"/>
                  <a:gd name="connsiteX12" fmla="*/ 846920 w 1509860"/>
                  <a:gd name="connsiteY12" fmla="*/ 1074059 h 1158482"/>
                  <a:gd name="connsiteX13" fmla="*/ 732620 w 1509860"/>
                  <a:gd name="connsiteY13" fmla="*/ 1074059 h 1158482"/>
                  <a:gd name="connsiteX14" fmla="*/ 641180 w 1509860"/>
                  <a:gd name="connsiteY14" fmla="*/ 1104539 h 1158482"/>
                  <a:gd name="connsiteX15" fmla="*/ 511640 w 1509860"/>
                  <a:gd name="connsiteY15" fmla="*/ 1127399 h 1158482"/>
                  <a:gd name="connsiteX16" fmla="*/ 404960 w 1509860"/>
                  <a:gd name="connsiteY16" fmla="*/ 1150259 h 1158482"/>
                  <a:gd name="connsiteX17" fmla="*/ 260180 w 1509860"/>
                  <a:gd name="connsiteY17" fmla="*/ 1142639 h 1158482"/>
                  <a:gd name="connsiteX18" fmla="*/ 107780 w 1509860"/>
                  <a:gd name="connsiteY18" fmla="*/ 1051199 h 1158482"/>
                  <a:gd name="connsiteX19" fmla="*/ 8720 w 1509860"/>
                  <a:gd name="connsiteY19" fmla="*/ 883559 h 1158482"/>
                  <a:gd name="connsiteX20" fmla="*/ 8720 w 1509860"/>
                  <a:gd name="connsiteY20" fmla="*/ 746399 h 1158482"/>
                  <a:gd name="connsiteX21" fmla="*/ 41740 w 1509860"/>
                  <a:gd name="connsiteY21" fmla="*/ 621939 h 1158482"/>
                  <a:gd name="connsiteX22" fmla="*/ 130640 w 1509860"/>
                  <a:gd name="connsiteY22" fmla="*/ 540659 h 1158482"/>
                  <a:gd name="connsiteX23" fmla="*/ 227160 w 1509860"/>
                  <a:gd name="connsiteY23" fmla="*/ 468904 h 1158482"/>
                  <a:gd name="connsiteX24" fmla="*/ 359240 w 1509860"/>
                  <a:gd name="connsiteY24" fmla="*/ 365399 h 1158482"/>
                  <a:gd name="connsiteX25" fmla="*/ 458300 w 1509860"/>
                  <a:gd name="connsiteY25" fmla="*/ 243479 h 1158482"/>
                  <a:gd name="connsiteX26" fmla="*/ 526880 w 1509860"/>
                  <a:gd name="connsiteY26" fmla="*/ 159659 h 1158482"/>
                  <a:gd name="connsiteX27" fmla="*/ 587840 w 1509860"/>
                  <a:gd name="connsiteY27" fmla="*/ 75839 h 1158482"/>
                  <a:gd name="connsiteX28" fmla="*/ 676740 w 1509860"/>
                  <a:gd name="connsiteY28" fmla="*/ 16149 h 1158482"/>
                  <a:gd name="connsiteX29" fmla="*/ 817075 w 1509860"/>
                  <a:gd name="connsiteY29" fmla="*/ 4719 h 1158482"/>
                  <a:gd name="connsiteX0" fmla="*/ 824371 w 1517156"/>
                  <a:gd name="connsiteY0" fmla="*/ 4719 h 1158482"/>
                  <a:gd name="connsiteX1" fmla="*/ 960896 w 1517156"/>
                  <a:gd name="connsiteY1" fmla="*/ 83459 h 1158482"/>
                  <a:gd name="connsiteX2" fmla="*/ 1082816 w 1517156"/>
                  <a:gd name="connsiteY2" fmla="*/ 258719 h 1158482"/>
                  <a:gd name="connsiteX3" fmla="*/ 1204736 w 1517156"/>
                  <a:gd name="connsiteY3" fmla="*/ 388259 h 1158482"/>
                  <a:gd name="connsiteX4" fmla="*/ 1364756 w 1517156"/>
                  <a:gd name="connsiteY4" fmla="*/ 533039 h 1158482"/>
                  <a:gd name="connsiteX5" fmla="*/ 1456196 w 1517156"/>
                  <a:gd name="connsiteY5" fmla="*/ 609239 h 1158482"/>
                  <a:gd name="connsiteX6" fmla="*/ 1517156 w 1517156"/>
                  <a:gd name="connsiteY6" fmla="*/ 746399 h 1158482"/>
                  <a:gd name="connsiteX7" fmla="*/ 1517156 w 1517156"/>
                  <a:gd name="connsiteY7" fmla="*/ 868319 h 1158482"/>
                  <a:gd name="connsiteX8" fmla="*/ 1456196 w 1517156"/>
                  <a:gd name="connsiteY8" fmla="*/ 1035959 h 1158482"/>
                  <a:gd name="connsiteX9" fmla="*/ 1326656 w 1517156"/>
                  <a:gd name="connsiteY9" fmla="*/ 1135019 h 1158482"/>
                  <a:gd name="connsiteX10" fmla="*/ 1151396 w 1517156"/>
                  <a:gd name="connsiteY10" fmla="*/ 1157879 h 1158482"/>
                  <a:gd name="connsiteX11" fmla="*/ 1006616 w 1517156"/>
                  <a:gd name="connsiteY11" fmla="*/ 1119779 h 1158482"/>
                  <a:gd name="connsiteX12" fmla="*/ 854216 w 1517156"/>
                  <a:gd name="connsiteY12" fmla="*/ 1074059 h 1158482"/>
                  <a:gd name="connsiteX13" fmla="*/ 739916 w 1517156"/>
                  <a:gd name="connsiteY13" fmla="*/ 1074059 h 1158482"/>
                  <a:gd name="connsiteX14" fmla="*/ 648476 w 1517156"/>
                  <a:gd name="connsiteY14" fmla="*/ 1104539 h 1158482"/>
                  <a:gd name="connsiteX15" fmla="*/ 518936 w 1517156"/>
                  <a:gd name="connsiteY15" fmla="*/ 1127399 h 1158482"/>
                  <a:gd name="connsiteX16" fmla="*/ 412256 w 1517156"/>
                  <a:gd name="connsiteY16" fmla="*/ 1150259 h 1158482"/>
                  <a:gd name="connsiteX17" fmla="*/ 267476 w 1517156"/>
                  <a:gd name="connsiteY17" fmla="*/ 1142639 h 1158482"/>
                  <a:gd name="connsiteX18" fmla="*/ 115076 w 1517156"/>
                  <a:gd name="connsiteY18" fmla="*/ 1051199 h 1158482"/>
                  <a:gd name="connsiteX19" fmla="*/ 16016 w 1517156"/>
                  <a:gd name="connsiteY19" fmla="*/ 883559 h 1158482"/>
                  <a:gd name="connsiteX20" fmla="*/ 3316 w 1517156"/>
                  <a:gd name="connsiteY20" fmla="*/ 752749 h 1158482"/>
                  <a:gd name="connsiteX21" fmla="*/ 49036 w 1517156"/>
                  <a:gd name="connsiteY21" fmla="*/ 621939 h 1158482"/>
                  <a:gd name="connsiteX22" fmla="*/ 137936 w 1517156"/>
                  <a:gd name="connsiteY22" fmla="*/ 540659 h 1158482"/>
                  <a:gd name="connsiteX23" fmla="*/ 234456 w 1517156"/>
                  <a:gd name="connsiteY23" fmla="*/ 468904 h 1158482"/>
                  <a:gd name="connsiteX24" fmla="*/ 366536 w 1517156"/>
                  <a:gd name="connsiteY24" fmla="*/ 365399 h 1158482"/>
                  <a:gd name="connsiteX25" fmla="*/ 465596 w 1517156"/>
                  <a:gd name="connsiteY25" fmla="*/ 243479 h 1158482"/>
                  <a:gd name="connsiteX26" fmla="*/ 534176 w 1517156"/>
                  <a:gd name="connsiteY26" fmla="*/ 159659 h 1158482"/>
                  <a:gd name="connsiteX27" fmla="*/ 595136 w 1517156"/>
                  <a:gd name="connsiteY27" fmla="*/ 75839 h 1158482"/>
                  <a:gd name="connsiteX28" fmla="*/ 684036 w 1517156"/>
                  <a:gd name="connsiteY28" fmla="*/ 16149 h 1158482"/>
                  <a:gd name="connsiteX29" fmla="*/ 824371 w 1517156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47448 w 1516128"/>
                  <a:gd name="connsiteY14" fmla="*/ 1104539 h 1158482"/>
                  <a:gd name="connsiteX15" fmla="*/ 517908 w 1516128"/>
                  <a:gd name="connsiteY15" fmla="*/ 112739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47448 w 1516128"/>
                  <a:gd name="connsiteY14" fmla="*/ 11045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28398 w 1516128"/>
                  <a:gd name="connsiteY14" fmla="*/ 1101364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28398 w 1516128"/>
                  <a:gd name="connsiteY14" fmla="*/ 1101364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44273 w 1516128"/>
                  <a:gd name="connsiteY14" fmla="*/ 10918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8736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44273 w 1516128"/>
                  <a:gd name="connsiteY14" fmla="*/ 10918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23165"/>
                  <a:gd name="connsiteY0" fmla="*/ 4719 h 1158482"/>
                  <a:gd name="connsiteX1" fmla="*/ 959868 w 1523165"/>
                  <a:gd name="connsiteY1" fmla="*/ 83459 h 1158482"/>
                  <a:gd name="connsiteX2" fmla="*/ 1081788 w 1523165"/>
                  <a:gd name="connsiteY2" fmla="*/ 258719 h 1158482"/>
                  <a:gd name="connsiteX3" fmla="*/ 1203708 w 1523165"/>
                  <a:gd name="connsiteY3" fmla="*/ 388259 h 1158482"/>
                  <a:gd name="connsiteX4" fmla="*/ 1363728 w 1523165"/>
                  <a:gd name="connsiteY4" fmla="*/ 533039 h 1158482"/>
                  <a:gd name="connsiteX5" fmla="*/ 1464693 w 1523165"/>
                  <a:gd name="connsiteY5" fmla="*/ 618764 h 1158482"/>
                  <a:gd name="connsiteX6" fmla="*/ 1516128 w 1523165"/>
                  <a:gd name="connsiteY6" fmla="*/ 746399 h 1158482"/>
                  <a:gd name="connsiteX7" fmla="*/ 1516128 w 1523165"/>
                  <a:gd name="connsiteY7" fmla="*/ 887369 h 1158482"/>
                  <a:gd name="connsiteX8" fmla="*/ 1455168 w 1523165"/>
                  <a:gd name="connsiteY8" fmla="*/ 1035959 h 1158482"/>
                  <a:gd name="connsiteX9" fmla="*/ 1325628 w 1523165"/>
                  <a:gd name="connsiteY9" fmla="*/ 1135019 h 1158482"/>
                  <a:gd name="connsiteX10" fmla="*/ 1150368 w 1523165"/>
                  <a:gd name="connsiteY10" fmla="*/ 1157879 h 1158482"/>
                  <a:gd name="connsiteX11" fmla="*/ 1005588 w 1523165"/>
                  <a:gd name="connsiteY11" fmla="*/ 1119779 h 1158482"/>
                  <a:gd name="connsiteX12" fmla="*/ 853188 w 1523165"/>
                  <a:gd name="connsiteY12" fmla="*/ 1074059 h 1158482"/>
                  <a:gd name="connsiteX13" fmla="*/ 754763 w 1523165"/>
                  <a:gd name="connsiteY13" fmla="*/ 1070884 h 1158482"/>
                  <a:gd name="connsiteX14" fmla="*/ 644273 w 1523165"/>
                  <a:gd name="connsiteY14" fmla="*/ 1091839 h 1158482"/>
                  <a:gd name="connsiteX15" fmla="*/ 540133 w 1523165"/>
                  <a:gd name="connsiteY15" fmla="*/ 1121049 h 1158482"/>
                  <a:gd name="connsiteX16" fmla="*/ 411228 w 1523165"/>
                  <a:gd name="connsiteY16" fmla="*/ 1150259 h 1158482"/>
                  <a:gd name="connsiteX17" fmla="*/ 266448 w 1523165"/>
                  <a:gd name="connsiteY17" fmla="*/ 1142639 h 1158482"/>
                  <a:gd name="connsiteX18" fmla="*/ 114048 w 1523165"/>
                  <a:gd name="connsiteY18" fmla="*/ 1051199 h 1158482"/>
                  <a:gd name="connsiteX19" fmla="*/ 18163 w 1523165"/>
                  <a:gd name="connsiteY19" fmla="*/ 902609 h 1158482"/>
                  <a:gd name="connsiteX20" fmla="*/ 2288 w 1523165"/>
                  <a:gd name="connsiteY20" fmla="*/ 752749 h 1158482"/>
                  <a:gd name="connsiteX21" fmla="*/ 48008 w 1523165"/>
                  <a:gd name="connsiteY21" fmla="*/ 621939 h 1158482"/>
                  <a:gd name="connsiteX22" fmla="*/ 136908 w 1523165"/>
                  <a:gd name="connsiteY22" fmla="*/ 540659 h 1158482"/>
                  <a:gd name="connsiteX23" fmla="*/ 233428 w 1523165"/>
                  <a:gd name="connsiteY23" fmla="*/ 468904 h 1158482"/>
                  <a:gd name="connsiteX24" fmla="*/ 365508 w 1523165"/>
                  <a:gd name="connsiteY24" fmla="*/ 365399 h 1158482"/>
                  <a:gd name="connsiteX25" fmla="*/ 464568 w 1523165"/>
                  <a:gd name="connsiteY25" fmla="*/ 243479 h 1158482"/>
                  <a:gd name="connsiteX26" fmla="*/ 533148 w 1523165"/>
                  <a:gd name="connsiteY26" fmla="*/ 159659 h 1158482"/>
                  <a:gd name="connsiteX27" fmla="*/ 594108 w 1523165"/>
                  <a:gd name="connsiteY27" fmla="*/ 75839 h 1158482"/>
                  <a:gd name="connsiteX28" fmla="*/ 683008 w 1523165"/>
                  <a:gd name="connsiteY28" fmla="*/ 16149 h 1158482"/>
                  <a:gd name="connsiteX29" fmla="*/ 823343 w 1523165"/>
                  <a:gd name="connsiteY29" fmla="*/ 4719 h 1158482"/>
                  <a:gd name="connsiteX0" fmla="*/ 823343 w 1523165"/>
                  <a:gd name="connsiteY0" fmla="*/ 4719 h 1158482"/>
                  <a:gd name="connsiteX1" fmla="*/ 959868 w 1523165"/>
                  <a:gd name="connsiteY1" fmla="*/ 83459 h 1158482"/>
                  <a:gd name="connsiteX2" fmla="*/ 1081788 w 1523165"/>
                  <a:gd name="connsiteY2" fmla="*/ 258719 h 1158482"/>
                  <a:gd name="connsiteX3" fmla="*/ 1203708 w 1523165"/>
                  <a:gd name="connsiteY3" fmla="*/ 388259 h 1158482"/>
                  <a:gd name="connsiteX4" fmla="*/ 1363728 w 1523165"/>
                  <a:gd name="connsiteY4" fmla="*/ 533039 h 1158482"/>
                  <a:gd name="connsiteX5" fmla="*/ 1464693 w 1523165"/>
                  <a:gd name="connsiteY5" fmla="*/ 618764 h 1158482"/>
                  <a:gd name="connsiteX6" fmla="*/ 1516128 w 1523165"/>
                  <a:gd name="connsiteY6" fmla="*/ 746399 h 1158482"/>
                  <a:gd name="connsiteX7" fmla="*/ 1516128 w 1523165"/>
                  <a:gd name="connsiteY7" fmla="*/ 887369 h 1158482"/>
                  <a:gd name="connsiteX8" fmla="*/ 1455168 w 1523165"/>
                  <a:gd name="connsiteY8" fmla="*/ 1035959 h 1158482"/>
                  <a:gd name="connsiteX9" fmla="*/ 1325628 w 1523165"/>
                  <a:gd name="connsiteY9" fmla="*/ 1135019 h 1158482"/>
                  <a:gd name="connsiteX10" fmla="*/ 1150368 w 1523165"/>
                  <a:gd name="connsiteY10" fmla="*/ 1157879 h 1158482"/>
                  <a:gd name="connsiteX11" fmla="*/ 1005588 w 1523165"/>
                  <a:gd name="connsiteY11" fmla="*/ 1119779 h 1158482"/>
                  <a:gd name="connsiteX12" fmla="*/ 853188 w 1523165"/>
                  <a:gd name="connsiteY12" fmla="*/ 1074059 h 1158482"/>
                  <a:gd name="connsiteX13" fmla="*/ 754763 w 1523165"/>
                  <a:gd name="connsiteY13" fmla="*/ 1070884 h 1158482"/>
                  <a:gd name="connsiteX14" fmla="*/ 644273 w 1523165"/>
                  <a:gd name="connsiteY14" fmla="*/ 1091839 h 1158482"/>
                  <a:gd name="connsiteX15" fmla="*/ 540133 w 1523165"/>
                  <a:gd name="connsiteY15" fmla="*/ 1121049 h 1158482"/>
                  <a:gd name="connsiteX16" fmla="*/ 411228 w 1523165"/>
                  <a:gd name="connsiteY16" fmla="*/ 1150259 h 1158482"/>
                  <a:gd name="connsiteX17" fmla="*/ 266448 w 1523165"/>
                  <a:gd name="connsiteY17" fmla="*/ 1142639 h 1158482"/>
                  <a:gd name="connsiteX18" fmla="*/ 114048 w 1523165"/>
                  <a:gd name="connsiteY18" fmla="*/ 1051199 h 1158482"/>
                  <a:gd name="connsiteX19" fmla="*/ 18163 w 1523165"/>
                  <a:gd name="connsiteY19" fmla="*/ 902609 h 1158482"/>
                  <a:gd name="connsiteX20" fmla="*/ 2288 w 1523165"/>
                  <a:gd name="connsiteY20" fmla="*/ 752749 h 1158482"/>
                  <a:gd name="connsiteX21" fmla="*/ 48008 w 1523165"/>
                  <a:gd name="connsiteY21" fmla="*/ 621939 h 1158482"/>
                  <a:gd name="connsiteX22" fmla="*/ 136908 w 1523165"/>
                  <a:gd name="connsiteY22" fmla="*/ 540659 h 1158482"/>
                  <a:gd name="connsiteX23" fmla="*/ 233428 w 1523165"/>
                  <a:gd name="connsiteY23" fmla="*/ 468904 h 1158482"/>
                  <a:gd name="connsiteX24" fmla="*/ 365508 w 1523165"/>
                  <a:gd name="connsiteY24" fmla="*/ 365399 h 1158482"/>
                  <a:gd name="connsiteX25" fmla="*/ 464568 w 1523165"/>
                  <a:gd name="connsiteY25" fmla="*/ 253004 h 1158482"/>
                  <a:gd name="connsiteX26" fmla="*/ 533148 w 1523165"/>
                  <a:gd name="connsiteY26" fmla="*/ 159659 h 1158482"/>
                  <a:gd name="connsiteX27" fmla="*/ 594108 w 1523165"/>
                  <a:gd name="connsiteY27" fmla="*/ 75839 h 1158482"/>
                  <a:gd name="connsiteX28" fmla="*/ 683008 w 1523165"/>
                  <a:gd name="connsiteY28" fmla="*/ 16149 h 1158482"/>
                  <a:gd name="connsiteX29" fmla="*/ 823343 w 1523165"/>
                  <a:gd name="connsiteY29" fmla="*/ 4719 h 115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523165" h="1158482">
                    <a:moveTo>
                      <a:pt x="823343" y="4719"/>
                    </a:moveTo>
                    <a:cubicBezTo>
                      <a:pt x="869486" y="15937"/>
                      <a:pt x="916794" y="41126"/>
                      <a:pt x="959868" y="83459"/>
                    </a:cubicBezTo>
                    <a:cubicBezTo>
                      <a:pt x="1002942" y="125792"/>
                      <a:pt x="1041148" y="207919"/>
                      <a:pt x="1081788" y="258719"/>
                    </a:cubicBezTo>
                    <a:cubicBezTo>
                      <a:pt x="1122428" y="309519"/>
                      <a:pt x="1156718" y="342539"/>
                      <a:pt x="1203708" y="388259"/>
                    </a:cubicBezTo>
                    <a:cubicBezTo>
                      <a:pt x="1250698" y="433979"/>
                      <a:pt x="1320231" y="494622"/>
                      <a:pt x="1363728" y="533039"/>
                    </a:cubicBezTo>
                    <a:cubicBezTo>
                      <a:pt x="1407225" y="571456"/>
                      <a:pt x="1439293" y="583204"/>
                      <a:pt x="1464693" y="618764"/>
                    </a:cubicBezTo>
                    <a:cubicBezTo>
                      <a:pt x="1490093" y="654324"/>
                      <a:pt x="1507556" y="701632"/>
                      <a:pt x="1516128" y="746399"/>
                    </a:cubicBezTo>
                    <a:cubicBezTo>
                      <a:pt x="1524701" y="791167"/>
                      <a:pt x="1526288" y="839109"/>
                      <a:pt x="1516128" y="887369"/>
                    </a:cubicBezTo>
                    <a:cubicBezTo>
                      <a:pt x="1505968" y="935629"/>
                      <a:pt x="1486918" y="994684"/>
                      <a:pt x="1455168" y="1035959"/>
                    </a:cubicBezTo>
                    <a:cubicBezTo>
                      <a:pt x="1423418" y="1077234"/>
                      <a:pt x="1376428" y="1114699"/>
                      <a:pt x="1325628" y="1135019"/>
                    </a:cubicBezTo>
                    <a:cubicBezTo>
                      <a:pt x="1274828" y="1155339"/>
                      <a:pt x="1203708" y="1160419"/>
                      <a:pt x="1150368" y="1157879"/>
                    </a:cubicBezTo>
                    <a:cubicBezTo>
                      <a:pt x="1097028" y="1155339"/>
                      <a:pt x="1055118" y="1133749"/>
                      <a:pt x="1005588" y="1119779"/>
                    </a:cubicBezTo>
                    <a:cubicBezTo>
                      <a:pt x="956058" y="1105809"/>
                      <a:pt x="894992" y="1082208"/>
                      <a:pt x="853188" y="1074059"/>
                    </a:cubicBezTo>
                    <a:cubicBezTo>
                      <a:pt x="811384" y="1065910"/>
                      <a:pt x="789582" y="1067921"/>
                      <a:pt x="754763" y="1070884"/>
                    </a:cubicBezTo>
                    <a:cubicBezTo>
                      <a:pt x="719944" y="1073847"/>
                      <a:pt x="680045" y="1083478"/>
                      <a:pt x="644273" y="1091839"/>
                    </a:cubicBezTo>
                    <a:cubicBezTo>
                      <a:pt x="608501" y="1100200"/>
                      <a:pt x="578974" y="1111312"/>
                      <a:pt x="540133" y="1121049"/>
                    </a:cubicBezTo>
                    <a:cubicBezTo>
                      <a:pt x="501292" y="1130786"/>
                      <a:pt x="456842" y="1146661"/>
                      <a:pt x="411228" y="1150259"/>
                    </a:cubicBezTo>
                    <a:cubicBezTo>
                      <a:pt x="365614" y="1153857"/>
                      <a:pt x="315978" y="1159149"/>
                      <a:pt x="266448" y="1142639"/>
                    </a:cubicBezTo>
                    <a:cubicBezTo>
                      <a:pt x="216918" y="1126129"/>
                      <a:pt x="155429" y="1091204"/>
                      <a:pt x="114048" y="1051199"/>
                    </a:cubicBezTo>
                    <a:cubicBezTo>
                      <a:pt x="72667" y="1011194"/>
                      <a:pt x="36790" y="952351"/>
                      <a:pt x="18163" y="902609"/>
                    </a:cubicBezTo>
                    <a:cubicBezTo>
                      <a:pt x="-464" y="852867"/>
                      <a:pt x="-2686" y="799527"/>
                      <a:pt x="2288" y="752749"/>
                    </a:cubicBezTo>
                    <a:cubicBezTo>
                      <a:pt x="7262" y="705971"/>
                      <a:pt x="25571" y="657287"/>
                      <a:pt x="48008" y="621939"/>
                    </a:cubicBezTo>
                    <a:cubicBezTo>
                      <a:pt x="70445" y="586591"/>
                      <a:pt x="106005" y="566165"/>
                      <a:pt x="136908" y="540659"/>
                    </a:cubicBezTo>
                    <a:cubicBezTo>
                      <a:pt x="167811" y="515153"/>
                      <a:pt x="195328" y="498114"/>
                      <a:pt x="233428" y="468904"/>
                    </a:cubicBezTo>
                    <a:cubicBezTo>
                      <a:pt x="271528" y="439694"/>
                      <a:pt x="326985" y="401382"/>
                      <a:pt x="365508" y="365399"/>
                    </a:cubicBezTo>
                    <a:cubicBezTo>
                      <a:pt x="404031" y="329416"/>
                      <a:pt x="464568" y="253004"/>
                      <a:pt x="464568" y="253004"/>
                    </a:cubicBezTo>
                    <a:cubicBezTo>
                      <a:pt x="492508" y="218714"/>
                      <a:pt x="511558" y="189186"/>
                      <a:pt x="533148" y="159659"/>
                    </a:cubicBezTo>
                    <a:cubicBezTo>
                      <a:pt x="554738" y="130132"/>
                      <a:pt x="571248" y="98699"/>
                      <a:pt x="594108" y="75839"/>
                    </a:cubicBezTo>
                    <a:cubicBezTo>
                      <a:pt x="616968" y="52979"/>
                      <a:pt x="644802" y="28002"/>
                      <a:pt x="683008" y="16149"/>
                    </a:cubicBezTo>
                    <a:cubicBezTo>
                      <a:pt x="721214" y="4296"/>
                      <a:pt x="777200" y="-6499"/>
                      <a:pt x="823343" y="47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任意多边形 66"/>
              <p:cNvSpPr/>
              <p:nvPr/>
            </p:nvSpPr>
            <p:spPr>
              <a:xfrm>
                <a:off x="2337341" y="-521817"/>
                <a:ext cx="435388" cy="572008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35388" h="572008">
                    <a:moveTo>
                      <a:pt x="213842" y="64"/>
                    </a:moveTo>
                    <a:cubicBezTo>
                      <a:pt x="240300" y="1122"/>
                      <a:pt x="269934" y="12235"/>
                      <a:pt x="299567" y="31814"/>
                    </a:cubicBezTo>
                    <a:cubicBezTo>
                      <a:pt x="329200" y="51393"/>
                      <a:pt x="369946" y="84731"/>
                      <a:pt x="391642" y="117539"/>
                    </a:cubicBezTo>
                    <a:cubicBezTo>
                      <a:pt x="413338" y="150347"/>
                      <a:pt x="422863" y="191622"/>
                      <a:pt x="429742" y="228664"/>
                    </a:cubicBezTo>
                    <a:cubicBezTo>
                      <a:pt x="436621" y="265706"/>
                      <a:pt x="436621" y="301689"/>
                      <a:pt x="432917" y="339789"/>
                    </a:cubicBezTo>
                    <a:cubicBezTo>
                      <a:pt x="429213" y="377889"/>
                      <a:pt x="424450" y="424456"/>
                      <a:pt x="407517" y="457264"/>
                    </a:cubicBezTo>
                    <a:cubicBezTo>
                      <a:pt x="390584" y="490072"/>
                      <a:pt x="359892" y="517589"/>
                      <a:pt x="331317" y="536639"/>
                    </a:cubicBezTo>
                    <a:cubicBezTo>
                      <a:pt x="302742" y="555689"/>
                      <a:pt x="268875" y="568918"/>
                      <a:pt x="236067" y="571564"/>
                    </a:cubicBezTo>
                    <a:cubicBezTo>
                      <a:pt x="203259" y="574210"/>
                      <a:pt x="163571" y="564685"/>
                      <a:pt x="134467" y="552514"/>
                    </a:cubicBezTo>
                    <a:cubicBezTo>
                      <a:pt x="105363" y="540343"/>
                      <a:pt x="82609" y="526585"/>
                      <a:pt x="61442" y="498539"/>
                    </a:cubicBezTo>
                    <a:cubicBezTo>
                      <a:pt x="40275" y="470493"/>
                      <a:pt x="17521" y="422868"/>
                      <a:pt x="7467" y="384239"/>
                    </a:cubicBezTo>
                    <a:cubicBezTo>
                      <a:pt x="-2587" y="345610"/>
                      <a:pt x="59" y="301689"/>
                      <a:pt x="1117" y="266764"/>
                    </a:cubicBezTo>
                    <a:cubicBezTo>
                      <a:pt x="2175" y="231839"/>
                      <a:pt x="3234" y="204852"/>
                      <a:pt x="13817" y="174689"/>
                    </a:cubicBezTo>
                    <a:cubicBezTo>
                      <a:pt x="24400" y="144527"/>
                      <a:pt x="47154" y="110131"/>
                      <a:pt x="64617" y="85789"/>
                    </a:cubicBezTo>
                    <a:cubicBezTo>
                      <a:pt x="82080" y="61447"/>
                      <a:pt x="115946" y="39752"/>
                      <a:pt x="140817" y="25464"/>
                    </a:cubicBezTo>
                    <a:cubicBezTo>
                      <a:pt x="165688" y="11177"/>
                      <a:pt x="187384" y="-994"/>
                      <a:pt x="213842" y="6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任意多边形 67"/>
              <p:cNvSpPr/>
              <p:nvPr/>
            </p:nvSpPr>
            <p:spPr>
              <a:xfrm>
                <a:off x="2785554" y="-944550"/>
                <a:ext cx="412377" cy="574814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4762 w 436308"/>
                  <a:gd name="connsiteY0" fmla="*/ 64 h 572008"/>
                  <a:gd name="connsiteX1" fmla="*/ 300487 w 436308"/>
                  <a:gd name="connsiteY1" fmla="*/ 31814 h 572008"/>
                  <a:gd name="connsiteX2" fmla="*/ 392562 w 436308"/>
                  <a:gd name="connsiteY2" fmla="*/ 117539 h 572008"/>
                  <a:gd name="connsiteX3" fmla="*/ 430662 w 436308"/>
                  <a:gd name="connsiteY3" fmla="*/ 228664 h 572008"/>
                  <a:gd name="connsiteX4" fmla="*/ 433837 w 436308"/>
                  <a:gd name="connsiteY4" fmla="*/ 339789 h 572008"/>
                  <a:gd name="connsiteX5" fmla="*/ 408437 w 436308"/>
                  <a:gd name="connsiteY5" fmla="*/ 457264 h 572008"/>
                  <a:gd name="connsiteX6" fmla="*/ 332237 w 436308"/>
                  <a:gd name="connsiteY6" fmla="*/ 536639 h 572008"/>
                  <a:gd name="connsiteX7" fmla="*/ 236987 w 436308"/>
                  <a:gd name="connsiteY7" fmla="*/ 571564 h 572008"/>
                  <a:gd name="connsiteX8" fmla="*/ 135387 w 436308"/>
                  <a:gd name="connsiteY8" fmla="*/ 552514 h 572008"/>
                  <a:gd name="connsiteX9" fmla="*/ 62362 w 436308"/>
                  <a:gd name="connsiteY9" fmla="*/ 498539 h 572008"/>
                  <a:gd name="connsiteX10" fmla="*/ 8387 w 436308"/>
                  <a:gd name="connsiteY10" fmla="*/ 384239 h 572008"/>
                  <a:gd name="connsiteX11" fmla="*/ 2037 w 436308"/>
                  <a:gd name="connsiteY11" fmla="*/ 266764 h 572008"/>
                  <a:gd name="connsiteX12" fmla="*/ 27437 w 436308"/>
                  <a:gd name="connsiteY12" fmla="*/ 174689 h 572008"/>
                  <a:gd name="connsiteX13" fmla="*/ 65537 w 436308"/>
                  <a:gd name="connsiteY13" fmla="*/ 85789 h 572008"/>
                  <a:gd name="connsiteX14" fmla="*/ 141737 w 436308"/>
                  <a:gd name="connsiteY14" fmla="*/ 25464 h 572008"/>
                  <a:gd name="connsiteX15" fmla="*/ 214762 w 436308"/>
                  <a:gd name="connsiteY15" fmla="*/ 64 h 572008"/>
                  <a:gd name="connsiteX0" fmla="*/ 208537 w 430083"/>
                  <a:gd name="connsiteY0" fmla="*/ 64 h 572008"/>
                  <a:gd name="connsiteX1" fmla="*/ 294262 w 430083"/>
                  <a:gd name="connsiteY1" fmla="*/ 31814 h 572008"/>
                  <a:gd name="connsiteX2" fmla="*/ 386337 w 430083"/>
                  <a:gd name="connsiteY2" fmla="*/ 117539 h 572008"/>
                  <a:gd name="connsiteX3" fmla="*/ 424437 w 430083"/>
                  <a:gd name="connsiteY3" fmla="*/ 228664 h 572008"/>
                  <a:gd name="connsiteX4" fmla="*/ 427612 w 430083"/>
                  <a:gd name="connsiteY4" fmla="*/ 339789 h 572008"/>
                  <a:gd name="connsiteX5" fmla="*/ 402212 w 430083"/>
                  <a:gd name="connsiteY5" fmla="*/ 457264 h 572008"/>
                  <a:gd name="connsiteX6" fmla="*/ 326012 w 430083"/>
                  <a:gd name="connsiteY6" fmla="*/ 536639 h 572008"/>
                  <a:gd name="connsiteX7" fmla="*/ 230762 w 430083"/>
                  <a:gd name="connsiteY7" fmla="*/ 571564 h 572008"/>
                  <a:gd name="connsiteX8" fmla="*/ 129162 w 430083"/>
                  <a:gd name="connsiteY8" fmla="*/ 552514 h 572008"/>
                  <a:gd name="connsiteX9" fmla="*/ 56137 w 430083"/>
                  <a:gd name="connsiteY9" fmla="*/ 498539 h 572008"/>
                  <a:gd name="connsiteX10" fmla="*/ 2162 w 430083"/>
                  <a:gd name="connsiteY10" fmla="*/ 384239 h 572008"/>
                  <a:gd name="connsiteX11" fmla="*/ 11687 w 430083"/>
                  <a:gd name="connsiteY11" fmla="*/ 266764 h 572008"/>
                  <a:gd name="connsiteX12" fmla="*/ 21212 w 430083"/>
                  <a:gd name="connsiteY12" fmla="*/ 174689 h 572008"/>
                  <a:gd name="connsiteX13" fmla="*/ 59312 w 430083"/>
                  <a:gd name="connsiteY13" fmla="*/ 85789 h 572008"/>
                  <a:gd name="connsiteX14" fmla="*/ 135512 w 430083"/>
                  <a:gd name="connsiteY14" fmla="*/ 25464 h 572008"/>
                  <a:gd name="connsiteX15" fmla="*/ 208537 w 430083"/>
                  <a:gd name="connsiteY15" fmla="*/ 64 h 572008"/>
                  <a:gd name="connsiteX0" fmla="*/ 197124 w 418670"/>
                  <a:gd name="connsiteY0" fmla="*/ 64 h 572008"/>
                  <a:gd name="connsiteX1" fmla="*/ 282849 w 418670"/>
                  <a:gd name="connsiteY1" fmla="*/ 31814 h 572008"/>
                  <a:gd name="connsiteX2" fmla="*/ 374924 w 418670"/>
                  <a:gd name="connsiteY2" fmla="*/ 117539 h 572008"/>
                  <a:gd name="connsiteX3" fmla="*/ 413024 w 418670"/>
                  <a:gd name="connsiteY3" fmla="*/ 228664 h 572008"/>
                  <a:gd name="connsiteX4" fmla="*/ 416199 w 418670"/>
                  <a:gd name="connsiteY4" fmla="*/ 339789 h 572008"/>
                  <a:gd name="connsiteX5" fmla="*/ 390799 w 418670"/>
                  <a:gd name="connsiteY5" fmla="*/ 457264 h 572008"/>
                  <a:gd name="connsiteX6" fmla="*/ 314599 w 418670"/>
                  <a:gd name="connsiteY6" fmla="*/ 536639 h 572008"/>
                  <a:gd name="connsiteX7" fmla="*/ 219349 w 418670"/>
                  <a:gd name="connsiteY7" fmla="*/ 571564 h 572008"/>
                  <a:gd name="connsiteX8" fmla="*/ 117749 w 418670"/>
                  <a:gd name="connsiteY8" fmla="*/ 552514 h 572008"/>
                  <a:gd name="connsiteX9" fmla="*/ 44724 w 418670"/>
                  <a:gd name="connsiteY9" fmla="*/ 498539 h 572008"/>
                  <a:gd name="connsiteX10" fmla="*/ 6624 w 418670"/>
                  <a:gd name="connsiteY10" fmla="*/ 384239 h 572008"/>
                  <a:gd name="connsiteX11" fmla="*/ 274 w 418670"/>
                  <a:gd name="connsiteY11" fmla="*/ 266764 h 572008"/>
                  <a:gd name="connsiteX12" fmla="*/ 9799 w 418670"/>
                  <a:gd name="connsiteY12" fmla="*/ 174689 h 572008"/>
                  <a:gd name="connsiteX13" fmla="*/ 47899 w 418670"/>
                  <a:gd name="connsiteY13" fmla="*/ 85789 h 572008"/>
                  <a:gd name="connsiteX14" fmla="*/ 124099 w 418670"/>
                  <a:gd name="connsiteY14" fmla="*/ 25464 h 572008"/>
                  <a:gd name="connsiteX15" fmla="*/ 197124 w 418670"/>
                  <a:gd name="connsiteY15" fmla="*/ 64 h 572008"/>
                  <a:gd name="connsiteX0" fmla="*/ 197905 w 419451"/>
                  <a:gd name="connsiteY0" fmla="*/ 64 h 572047"/>
                  <a:gd name="connsiteX1" fmla="*/ 283630 w 419451"/>
                  <a:gd name="connsiteY1" fmla="*/ 31814 h 572047"/>
                  <a:gd name="connsiteX2" fmla="*/ 375705 w 419451"/>
                  <a:gd name="connsiteY2" fmla="*/ 117539 h 572047"/>
                  <a:gd name="connsiteX3" fmla="*/ 413805 w 419451"/>
                  <a:gd name="connsiteY3" fmla="*/ 228664 h 572047"/>
                  <a:gd name="connsiteX4" fmla="*/ 416980 w 419451"/>
                  <a:gd name="connsiteY4" fmla="*/ 339789 h 572047"/>
                  <a:gd name="connsiteX5" fmla="*/ 391580 w 419451"/>
                  <a:gd name="connsiteY5" fmla="*/ 457264 h 572047"/>
                  <a:gd name="connsiteX6" fmla="*/ 315380 w 419451"/>
                  <a:gd name="connsiteY6" fmla="*/ 536639 h 572047"/>
                  <a:gd name="connsiteX7" fmla="*/ 220130 w 419451"/>
                  <a:gd name="connsiteY7" fmla="*/ 571564 h 572047"/>
                  <a:gd name="connsiteX8" fmla="*/ 118530 w 419451"/>
                  <a:gd name="connsiteY8" fmla="*/ 552514 h 572047"/>
                  <a:gd name="connsiteX9" fmla="*/ 64555 w 419451"/>
                  <a:gd name="connsiteY9" fmla="*/ 492189 h 572047"/>
                  <a:gd name="connsiteX10" fmla="*/ 7405 w 419451"/>
                  <a:gd name="connsiteY10" fmla="*/ 384239 h 572047"/>
                  <a:gd name="connsiteX11" fmla="*/ 1055 w 419451"/>
                  <a:gd name="connsiteY11" fmla="*/ 266764 h 572047"/>
                  <a:gd name="connsiteX12" fmla="*/ 10580 w 419451"/>
                  <a:gd name="connsiteY12" fmla="*/ 174689 h 572047"/>
                  <a:gd name="connsiteX13" fmla="*/ 48680 w 419451"/>
                  <a:gd name="connsiteY13" fmla="*/ 85789 h 572047"/>
                  <a:gd name="connsiteX14" fmla="*/ 124880 w 419451"/>
                  <a:gd name="connsiteY14" fmla="*/ 25464 h 572047"/>
                  <a:gd name="connsiteX15" fmla="*/ 197905 w 419451"/>
                  <a:gd name="connsiteY15" fmla="*/ 64 h 572047"/>
                  <a:gd name="connsiteX0" fmla="*/ 197073 w 418619"/>
                  <a:gd name="connsiteY0" fmla="*/ 64 h 572047"/>
                  <a:gd name="connsiteX1" fmla="*/ 282798 w 418619"/>
                  <a:gd name="connsiteY1" fmla="*/ 31814 h 572047"/>
                  <a:gd name="connsiteX2" fmla="*/ 374873 w 418619"/>
                  <a:gd name="connsiteY2" fmla="*/ 117539 h 572047"/>
                  <a:gd name="connsiteX3" fmla="*/ 412973 w 418619"/>
                  <a:gd name="connsiteY3" fmla="*/ 228664 h 572047"/>
                  <a:gd name="connsiteX4" fmla="*/ 416148 w 418619"/>
                  <a:gd name="connsiteY4" fmla="*/ 339789 h 572047"/>
                  <a:gd name="connsiteX5" fmla="*/ 390748 w 418619"/>
                  <a:gd name="connsiteY5" fmla="*/ 457264 h 572047"/>
                  <a:gd name="connsiteX6" fmla="*/ 314548 w 418619"/>
                  <a:gd name="connsiteY6" fmla="*/ 536639 h 572047"/>
                  <a:gd name="connsiteX7" fmla="*/ 219298 w 418619"/>
                  <a:gd name="connsiteY7" fmla="*/ 571564 h 572047"/>
                  <a:gd name="connsiteX8" fmla="*/ 117698 w 418619"/>
                  <a:gd name="connsiteY8" fmla="*/ 552514 h 572047"/>
                  <a:gd name="connsiteX9" fmla="*/ 63723 w 418619"/>
                  <a:gd name="connsiteY9" fmla="*/ 492189 h 572047"/>
                  <a:gd name="connsiteX10" fmla="*/ 16098 w 418619"/>
                  <a:gd name="connsiteY10" fmla="*/ 384239 h 572047"/>
                  <a:gd name="connsiteX11" fmla="*/ 223 w 418619"/>
                  <a:gd name="connsiteY11" fmla="*/ 266764 h 572047"/>
                  <a:gd name="connsiteX12" fmla="*/ 9748 w 418619"/>
                  <a:gd name="connsiteY12" fmla="*/ 174689 h 572047"/>
                  <a:gd name="connsiteX13" fmla="*/ 47848 w 418619"/>
                  <a:gd name="connsiteY13" fmla="*/ 85789 h 572047"/>
                  <a:gd name="connsiteX14" fmla="*/ 124048 w 418619"/>
                  <a:gd name="connsiteY14" fmla="*/ 25464 h 572047"/>
                  <a:gd name="connsiteX15" fmla="*/ 197073 w 418619"/>
                  <a:gd name="connsiteY15" fmla="*/ 64 h 572047"/>
                  <a:gd name="connsiteX0" fmla="*/ 197073 w 418619"/>
                  <a:gd name="connsiteY0" fmla="*/ 64 h 571689"/>
                  <a:gd name="connsiteX1" fmla="*/ 282798 w 418619"/>
                  <a:gd name="connsiteY1" fmla="*/ 31814 h 571689"/>
                  <a:gd name="connsiteX2" fmla="*/ 374873 w 418619"/>
                  <a:gd name="connsiteY2" fmla="*/ 117539 h 571689"/>
                  <a:gd name="connsiteX3" fmla="*/ 412973 w 418619"/>
                  <a:gd name="connsiteY3" fmla="*/ 228664 h 571689"/>
                  <a:gd name="connsiteX4" fmla="*/ 416148 w 418619"/>
                  <a:gd name="connsiteY4" fmla="*/ 339789 h 571689"/>
                  <a:gd name="connsiteX5" fmla="*/ 390748 w 418619"/>
                  <a:gd name="connsiteY5" fmla="*/ 457264 h 571689"/>
                  <a:gd name="connsiteX6" fmla="*/ 314548 w 418619"/>
                  <a:gd name="connsiteY6" fmla="*/ 536639 h 571689"/>
                  <a:gd name="connsiteX7" fmla="*/ 219298 w 418619"/>
                  <a:gd name="connsiteY7" fmla="*/ 571564 h 571689"/>
                  <a:gd name="connsiteX8" fmla="*/ 130398 w 418619"/>
                  <a:gd name="connsiteY8" fmla="*/ 546164 h 571689"/>
                  <a:gd name="connsiteX9" fmla="*/ 63723 w 418619"/>
                  <a:gd name="connsiteY9" fmla="*/ 492189 h 571689"/>
                  <a:gd name="connsiteX10" fmla="*/ 16098 w 418619"/>
                  <a:gd name="connsiteY10" fmla="*/ 384239 h 571689"/>
                  <a:gd name="connsiteX11" fmla="*/ 223 w 418619"/>
                  <a:gd name="connsiteY11" fmla="*/ 266764 h 571689"/>
                  <a:gd name="connsiteX12" fmla="*/ 9748 w 418619"/>
                  <a:gd name="connsiteY12" fmla="*/ 174689 h 571689"/>
                  <a:gd name="connsiteX13" fmla="*/ 47848 w 418619"/>
                  <a:gd name="connsiteY13" fmla="*/ 85789 h 571689"/>
                  <a:gd name="connsiteX14" fmla="*/ 124048 w 418619"/>
                  <a:gd name="connsiteY14" fmla="*/ 25464 h 571689"/>
                  <a:gd name="connsiteX15" fmla="*/ 197073 w 418619"/>
                  <a:gd name="connsiteY15" fmla="*/ 64 h 571689"/>
                  <a:gd name="connsiteX0" fmla="*/ 197073 w 418619"/>
                  <a:gd name="connsiteY0" fmla="*/ 18 h 571643"/>
                  <a:gd name="connsiteX1" fmla="*/ 301848 w 418619"/>
                  <a:gd name="connsiteY1" fmla="*/ 28593 h 571643"/>
                  <a:gd name="connsiteX2" fmla="*/ 374873 w 418619"/>
                  <a:gd name="connsiteY2" fmla="*/ 117493 h 571643"/>
                  <a:gd name="connsiteX3" fmla="*/ 412973 w 418619"/>
                  <a:gd name="connsiteY3" fmla="*/ 228618 h 571643"/>
                  <a:gd name="connsiteX4" fmla="*/ 416148 w 418619"/>
                  <a:gd name="connsiteY4" fmla="*/ 339743 h 571643"/>
                  <a:gd name="connsiteX5" fmla="*/ 390748 w 418619"/>
                  <a:gd name="connsiteY5" fmla="*/ 457218 h 571643"/>
                  <a:gd name="connsiteX6" fmla="*/ 314548 w 418619"/>
                  <a:gd name="connsiteY6" fmla="*/ 536593 h 571643"/>
                  <a:gd name="connsiteX7" fmla="*/ 219298 w 418619"/>
                  <a:gd name="connsiteY7" fmla="*/ 571518 h 571643"/>
                  <a:gd name="connsiteX8" fmla="*/ 130398 w 418619"/>
                  <a:gd name="connsiteY8" fmla="*/ 546118 h 571643"/>
                  <a:gd name="connsiteX9" fmla="*/ 63723 w 418619"/>
                  <a:gd name="connsiteY9" fmla="*/ 492143 h 571643"/>
                  <a:gd name="connsiteX10" fmla="*/ 16098 w 418619"/>
                  <a:gd name="connsiteY10" fmla="*/ 384193 h 571643"/>
                  <a:gd name="connsiteX11" fmla="*/ 223 w 418619"/>
                  <a:gd name="connsiteY11" fmla="*/ 266718 h 571643"/>
                  <a:gd name="connsiteX12" fmla="*/ 9748 w 418619"/>
                  <a:gd name="connsiteY12" fmla="*/ 174643 h 571643"/>
                  <a:gd name="connsiteX13" fmla="*/ 47848 w 418619"/>
                  <a:gd name="connsiteY13" fmla="*/ 85743 h 571643"/>
                  <a:gd name="connsiteX14" fmla="*/ 124048 w 418619"/>
                  <a:gd name="connsiteY14" fmla="*/ 25418 h 571643"/>
                  <a:gd name="connsiteX15" fmla="*/ 197073 w 418619"/>
                  <a:gd name="connsiteY15" fmla="*/ 18 h 571643"/>
                  <a:gd name="connsiteX0" fmla="*/ 212948 w 418619"/>
                  <a:gd name="connsiteY0" fmla="*/ 14 h 574814"/>
                  <a:gd name="connsiteX1" fmla="*/ 301848 w 418619"/>
                  <a:gd name="connsiteY1" fmla="*/ 31764 h 574814"/>
                  <a:gd name="connsiteX2" fmla="*/ 374873 w 418619"/>
                  <a:gd name="connsiteY2" fmla="*/ 120664 h 574814"/>
                  <a:gd name="connsiteX3" fmla="*/ 412973 w 418619"/>
                  <a:gd name="connsiteY3" fmla="*/ 231789 h 574814"/>
                  <a:gd name="connsiteX4" fmla="*/ 416148 w 418619"/>
                  <a:gd name="connsiteY4" fmla="*/ 342914 h 574814"/>
                  <a:gd name="connsiteX5" fmla="*/ 390748 w 418619"/>
                  <a:gd name="connsiteY5" fmla="*/ 460389 h 574814"/>
                  <a:gd name="connsiteX6" fmla="*/ 314548 w 418619"/>
                  <a:gd name="connsiteY6" fmla="*/ 539764 h 574814"/>
                  <a:gd name="connsiteX7" fmla="*/ 219298 w 418619"/>
                  <a:gd name="connsiteY7" fmla="*/ 574689 h 574814"/>
                  <a:gd name="connsiteX8" fmla="*/ 130398 w 418619"/>
                  <a:gd name="connsiteY8" fmla="*/ 549289 h 574814"/>
                  <a:gd name="connsiteX9" fmla="*/ 63723 w 418619"/>
                  <a:gd name="connsiteY9" fmla="*/ 495314 h 574814"/>
                  <a:gd name="connsiteX10" fmla="*/ 16098 w 418619"/>
                  <a:gd name="connsiteY10" fmla="*/ 387364 h 574814"/>
                  <a:gd name="connsiteX11" fmla="*/ 223 w 418619"/>
                  <a:gd name="connsiteY11" fmla="*/ 269889 h 574814"/>
                  <a:gd name="connsiteX12" fmla="*/ 9748 w 418619"/>
                  <a:gd name="connsiteY12" fmla="*/ 177814 h 574814"/>
                  <a:gd name="connsiteX13" fmla="*/ 47848 w 418619"/>
                  <a:gd name="connsiteY13" fmla="*/ 88914 h 574814"/>
                  <a:gd name="connsiteX14" fmla="*/ 124048 w 418619"/>
                  <a:gd name="connsiteY14" fmla="*/ 28589 h 574814"/>
                  <a:gd name="connsiteX15" fmla="*/ 212948 w 418619"/>
                  <a:gd name="connsiteY15" fmla="*/ 14 h 574814"/>
                  <a:gd name="connsiteX0" fmla="*/ 213247 w 418918"/>
                  <a:gd name="connsiteY0" fmla="*/ 14 h 574814"/>
                  <a:gd name="connsiteX1" fmla="*/ 302147 w 418918"/>
                  <a:gd name="connsiteY1" fmla="*/ 31764 h 574814"/>
                  <a:gd name="connsiteX2" fmla="*/ 375172 w 418918"/>
                  <a:gd name="connsiteY2" fmla="*/ 120664 h 574814"/>
                  <a:gd name="connsiteX3" fmla="*/ 413272 w 418918"/>
                  <a:gd name="connsiteY3" fmla="*/ 231789 h 574814"/>
                  <a:gd name="connsiteX4" fmla="*/ 416447 w 418918"/>
                  <a:gd name="connsiteY4" fmla="*/ 342914 h 574814"/>
                  <a:gd name="connsiteX5" fmla="*/ 391047 w 418918"/>
                  <a:gd name="connsiteY5" fmla="*/ 460389 h 574814"/>
                  <a:gd name="connsiteX6" fmla="*/ 314847 w 418918"/>
                  <a:gd name="connsiteY6" fmla="*/ 539764 h 574814"/>
                  <a:gd name="connsiteX7" fmla="*/ 219597 w 418918"/>
                  <a:gd name="connsiteY7" fmla="*/ 574689 h 574814"/>
                  <a:gd name="connsiteX8" fmla="*/ 130697 w 418918"/>
                  <a:gd name="connsiteY8" fmla="*/ 549289 h 574814"/>
                  <a:gd name="connsiteX9" fmla="*/ 64022 w 418918"/>
                  <a:gd name="connsiteY9" fmla="*/ 495314 h 574814"/>
                  <a:gd name="connsiteX10" fmla="*/ 16397 w 418918"/>
                  <a:gd name="connsiteY10" fmla="*/ 387364 h 574814"/>
                  <a:gd name="connsiteX11" fmla="*/ 522 w 418918"/>
                  <a:gd name="connsiteY11" fmla="*/ 269889 h 574814"/>
                  <a:gd name="connsiteX12" fmla="*/ 10047 w 418918"/>
                  <a:gd name="connsiteY12" fmla="*/ 177814 h 574814"/>
                  <a:gd name="connsiteX13" fmla="*/ 67197 w 418918"/>
                  <a:gd name="connsiteY13" fmla="*/ 82564 h 574814"/>
                  <a:gd name="connsiteX14" fmla="*/ 124347 w 418918"/>
                  <a:gd name="connsiteY14" fmla="*/ 28589 h 574814"/>
                  <a:gd name="connsiteX15" fmla="*/ 213247 w 418918"/>
                  <a:gd name="connsiteY15" fmla="*/ 14 h 574814"/>
                  <a:gd name="connsiteX0" fmla="*/ 212840 w 418511"/>
                  <a:gd name="connsiteY0" fmla="*/ 14 h 574814"/>
                  <a:gd name="connsiteX1" fmla="*/ 301740 w 418511"/>
                  <a:gd name="connsiteY1" fmla="*/ 31764 h 574814"/>
                  <a:gd name="connsiteX2" fmla="*/ 374765 w 418511"/>
                  <a:gd name="connsiteY2" fmla="*/ 120664 h 574814"/>
                  <a:gd name="connsiteX3" fmla="*/ 412865 w 418511"/>
                  <a:gd name="connsiteY3" fmla="*/ 231789 h 574814"/>
                  <a:gd name="connsiteX4" fmla="*/ 416040 w 418511"/>
                  <a:gd name="connsiteY4" fmla="*/ 342914 h 574814"/>
                  <a:gd name="connsiteX5" fmla="*/ 390640 w 418511"/>
                  <a:gd name="connsiteY5" fmla="*/ 460389 h 574814"/>
                  <a:gd name="connsiteX6" fmla="*/ 314440 w 418511"/>
                  <a:gd name="connsiteY6" fmla="*/ 539764 h 574814"/>
                  <a:gd name="connsiteX7" fmla="*/ 219190 w 418511"/>
                  <a:gd name="connsiteY7" fmla="*/ 574689 h 574814"/>
                  <a:gd name="connsiteX8" fmla="*/ 130290 w 418511"/>
                  <a:gd name="connsiteY8" fmla="*/ 549289 h 574814"/>
                  <a:gd name="connsiteX9" fmla="*/ 63615 w 418511"/>
                  <a:gd name="connsiteY9" fmla="*/ 495314 h 574814"/>
                  <a:gd name="connsiteX10" fmla="*/ 15990 w 418511"/>
                  <a:gd name="connsiteY10" fmla="*/ 387364 h 574814"/>
                  <a:gd name="connsiteX11" fmla="*/ 115 w 418511"/>
                  <a:gd name="connsiteY11" fmla="*/ 269889 h 574814"/>
                  <a:gd name="connsiteX12" fmla="*/ 22340 w 418511"/>
                  <a:gd name="connsiteY12" fmla="*/ 171464 h 574814"/>
                  <a:gd name="connsiteX13" fmla="*/ 66790 w 418511"/>
                  <a:gd name="connsiteY13" fmla="*/ 82564 h 574814"/>
                  <a:gd name="connsiteX14" fmla="*/ 123940 w 418511"/>
                  <a:gd name="connsiteY14" fmla="*/ 28589 h 574814"/>
                  <a:gd name="connsiteX15" fmla="*/ 212840 w 418511"/>
                  <a:gd name="connsiteY15" fmla="*/ 14 h 574814"/>
                  <a:gd name="connsiteX0" fmla="*/ 206706 w 412377"/>
                  <a:gd name="connsiteY0" fmla="*/ 14 h 574814"/>
                  <a:gd name="connsiteX1" fmla="*/ 295606 w 412377"/>
                  <a:gd name="connsiteY1" fmla="*/ 31764 h 574814"/>
                  <a:gd name="connsiteX2" fmla="*/ 368631 w 412377"/>
                  <a:gd name="connsiteY2" fmla="*/ 120664 h 574814"/>
                  <a:gd name="connsiteX3" fmla="*/ 406731 w 412377"/>
                  <a:gd name="connsiteY3" fmla="*/ 231789 h 574814"/>
                  <a:gd name="connsiteX4" fmla="*/ 409906 w 412377"/>
                  <a:gd name="connsiteY4" fmla="*/ 342914 h 574814"/>
                  <a:gd name="connsiteX5" fmla="*/ 384506 w 412377"/>
                  <a:gd name="connsiteY5" fmla="*/ 460389 h 574814"/>
                  <a:gd name="connsiteX6" fmla="*/ 308306 w 412377"/>
                  <a:gd name="connsiteY6" fmla="*/ 539764 h 574814"/>
                  <a:gd name="connsiteX7" fmla="*/ 213056 w 412377"/>
                  <a:gd name="connsiteY7" fmla="*/ 574689 h 574814"/>
                  <a:gd name="connsiteX8" fmla="*/ 124156 w 412377"/>
                  <a:gd name="connsiteY8" fmla="*/ 549289 h 574814"/>
                  <a:gd name="connsiteX9" fmla="*/ 57481 w 412377"/>
                  <a:gd name="connsiteY9" fmla="*/ 495314 h 574814"/>
                  <a:gd name="connsiteX10" fmla="*/ 9856 w 412377"/>
                  <a:gd name="connsiteY10" fmla="*/ 387364 h 574814"/>
                  <a:gd name="connsiteX11" fmla="*/ 331 w 412377"/>
                  <a:gd name="connsiteY11" fmla="*/ 285764 h 574814"/>
                  <a:gd name="connsiteX12" fmla="*/ 16206 w 412377"/>
                  <a:gd name="connsiteY12" fmla="*/ 171464 h 574814"/>
                  <a:gd name="connsiteX13" fmla="*/ 60656 w 412377"/>
                  <a:gd name="connsiteY13" fmla="*/ 82564 h 574814"/>
                  <a:gd name="connsiteX14" fmla="*/ 117806 w 412377"/>
                  <a:gd name="connsiteY14" fmla="*/ 28589 h 574814"/>
                  <a:gd name="connsiteX15" fmla="*/ 206706 w 412377"/>
                  <a:gd name="connsiteY15" fmla="*/ 14 h 574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12377" h="574814">
                    <a:moveTo>
                      <a:pt x="206706" y="14"/>
                    </a:moveTo>
                    <a:cubicBezTo>
                      <a:pt x="236339" y="543"/>
                      <a:pt x="268619" y="11656"/>
                      <a:pt x="295606" y="31764"/>
                    </a:cubicBezTo>
                    <a:cubicBezTo>
                      <a:pt x="322594" y="51872"/>
                      <a:pt x="350110" y="87327"/>
                      <a:pt x="368631" y="120664"/>
                    </a:cubicBezTo>
                    <a:cubicBezTo>
                      <a:pt x="387152" y="154002"/>
                      <a:pt x="399852" y="194747"/>
                      <a:pt x="406731" y="231789"/>
                    </a:cubicBezTo>
                    <a:cubicBezTo>
                      <a:pt x="413610" y="268831"/>
                      <a:pt x="413610" y="304814"/>
                      <a:pt x="409906" y="342914"/>
                    </a:cubicBezTo>
                    <a:cubicBezTo>
                      <a:pt x="406202" y="381014"/>
                      <a:pt x="401439" y="427581"/>
                      <a:pt x="384506" y="460389"/>
                    </a:cubicBezTo>
                    <a:cubicBezTo>
                      <a:pt x="367573" y="493197"/>
                      <a:pt x="336881" y="520714"/>
                      <a:pt x="308306" y="539764"/>
                    </a:cubicBezTo>
                    <a:cubicBezTo>
                      <a:pt x="279731" y="558814"/>
                      <a:pt x="243748" y="573102"/>
                      <a:pt x="213056" y="574689"/>
                    </a:cubicBezTo>
                    <a:cubicBezTo>
                      <a:pt x="182364" y="576277"/>
                      <a:pt x="150085" y="562518"/>
                      <a:pt x="124156" y="549289"/>
                    </a:cubicBezTo>
                    <a:cubicBezTo>
                      <a:pt x="98227" y="536060"/>
                      <a:pt x="76531" y="522301"/>
                      <a:pt x="57481" y="495314"/>
                    </a:cubicBezTo>
                    <a:cubicBezTo>
                      <a:pt x="38431" y="468327"/>
                      <a:pt x="19381" y="422289"/>
                      <a:pt x="9856" y="387364"/>
                    </a:cubicBezTo>
                    <a:cubicBezTo>
                      <a:pt x="331" y="352439"/>
                      <a:pt x="-727" y="321747"/>
                      <a:pt x="331" y="285764"/>
                    </a:cubicBezTo>
                    <a:cubicBezTo>
                      <a:pt x="1389" y="249781"/>
                      <a:pt x="6152" y="205331"/>
                      <a:pt x="16206" y="171464"/>
                    </a:cubicBezTo>
                    <a:cubicBezTo>
                      <a:pt x="26260" y="137597"/>
                      <a:pt x="43193" y="106906"/>
                      <a:pt x="60656" y="82564"/>
                    </a:cubicBezTo>
                    <a:cubicBezTo>
                      <a:pt x="78119" y="58222"/>
                      <a:pt x="93464" y="42347"/>
                      <a:pt x="117806" y="28589"/>
                    </a:cubicBezTo>
                    <a:cubicBezTo>
                      <a:pt x="142148" y="14831"/>
                      <a:pt x="177073" y="-515"/>
                      <a:pt x="206706" y="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任意多边形 68"/>
              <p:cNvSpPr/>
              <p:nvPr/>
            </p:nvSpPr>
            <p:spPr>
              <a:xfrm rot="838629">
                <a:off x="3337617" y="-905880"/>
                <a:ext cx="428465" cy="544494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3842 w 435388"/>
                  <a:gd name="connsiteY0" fmla="*/ 64 h 553649"/>
                  <a:gd name="connsiteX1" fmla="*/ 299567 w 435388"/>
                  <a:gd name="connsiteY1" fmla="*/ 31814 h 553649"/>
                  <a:gd name="connsiteX2" fmla="*/ 391642 w 435388"/>
                  <a:gd name="connsiteY2" fmla="*/ 117539 h 553649"/>
                  <a:gd name="connsiteX3" fmla="*/ 429742 w 435388"/>
                  <a:gd name="connsiteY3" fmla="*/ 228664 h 553649"/>
                  <a:gd name="connsiteX4" fmla="*/ 432917 w 435388"/>
                  <a:gd name="connsiteY4" fmla="*/ 339789 h 553649"/>
                  <a:gd name="connsiteX5" fmla="*/ 407517 w 435388"/>
                  <a:gd name="connsiteY5" fmla="*/ 457264 h 553649"/>
                  <a:gd name="connsiteX6" fmla="*/ 331317 w 435388"/>
                  <a:gd name="connsiteY6" fmla="*/ 536639 h 553649"/>
                  <a:gd name="connsiteX7" fmla="*/ 236874 w 435388"/>
                  <a:gd name="connsiteY7" fmla="*/ 535373 h 553649"/>
                  <a:gd name="connsiteX8" fmla="*/ 134467 w 435388"/>
                  <a:gd name="connsiteY8" fmla="*/ 552514 h 553649"/>
                  <a:gd name="connsiteX9" fmla="*/ 61442 w 435388"/>
                  <a:gd name="connsiteY9" fmla="*/ 498539 h 553649"/>
                  <a:gd name="connsiteX10" fmla="*/ 7467 w 435388"/>
                  <a:gd name="connsiteY10" fmla="*/ 384239 h 553649"/>
                  <a:gd name="connsiteX11" fmla="*/ 1117 w 435388"/>
                  <a:gd name="connsiteY11" fmla="*/ 266764 h 553649"/>
                  <a:gd name="connsiteX12" fmla="*/ 13817 w 435388"/>
                  <a:gd name="connsiteY12" fmla="*/ 174689 h 553649"/>
                  <a:gd name="connsiteX13" fmla="*/ 64617 w 435388"/>
                  <a:gd name="connsiteY13" fmla="*/ 85789 h 553649"/>
                  <a:gd name="connsiteX14" fmla="*/ 140817 w 435388"/>
                  <a:gd name="connsiteY14" fmla="*/ 25464 h 553649"/>
                  <a:gd name="connsiteX15" fmla="*/ 213842 w 435388"/>
                  <a:gd name="connsiteY15" fmla="*/ 64 h 553649"/>
                  <a:gd name="connsiteX0" fmla="*/ 213842 w 435388"/>
                  <a:gd name="connsiteY0" fmla="*/ 64 h 553764"/>
                  <a:gd name="connsiteX1" fmla="*/ 299567 w 435388"/>
                  <a:gd name="connsiteY1" fmla="*/ 31814 h 553764"/>
                  <a:gd name="connsiteX2" fmla="*/ 391642 w 435388"/>
                  <a:gd name="connsiteY2" fmla="*/ 117539 h 553764"/>
                  <a:gd name="connsiteX3" fmla="*/ 429742 w 435388"/>
                  <a:gd name="connsiteY3" fmla="*/ 228664 h 553764"/>
                  <a:gd name="connsiteX4" fmla="*/ 432917 w 435388"/>
                  <a:gd name="connsiteY4" fmla="*/ 339789 h 553764"/>
                  <a:gd name="connsiteX5" fmla="*/ 407517 w 435388"/>
                  <a:gd name="connsiteY5" fmla="*/ 457264 h 553764"/>
                  <a:gd name="connsiteX6" fmla="*/ 311311 w 435388"/>
                  <a:gd name="connsiteY6" fmla="*/ 521988 h 553764"/>
                  <a:gd name="connsiteX7" fmla="*/ 236874 w 435388"/>
                  <a:gd name="connsiteY7" fmla="*/ 535373 h 553764"/>
                  <a:gd name="connsiteX8" fmla="*/ 134467 w 435388"/>
                  <a:gd name="connsiteY8" fmla="*/ 552514 h 553764"/>
                  <a:gd name="connsiteX9" fmla="*/ 61442 w 435388"/>
                  <a:gd name="connsiteY9" fmla="*/ 498539 h 553764"/>
                  <a:gd name="connsiteX10" fmla="*/ 7467 w 435388"/>
                  <a:gd name="connsiteY10" fmla="*/ 384239 h 553764"/>
                  <a:gd name="connsiteX11" fmla="*/ 1117 w 435388"/>
                  <a:gd name="connsiteY11" fmla="*/ 266764 h 553764"/>
                  <a:gd name="connsiteX12" fmla="*/ 13817 w 435388"/>
                  <a:gd name="connsiteY12" fmla="*/ 174689 h 553764"/>
                  <a:gd name="connsiteX13" fmla="*/ 64617 w 435388"/>
                  <a:gd name="connsiteY13" fmla="*/ 85789 h 553764"/>
                  <a:gd name="connsiteX14" fmla="*/ 140817 w 435388"/>
                  <a:gd name="connsiteY14" fmla="*/ 25464 h 553764"/>
                  <a:gd name="connsiteX15" fmla="*/ 213842 w 435388"/>
                  <a:gd name="connsiteY15" fmla="*/ 64 h 553764"/>
                  <a:gd name="connsiteX0" fmla="*/ 213842 w 437384"/>
                  <a:gd name="connsiteY0" fmla="*/ 64 h 553764"/>
                  <a:gd name="connsiteX1" fmla="*/ 299567 w 437384"/>
                  <a:gd name="connsiteY1" fmla="*/ 31814 h 553764"/>
                  <a:gd name="connsiteX2" fmla="*/ 391642 w 437384"/>
                  <a:gd name="connsiteY2" fmla="*/ 117539 h 553764"/>
                  <a:gd name="connsiteX3" fmla="*/ 429742 w 437384"/>
                  <a:gd name="connsiteY3" fmla="*/ 228664 h 553764"/>
                  <a:gd name="connsiteX4" fmla="*/ 432917 w 437384"/>
                  <a:gd name="connsiteY4" fmla="*/ 339789 h 553764"/>
                  <a:gd name="connsiteX5" fmla="*/ 379815 w 437384"/>
                  <a:gd name="connsiteY5" fmla="*/ 437984 h 553764"/>
                  <a:gd name="connsiteX6" fmla="*/ 311311 w 437384"/>
                  <a:gd name="connsiteY6" fmla="*/ 521988 h 553764"/>
                  <a:gd name="connsiteX7" fmla="*/ 236874 w 437384"/>
                  <a:gd name="connsiteY7" fmla="*/ 535373 h 553764"/>
                  <a:gd name="connsiteX8" fmla="*/ 134467 w 437384"/>
                  <a:gd name="connsiteY8" fmla="*/ 552514 h 553764"/>
                  <a:gd name="connsiteX9" fmla="*/ 61442 w 437384"/>
                  <a:gd name="connsiteY9" fmla="*/ 498539 h 553764"/>
                  <a:gd name="connsiteX10" fmla="*/ 7467 w 437384"/>
                  <a:gd name="connsiteY10" fmla="*/ 384239 h 553764"/>
                  <a:gd name="connsiteX11" fmla="*/ 1117 w 437384"/>
                  <a:gd name="connsiteY11" fmla="*/ 266764 h 553764"/>
                  <a:gd name="connsiteX12" fmla="*/ 13817 w 437384"/>
                  <a:gd name="connsiteY12" fmla="*/ 174689 h 553764"/>
                  <a:gd name="connsiteX13" fmla="*/ 64617 w 437384"/>
                  <a:gd name="connsiteY13" fmla="*/ 85789 h 553764"/>
                  <a:gd name="connsiteX14" fmla="*/ 140817 w 437384"/>
                  <a:gd name="connsiteY14" fmla="*/ 25464 h 553764"/>
                  <a:gd name="connsiteX15" fmla="*/ 213842 w 437384"/>
                  <a:gd name="connsiteY15" fmla="*/ 64 h 553764"/>
                  <a:gd name="connsiteX0" fmla="*/ 213842 w 436489"/>
                  <a:gd name="connsiteY0" fmla="*/ 64 h 553764"/>
                  <a:gd name="connsiteX1" fmla="*/ 299567 w 436489"/>
                  <a:gd name="connsiteY1" fmla="*/ 31814 h 553764"/>
                  <a:gd name="connsiteX2" fmla="*/ 391642 w 436489"/>
                  <a:gd name="connsiteY2" fmla="*/ 117539 h 553764"/>
                  <a:gd name="connsiteX3" fmla="*/ 429742 w 436489"/>
                  <a:gd name="connsiteY3" fmla="*/ 228664 h 553764"/>
                  <a:gd name="connsiteX4" fmla="*/ 432917 w 436489"/>
                  <a:gd name="connsiteY4" fmla="*/ 339789 h 553764"/>
                  <a:gd name="connsiteX5" fmla="*/ 392125 w 436489"/>
                  <a:gd name="connsiteY5" fmla="*/ 448007 h 553764"/>
                  <a:gd name="connsiteX6" fmla="*/ 311311 w 436489"/>
                  <a:gd name="connsiteY6" fmla="*/ 521988 h 553764"/>
                  <a:gd name="connsiteX7" fmla="*/ 236874 w 436489"/>
                  <a:gd name="connsiteY7" fmla="*/ 535373 h 553764"/>
                  <a:gd name="connsiteX8" fmla="*/ 134467 w 436489"/>
                  <a:gd name="connsiteY8" fmla="*/ 552514 h 553764"/>
                  <a:gd name="connsiteX9" fmla="*/ 61442 w 436489"/>
                  <a:gd name="connsiteY9" fmla="*/ 498539 h 553764"/>
                  <a:gd name="connsiteX10" fmla="*/ 7467 w 436489"/>
                  <a:gd name="connsiteY10" fmla="*/ 384239 h 553764"/>
                  <a:gd name="connsiteX11" fmla="*/ 1117 w 436489"/>
                  <a:gd name="connsiteY11" fmla="*/ 266764 h 553764"/>
                  <a:gd name="connsiteX12" fmla="*/ 13817 w 436489"/>
                  <a:gd name="connsiteY12" fmla="*/ 174689 h 553764"/>
                  <a:gd name="connsiteX13" fmla="*/ 64617 w 436489"/>
                  <a:gd name="connsiteY13" fmla="*/ 85789 h 553764"/>
                  <a:gd name="connsiteX14" fmla="*/ 140817 w 436489"/>
                  <a:gd name="connsiteY14" fmla="*/ 25464 h 553764"/>
                  <a:gd name="connsiteX15" fmla="*/ 213842 w 436489"/>
                  <a:gd name="connsiteY15" fmla="*/ 64 h 553764"/>
                  <a:gd name="connsiteX0" fmla="*/ 213842 w 430585"/>
                  <a:gd name="connsiteY0" fmla="*/ 64 h 553764"/>
                  <a:gd name="connsiteX1" fmla="*/ 299567 w 430585"/>
                  <a:gd name="connsiteY1" fmla="*/ 31814 h 553764"/>
                  <a:gd name="connsiteX2" fmla="*/ 391642 w 430585"/>
                  <a:gd name="connsiteY2" fmla="*/ 117539 h 553764"/>
                  <a:gd name="connsiteX3" fmla="*/ 429742 w 430585"/>
                  <a:gd name="connsiteY3" fmla="*/ 228664 h 553764"/>
                  <a:gd name="connsiteX4" fmla="*/ 415979 w 430585"/>
                  <a:gd name="connsiteY4" fmla="*/ 337461 h 553764"/>
                  <a:gd name="connsiteX5" fmla="*/ 392125 w 430585"/>
                  <a:gd name="connsiteY5" fmla="*/ 448007 h 553764"/>
                  <a:gd name="connsiteX6" fmla="*/ 311311 w 430585"/>
                  <a:gd name="connsiteY6" fmla="*/ 521988 h 553764"/>
                  <a:gd name="connsiteX7" fmla="*/ 236874 w 430585"/>
                  <a:gd name="connsiteY7" fmla="*/ 535373 h 553764"/>
                  <a:gd name="connsiteX8" fmla="*/ 134467 w 430585"/>
                  <a:gd name="connsiteY8" fmla="*/ 552514 h 553764"/>
                  <a:gd name="connsiteX9" fmla="*/ 61442 w 430585"/>
                  <a:gd name="connsiteY9" fmla="*/ 498539 h 553764"/>
                  <a:gd name="connsiteX10" fmla="*/ 7467 w 430585"/>
                  <a:gd name="connsiteY10" fmla="*/ 384239 h 553764"/>
                  <a:gd name="connsiteX11" fmla="*/ 1117 w 430585"/>
                  <a:gd name="connsiteY11" fmla="*/ 266764 h 553764"/>
                  <a:gd name="connsiteX12" fmla="*/ 13817 w 430585"/>
                  <a:gd name="connsiteY12" fmla="*/ 174689 h 553764"/>
                  <a:gd name="connsiteX13" fmla="*/ 64617 w 430585"/>
                  <a:gd name="connsiteY13" fmla="*/ 85789 h 553764"/>
                  <a:gd name="connsiteX14" fmla="*/ 140817 w 430585"/>
                  <a:gd name="connsiteY14" fmla="*/ 25464 h 553764"/>
                  <a:gd name="connsiteX15" fmla="*/ 213842 w 430585"/>
                  <a:gd name="connsiteY15" fmla="*/ 64 h 553764"/>
                  <a:gd name="connsiteX0" fmla="*/ 213842 w 435963"/>
                  <a:gd name="connsiteY0" fmla="*/ 64 h 553764"/>
                  <a:gd name="connsiteX1" fmla="*/ 299567 w 435963"/>
                  <a:gd name="connsiteY1" fmla="*/ 31814 h 553764"/>
                  <a:gd name="connsiteX2" fmla="*/ 391642 w 435963"/>
                  <a:gd name="connsiteY2" fmla="*/ 117539 h 553764"/>
                  <a:gd name="connsiteX3" fmla="*/ 429742 w 435963"/>
                  <a:gd name="connsiteY3" fmla="*/ 228664 h 553764"/>
                  <a:gd name="connsiteX4" fmla="*/ 432151 w 435963"/>
                  <a:gd name="connsiteY4" fmla="*/ 336708 h 553764"/>
                  <a:gd name="connsiteX5" fmla="*/ 392125 w 435963"/>
                  <a:gd name="connsiteY5" fmla="*/ 448007 h 553764"/>
                  <a:gd name="connsiteX6" fmla="*/ 311311 w 435963"/>
                  <a:gd name="connsiteY6" fmla="*/ 521988 h 553764"/>
                  <a:gd name="connsiteX7" fmla="*/ 236874 w 435963"/>
                  <a:gd name="connsiteY7" fmla="*/ 535373 h 553764"/>
                  <a:gd name="connsiteX8" fmla="*/ 134467 w 435963"/>
                  <a:gd name="connsiteY8" fmla="*/ 552514 h 553764"/>
                  <a:gd name="connsiteX9" fmla="*/ 61442 w 435963"/>
                  <a:gd name="connsiteY9" fmla="*/ 498539 h 553764"/>
                  <a:gd name="connsiteX10" fmla="*/ 7467 w 435963"/>
                  <a:gd name="connsiteY10" fmla="*/ 384239 h 553764"/>
                  <a:gd name="connsiteX11" fmla="*/ 1117 w 435963"/>
                  <a:gd name="connsiteY11" fmla="*/ 266764 h 553764"/>
                  <a:gd name="connsiteX12" fmla="*/ 13817 w 435963"/>
                  <a:gd name="connsiteY12" fmla="*/ 174689 h 553764"/>
                  <a:gd name="connsiteX13" fmla="*/ 64617 w 435963"/>
                  <a:gd name="connsiteY13" fmla="*/ 85789 h 553764"/>
                  <a:gd name="connsiteX14" fmla="*/ 140817 w 435963"/>
                  <a:gd name="connsiteY14" fmla="*/ 25464 h 553764"/>
                  <a:gd name="connsiteX15" fmla="*/ 213842 w 435963"/>
                  <a:gd name="connsiteY15" fmla="*/ 64 h 553764"/>
                  <a:gd name="connsiteX0" fmla="*/ 213842 w 445884"/>
                  <a:gd name="connsiteY0" fmla="*/ 64 h 553764"/>
                  <a:gd name="connsiteX1" fmla="*/ 299567 w 445884"/>
                  <a:gd name="connsiteY1" fmla="*/ 31814 h 553764"/>
                  <a:gd name="connsiteX2" fmla="*/ 391642 w 445884"/>
                  <a:gd name="connsiteY2" fmla="*/ 117539 h 553764"/>
                  <a:gd name="connsiteX3" fmla="*/ 443613 w 445884"/>
                  <a:gd name="connsiteY3" fmla="*/ 218668 h 553764"/>
                  <a:gd name="connsiteX4" fmla="*/ 432151 w 445884"/>
                  <a:gd name="connsiteY4" fmla="*/ 336708 h 553764"/>
                  <a:gd name="connsiteX5" fmla="*/ 392125 w 445884"/>
                  <a:gd name="connsiteY5" fmla="*/ 448007 h 553764"/>
                  <a:gd name="connsiteX6" fmla="*/ 311311 w 445884"/>
                  <a:gd name="connsiteY6" fmla="*/ 521988 h 553764"/>
                  <a:gd name="connsiteX7" fmla="*/ 236874 w 445884"/>
                  <a:gd name="connsiteY7" fmla="*/ 535373 h 553764"/>
                  <a:gd name="connsiteX8" fmla="*/ 134467 w 445884"/>
                  <a:gd name="connsiteY8" fmla="*/ 552514 h 553764"/>
                  <a:gd name="connsiteX9" fmla="*/ 61442 w 445884"/>
                  <a:gd name="connsiteY9" fmla="*/ 498539 h 553764"/>
                  <a:gd name="connsiteX10" fmla="*/ 7467 w 445884"/>
                  <a:gd name="connsiteY10" fmla="*/ 384239 h 553764"/>
                  <a:gd name="connsiteX11" fmla="*/ 1117 w 445884"/>
                  <a:gd name="connsiteY11" fmla="*/ 266764 h 553764"/>
                  <a:gd name="connsiteX12" fmla="*/ 13817 w 445884"/>
                  <a:gd name="connsiteY12" fmla="*/ 174689 h 553764"/>
                  <a:gd name="connsiteX13" fmla="*/ 64617 w 445884"/>
                  <a:gd name="connsiteY13" fmla="*/ 85789 h 553764"/>
                  <a:gd name="connsiteX14" fmla="*/ 140817 w 445884"/>
                  <a:gd name="connsiteY14" fmla="*/ 25464 h 553764"/>
                  <a:gd name="connsiteX15" fmla="*/ 213842 w 445884"/>
                  <a:gd name="connsiteY15" fmla="*/ 64 h 553764"/>
                  <a:gd name="connsiteX0" fmla="*/ 213842 w 446149"/>
                  <a:gd name="connsiteY0" fmla="*/ 64 h 553764"/>
                  <a:gd name="connsiteX1" fmla="*/ 299567 w 446149"/>
                  <a:gd name="connsiteY1" fmla="*/ 31814 h 553764"/>
                  <a:gd name="connsiteX2" fmla="*/ 387808 w 446149"/>
                  <a:gd name="connsiteY2" fmla="*/ 102134 h 553764"/>
                  <a:gd name="connsiteX3" fmla="*/ 443613 w 446149"/>
                  <a:gd name="connsiteY3" fmla="*/ 218668 h 553764"/>
                  <a:gd name="connsiteX4" fmla="*/ 432151 w 446149"/>
                  <a:gd name="connsiteY4" fmla="*/ 336708 h 553764"/>
                  <a:gd name="connsiteX5" fmla="*/ 392125 w 446149"/>
                  <a:gd name="connsiteY5" fmla="*/ 448007 h 553764"/>
                  <a:gd name="connsiteX6" fmla="*/ 311311 w 446149"/>
                  <a:gd name="connsiteY6" fmla="*/ 521988 h 553764"/>
                  <a:gd name="connsiteX7" fmla="*/ 236874 w 446149"/>
                  <a:gd name="connsiteY7" fmla="*/ 535373 h 553764"/>
                  <a:gd name="connsiteX8" fmla="*/ 134467 w 446149"/>
                  <a:gd name="connsiteY8" fmla="*/ 552514 h 553764"/>
                  <a:gd name="connsiteX9" fmla="*/ 61442 w 446149"/>
                  <a:gd name="connsiteY9" fmla="*/ 498539 h 553764"/>
                  <a:gd name="connsiteX10" fmla="*/ 7467 w 446149"/>
                  <a:gd name="connsiteY10" fmla="*/ 384239 h 553764"/>
                  <a:gd name="connsiteX11" fmla="*/ 1117 w 446149"/>
                  <a:gd name="connsiteY11" fmla="*/ 266764 h 553764"/>
                  <a:gd name="connsiteX12" fmla="*/ 13817 w 446149"/>
                  <a:gd name="connsiteY12" fmla="*/ 174689 h 553764"/>
                  <a:gd name="connsiteX13" fmla="*/ 64617 w 446149"/>
                  <a:gd name="connsiteY13" fmla="*/ 85789 h 553764"/>
                  <a:gd name="connsiteX14" fmla="*/ 140817 w 446149"/>
                  <a:gd name="connsiteY14" fmla="*/ 25464 h 553764"/>
                  <a:gd name="connsiteX15" fmla="*/ 213842 w 446149"/>
                  <a:gd name="connsiteY15" fmla="*/ 64 h 553764"/>
                  <a:gd name="connsiteX0" fmla="*/ 213842 w 446149"/>
                  <a:gd name="connsiteY0" fmla="*/ 5 h 553705"/>
                  <a:gd name="connsiteX1" fmla="*/ 317286 w 446149"/>
                  <a:gd name="connsiteY1" fmla="*/ 24072 h 553705"/>
                  <a:gd name="connsiteX2" fmla="*/ 387808 w 446149"/>
                  <a:gd name="connsiteY2" fmla="*/ 102075 h 553705"/>
                  <a:gd name="connsiteX3" fmla="*/ 443613 w 446149"/>
                  <a:gd name="connsiteY3" fmla="*/ 218609 h 553705"/>
                  <a:gd name="connsiteX4" fmla="*/ 432151 w 446149"/>
                  <a:gd name="connsiteY4" fmla="*/ 336649 h 553705"/>
                  <a:gd name="connsiteX5" fmla="*/ 392125 w 446149"/>
                  <a:gd name="connsiteY5" fmla="*/ 447948 h 553705"/>
                  <a:gd name="connsiteX6" fmla="*/ 311311 w 446149"/>
                  <a:gd name="connsiteY6" fmla="*/ 521929 h 553705"/>
                  <a:gd name="connsiteX7" fmla="*/ 236874 w 446149"/>
                  <a:gd name="connsiteY7" fmla="*/ 535314 h 553705"/>
                  <a:gd name="connsiteX8" fmla="*/ 134467 w 446149"/>
                  <a:gd name="connsiteY8" fmla="*/ 552455 h 553705"/>
                  <a:gd name="connsiteX9" fmla="*/ 61442 w 446149"/>
                  <a:gd name="connsiteY9" fmla="*/ 498480 h 553705"/>
                  <a:gd name="connsiteX10" fmla="*/ 7467 w 446149"/>
                  <a:gd name="connsiteY10" fmla="*/ 384180 h 553705"/>
                  <a:gd name="connsiteX11" fmla="*/ 1117 w 446149"/>
                  <a:gd name="connsiteY11" fmla="*/ 266705 h 553705"/>
                  <a:gd name="connsiteX12" fmla="*/ 13817 w 446149"/>
                  <a:gd name="connsiteY12" fmla="*/ 174630 h 553705"/>
                  <a:gd name="connsiteX13" fmla="*/ 64617 w 446149"/>
                  <a:gd name="connsiteY13" fmla="*/ 85730 h 553705"/>
                  <a:gd name="connsiteX14" fmla="*/ 140817 w 446149"/>
                  <a:gd name="connsiteY14" fmla="*/ 25405 h 553705"/>
                  <a:gd name="connsiteX15" fmla="*/ 213842 w 446149"/>
                  <a:gd name="connsiteY15" fmla="*/ 5 h 553705"/>
                  <a:gd name="connsiteX0" fmla="*/ 213842 w 445567"/>
                  <a:gd name="connsiteY0" fmla="*/ 5 h 553705"/>
                  <a:gd name="connsiteX1" fmla="*/ 317286 w 445567"/>
                  <a:gd name="connsiteY1" fmla="*/ 24072 h 553705"/>
                  <a:gd name="connsiteX2" fmla="*/ 396284 w 445567"/>
                  <a:gd name="connsiteY2" fmla="*/ 96694 h 553705"/>
                  <a:gd name="connsiteX3" fmla="*/ 443613 w 445567"/>
                  <a:gd name="connsiteY3" fmla="*/ 218609 h 553705"/>
                  <a:gd name="connsiteX4" fmla="*/ 432151 w 445567"/>
                  <a:gd name="connsiteY4" fmla="*/ 336649 h 553705"/>
                  <a:gd name="connsiteX5" fmla="*/ 392125 w 445567"/>
                  <a:gd name="connsiteY5" fmla="*/ 447948 h 553705"/>
                  <a:gd name="connsiteX6" fmla="*/ 311311 w 445567"/>
                  <a:gd name="connsiteY6" fmla="*/ 521929 h 553705"/>
                  <a:gd name="connsiteX7" fmla="*/ 236874 w 445567"/>
                  <a:gd name="connsiteY7" fmla="*/ 535314 h 553705"/>
                  <a:gd name="connsiteX8" fmla="*/ 134467 w 445567"/>
                  <a:gd name="connsiteY8" fmla="*/ 552455 h 553705"/>
                  <a:gd name="connsiteX9" fmla="*/ 61442 w 445567"/>
                  <a:gd name="connsiteY9" fmla="*/ 498480 h 553705"/>
                  <a:gd name="connsiteX10" fmla="*/ 7467 w 445567"/>
                  <a:gd name="connsiteY10" fmla="*/ 384180 h 553705"/>
                  <a:gd name="connsiteX11" fmla="*/ 1117 w 445567"/>
                  <a:gd name="connsiteY11" fmla="*/ 266705 h 553705"/>
                  <a:gd name="connsiteX12" fmla="*/ 13817 w 445567"/>
                  <a:gd name="connsiteY12" fmla="*/ 174630 h 553705"/>
                  <a:gd name="connsiteX13" fmla="*/ 64617 w 445567"/>
                  <a:gd name="connsiteY13" fmla="*/ 85730 h 553705"/>
                  <a:gd name="connsiteX14" fmla="*/ 140817 w 445567"/>
                  <a:gd name="connsiteY14" fmla="*/ 25405 h 553705"/>
                  <a:gd name="connsiteX15" fmla="*/ 213842 w 445567"/>
                  <a:gd name="connsiteY15" fmla="*/ 5 h 553705"/>
                  <a:gd name="connsiteX0" fmla="*/ 221552 w 445567"/>
                  <a:gd name="connsiteY0" fmla="*/ 2 h 562165"/>
                  <a:gd name="connsiteX1" fmla="*/ 317286 w 445567"/>
                  <a:gd name="connsiteY1" fmla="*/ 32532 h 562165"/>
                  <a:gd name="connsiteX2" fmla="*/ 396284 w 445567"/>
                  <a:gd name="connsiteY2" fmla="*/ 105154 h 562165"/>
                  <a:gd name="connsiteX3" fmla="*/ 443613 w 445567"/>
                  <a:gd name="connsiteY3" fmla="*/ 227069 h 562165"/>
                  <a:gd name="connsiteX4" fmla="*/ 432151 w 445567"/>
                  <a:gd name="connsiteY4" fmla="*/ 345109 h 562165"/>
                  <a:gd name="connsiteX5" fmla="*/ 392125 w 445567"/>
                  <a:gd name="connsiteY5" fmla="*/ 456408 h 562165"/>
                  <a:gd name="connsiteX6" fmla="*/ 311311 w 445567"/>
                  <a:gd name="connsiteY6" fmla="*/ 530389 h 562165"/>
                  <a:gd name="connsiteX7" fmla="*/ 236874 w 445567"/>
                  <a:gd name="connsiteY7" fmla="*/ 543774 h 562165"/>
                  <a:gd name="connsiteX8" fmla="*/ 134467 w 445567"/>
                  <a:gd name="connsiteY8" fmla="*/ 560915 h 562165"/>
                  <a:gd name="connsiteX9" fmla="*/ 61442 w 445567"/>
                  <a:gd name="connsiteY9" fmla="*/ 506940 h 562165"/>
                  <a:gd name="connsiteX10" fmla="*/ 7467 w 445567"/>
                  <a:gd name="connsiteY10" fmla="*/ 392640 h 562165"/>
                  <a:gd name="connsiteX11" fmla="*/ 1117 w 445567"/>
                  <a:gd name="connsiteY11" fmla="*/ 275165 h 562165"/>
                  <a:gd name="connsiteX12" fmla="*/ 13817 w 445567"/>
                  <a:gd name="connsiteY12" fmla="*/ 183090 h 562165"/>
                  <a:gd name="connsiteX13" fmla="*/ 64617 w 445567"/>
                  <a:gd name="connsiteY13" fmla="*/ 94190 h 562165"/>
                  <a:gd name="connsiteX14" fmla="*/ 140817 w 445567"/>
                  <a:gd name="connsiteY14" fmla="*/ 33865 h 562165"/>
                  <a:gd name="connsiteX15" fmla="*/ 221552 w 445567"/>
                  <a:gd name="connsiteY15" fmla="*/ 2 h 562165"/>
                  <a:gd name="connsiteX0" fmla="*/ 221552 w 445567"/>
                  <a:gd name="connsiteY0" fmla="*/ 266 h 562429"/>
                  <a:gd name="connsiteX1" fmla="*/ 317286 w 445567"/>
                  <a:gd name="connsiteY1" fmla="*/ 32796 h 562429"/>
                  <a:gd name="connsiteX2" fmla="*/ 396284 w 445567"/>
                  <a:gd name="connsiteY2" fmla="*/ 105418 h 562429"/>
                  <a:gd name="connsiteX3" fmla="*/ 443613 w 445567"/>
                  <a:gd name="connsiteY3" fmla="*/ 227333 h 562429"/>
                  <a:gd name="connsiteX4" fmla="*/ 432151 w 445567"/>
                  <a:gd name="connsiteY4" fmla="*/ 345373 h 562429"/>
                  <a:gd name="connsiteX5" fmla="*/ 392125 w 445567"/>
                  <a:gd name="connsiteY5" fmla="*/ 456672 h 562429"/>
                  <a:gd name="connsiteX6" fmla="*/ 311311 w 445567"/>
                  <a:gd name="connsiteY6" fmla="*/ 530653 h 562429"/>
                  <a:gd name="connsiteX7" fmla="*/ 236874 w 445567"/>
                  <a:gd name="connsiteY7" fmla="*/ 544038 h 562429"/>
                  <a:gd name="connsiteX8" fmla="*/ 134467 w 445567"/>
                  <a:gd name="connsiteY8" fmla="*/ 561179 h 562429"/>
                  <a:gd name="connsiteX9" fmla="*/ 61442 w 445567"/>
                  <a:gd name="connsiteY9" fmla="*/ 507204 h 562429"/>
                  <a:gd name="connsiteX10" fmla="*/ 7467 w 445567"/>
                  <a:gd name="connsiteY10" fmla="*/ 392904 h 562429"/>
                  <a:gd name="connsiteX11" fmla="*/ 1117 w 445567"/>
                  <a:gd name="connsiteY11" fmla="*/ 275429 h 562429"/>
                  <a:gd name="connsiteX12" fmla="*/ 13817 w 445567"/>
                  <a:gd name="connsiteY12" fmla="*/ 183354 h 562429"/>
                  <a:gd name="connsiteX13" fmla="*/ 64617 w 445567"/>
                  <a:gd name="connsiteY13" fmla="*/ 94454 h 562429"/>
                  <a:gd name="connsiteX14" fmla="*/ 137749 w 445567"/>
                  <a:gd name="connsiteY14" fmla="*/ 21805 h 562429"/>
                  <a:gd name="connsiteX15" fmla="*/ 221552 w 445567"/>
                  <a:gd name="connsiteY15" fmla="*/ 266 h 562429"/>
                  <a:gd name="connsiteX0" fmla="*/ 222613 w 446628"/>
                  <a:gd name="connsiteY0" fmla="*/ 266 h 562429"/>
                  <a:gd name="connsiteX1" fmla="*/ 318347 w 446628"/>
                  <a:gd name="connsiteY1" fmla="*/ 32796 h 562429"/>
                  <a:gd name="connsiteX2" fmla="*/ 397345 w 446628"/>
                  <a:gd name="connsiteY2" fmla="*/ 105418 h 562429"/>
                  <a:gd name="connsiteX3" fmla="*/ 444674 w 446628"/>
                  <a:gd name="connsiteY3" fmla="*/ 227333 h 562429"/>
                  <a:gd name="connsiteX4" fmla="*/ 433212 w 446628"/>
                  <a:gd name="connsiteY4" fmla="*/ 345373 h 562429"/>
                  <a:gd name="connsiteX5" fmla="*/ 393186 w 446628"/>
                  <a:gd name="connsiteY5" fmla="*/ 456672 h 562429"/>
                  <a:gd name="connsiteX6" fmla="*/ 312372 w 446628"/>
                  <a:gd name="connsiteY6" fmla="*/ 530653 h 562429"/>
                  <a:gd name="connsiteX7" fmla="*/ 237935 w 446628"/>
                  <a:gd name="connsiteY7" fmla="*/ 544038 h 562429"/>
                  <a:gd name="connsiteX8" fmla="*/ 135528 w 446628"/>
                  <a:gd name="connsiteY8" fmla="*/ 561179 h 562429"/>
                  <a:gd name="connsiteX9" fmla="*/ 62503 w 446628"/>
                  <a:gd name="connsiteY9" fmla="*/ 507204 h 562429"/>
                  <a:gd name="connsiteX10" fmla="*/ 8528 w 446628"/>
                  <a:gd name="connsiteY10" fmla="*/ 392904 h 562429"/>
                  <a:gd name="connsiteX11" fmla="*/ 2178 w 446628"/>
                  <a:gd name="connsiteY11" fmla="*/ 275429 h 562429"/>
                  <a:gd name="connsiteX12" fmla="*/ 29503 w 446628"/>
                  <a:gd name="connsiteY12" fmla="*/ 189530 h 562429"/>
                  <a:gd name="connsiteX13" fmla="*/ 65678 w 446628"/>
                  <a:gd name="connsiteY13" fmla="*/ 94454 h 562429"/>
                  <a:gd name="connsiteX14" fmla="*/ 138810 w 446628"/>
                  <a:gd name="connsiteY14" fmla="*/ 21805 h 562429"/>
                  <a:gd name="connsiteX15" fmla="*/ 222613 w 446628"/>
                  <a:gd name="connsiteY15" fmla="*/ 266 h 562429"/>
                  <a:gd name="connsiteX0" fmla="*/ 216517 w 440532"/>
                  <a:gd name="connsiteY0" fmla="*/ 266 h 562429"/>
                  <a:gd name="connsiteX1" fmla="*/ 312251 w 440532"/>
                  <a:gd name="connsiteY1" fmla="*/ 32796 h 562429"/>
                  <a:gd name="connsiteX2" fmla="*/ 391249 w 440532"/>
                  <a:gd name="connsiteY2" fmla="*/ 105418 h 562429"/>
                  <a:gd name="connsiteX3" fmla="*/ 438578 w 440532"/>
                  <a:gd name="connsiteY3" fmla="*/ 227333 h 562429"/>
                  <a:gd name="connsiteX4" fmla="*/ 427116 w 440532"/>
                  <a:gd name="connsiteY4" fmla="*/ 345373 h 562429"/>
                  <a:gd name="connsiteX5" fmla="*/ 387090 w 440532"/>
                  <a:gd name="connsiteY5" fmla="*/ 456672 h 562429"/>
                  <a:gd name="connsiteX6" fmla="*/ 306276 w 440532"/>
                  <a:gd name="connsiteY6" fmla="*/ 530653 h 562429"/>
                  <a:gd name="connsiteX7" fmla="*/ 231839 w 440532"/>
                  <a:gd name="connsiteY7" fmla="*/ 544038 h 562429"/>
                  <a:gd name="connsiteX8" fmla="*/ 129432 w 440532"/>
                  <a:gd name="connsiteY8" fmla="*/ 561179 h 562429"/>
                  <a:gd name="connsiteX9" fmla="*/ 56407 w 440532"/>
                  <a:gd name="connsiteY9" fmla="*/ 507204 h 562429"/>
                  <a:gd name="connsiteX10" fmla="*/ 2432 w 440532"/>
                  <a:gd name="connsiteY10" fmla="*/ 392904 h 562429"/>
                  <a:gd name="connsiteX11" fmla="*/ 10706 w 440532"/>
                  <a:gd name="connsiteY11" fmla="*/ 281604 h 562429"/>
                  <a:gd name="connsiteX12" fmla="*/ 23407 w 440532"/>
                  <a:gd name="connsiteY12" fmla="*/ 189530 h 562429"/>
                  <a:gd name="connsiteX13" fmla="*/ 59582 w 440532"/>
                  <a:gd name="connsiteY13" fmla="*/ 94454 h 562429"/>
                  <a:gd name="connsiteX14" fmla="*/ 132714 w 440532"/>
                  <a:gd name="connsiteY14" fmla="*/ 21805 h 562429"/>
                  <a:gd name="connsiteX15" fmla="*/ 216517 w 440532"/>
                  <a:gd name="connsiteY15" fmla="*/ 266 h 562429"/>
                  <a:gd name="connsiteX0" fmla="*/ 205849 w 429864"/>
                  <a:gd name="connsiteY0" fmla="*/ 266 h 562429"/>
                  <a:gd name="connsiteX1" fmla="*/ 301583 w 429864"/>
                  <a:gd name="connsiteY1" fmla="*/ 32796 h 562429"/>
                  <a:gd name="connsiteX2" fmla="*/ 380581 w 429864"/>
                  <a:gd name="connsiteY2" fmla="*/ 105418 h 562429"/>
                  <a:gd name="connsiteX3" fmla="*/ 427910 w 429864"/>
                  <a:gd name="connsiteY3" fmla="*/ 227333 h 562429"/>
                  <a:gd name="connsiteX4" fmla="*/ 416448 w 429864"/>
                  <a:gd name="connsiteY4" fmla="*/ 345373 h 562429"/>
                  <a:gd name="connsiteX5" fmla="*/ 376422 w 429864"/>
                  <a:gd name="connsiteY5" fmla="*/ 456672 h 562429"/>
                  <a:gd name="connsiteX6" fmla="*/ 295608 w 429864"/>
                  <a:gd name="connsiteY6" fmla="*/ 530653 h 562429"/>
                  <a:gd name="connsiteX7" fmla="*/ 221171 w 429864"/>
                  <a:gd name="connsiteY7" fmla="*/ 544038 h 562429"/>
                  <a:gd name="connsiteX8" fmla="*/ 118764 w 429864"/>
                  <a:gd name="connsiteY8" fmla="*/ 561179 h 562429"/>
                  <a:gd name="connsiteX9" fmla="*/ 45739 w 429864"/>
                  <a:gd name="connsiteY9" fmla="*/ 507204 h 562429"/>
                  <a:gd name="connsiteX10" fmla="*/ 10250 w 429864"/>
                  <a:gd name="connsiteY10" fmla="*/ 388303 h 562429"/>
                  <a:gd name="connsiteX11" fmla="*/ 38 w 429864"/>
                  <a:gd name="connsiteY11" fmla="*/ 281604 h 562429"/>
                  <a:gd name="connsiteX12" fmla="*/ 12739 w 429864"/>
                  <a:gd name="connsiteY12" fmla="*/ 189530 h 562429"/>
                  <a:gd name="connsiteX13" fmla="*/ 48914 w 429864"/>
                  <a:gd name="connsiteY13" fmla="*/ 94454 h 562429"/>
                  <a:gd name="connsiteX14" fmla="*/ 122046 w 429864"/>
                  <a:gd name="connsiteY14" fmla="*/ 21805 h 562429"/>
                  <a:gd name="connsiteX15" fmla="*/ 205849 w 429864"/>
                  <a:gd name="connsiteY15" fmla="*/ 266 h 562429"/>
                  <a:gd name="connsiteX0" fmla="*/ 205884 w 429899"/>
                  <a:gd name="connsiteY0" fmla="*/ 266 h 563512"/>
                  <a:gd name="connsiteX1" fmla="*/ 301618 w 429899"/>
                  <a:gd name="connsiteY1" fmla="*/ 32796 h 563512"/>
                  <a:gd name="connsiteX2" fmla="*/ 380616 w 429899"/>
                  <a:gd name="connsiteY2" fmla="*/ 105418 h 563512"/>
                  <a:gd name="connsiteX3" fmla="*/ 427945 w 429899"/>
                  <a:gd name="connsiteY3" fmla="*/ 227333 h 563512"/>
                  <a:gd name="connsiteX4" fmla="*/ 416483 w 429899"/>
                  <a:gd name="connsiteY4" fmla="*/ 345373 h 563512"/>
                  <a:gd name="connsiteX5" fmla="*/ 376457 w 429899"/>
                  <a:gd name="connsiteY5" fmla="*/ 456672 h 563512"/>
                  <a:gd name="connsiteX6" fmla="*/ 295643 w 429899"/>
                  <a:gd name="connsiteY6" fmla="*/ 530653 h 563512"/>
                  <a:gd name="connsiteX7" fmla="*/ 221206 w 429899"/>
                  <a:gd name="connsiteY7" fmla="*/ 544038 h 563512"/>
                  <a:gd name="connsiteX8" fmla="*/ 118799 w 429899"/>
                  <a:gd name="connsiteY8" fmla="*/ 561179 h 563512"/>
                  <a:gd name="connsiteX9" fmla="*/ 57345 w 429899"/>
                  <a:gd name="connsiteY9" fmla="*/ 487965 h 563512"/>
                  <a:gd name="connsiteX10" fmla="*/ 10285 w 429899"/>
                  <a:gd name="connsiteY10" fmla="*/ 388303 h 563512"/>
                  <a:gd name="connsiteX11" fmla="*/ 73 w 429899"/>
                  <a:gd name="connsiteY11" fmla="*/ 281604 h 563512"/>
                  <a:gd name="connsiteX12" fmla="*/ 12774 w 429899"/>
                  <a:gd name="connsiteY12" fmla="*/ 189530 h 563512"/>
                  <a:gd name="connsiteX13" fmla="*/ 48949 w 429899"/>
                  <a:gd name="connsiteY13" fmla="*/ 94454 h 563512"/>
                  <a:gd name="connsiteX14" fmla="*/ 122081 w 429899"/>
                  <a:gd name="connsiteY14" fmla="*/ 21805 h 563512"/>
                  <a:gd name="connsiteX15" fmla="*/ 205884 w 429899"/>
                  <a:gd name="connsiteY15" fmla="*/ 266 h 563512"/>
                  <a:gd name="connsiteX0" fmla="*/ 205884 w 429899"/>
                  <a:gd name="connsiteY0" fmla="*/ 266 h 546795"/>
                  <a:gd name="connsiteX1" fmla="*/ 301618 w 429899"/>
                  <a:gd name="connsiteY1" fmla="*/ 32796 h 546795"/>
                  <a:gd name="connsiteX2" fmla="*/ 380616 w 429899"/>
                  <a:gd name="connsiteY2" fmla="*/ 105418 h 546795"/>
                  <a:gd name="connsiteX3" fmla="*/ 427945 w 429899"/>
                  <a:gd name="connsiteY3" fmla="*/ 227333 h 546795"/>
                  <a:gd name="connsiteX4" fmla="*/ 416483 w 429899"/>
                  <a:gd name="connsiteY4" fmla="*/ 345373 h 546795"/>
                  <a:gd name="connsiteX5" fmla="*/ 376457 w 429899"/>
                  <a:gd name="connsiteY5" fmla="*/ 456672 h 546795"/>
                  <a:gd name="connsiteX6" fmla="*/ 295643 w 429899"/>
                  <a:gd name="connsiteY6" fmla="*/ 530653 h 546795"/>
                  <a:gd name="connsiteX7" fmla="*/ 221206 w 429899"/>
                  <a:gd name="connsiteY7" fmla="*/ 544038 h 546795"/>
                  <a:gd name="connsiteX8" fmla="*/ 133450 w 429899"/>
                  <a:gd name="connsiteY8" fmla="*/ 541173 h 546795"/>
                  <a:gd name="connsiteX9" fmla="*/ 57345 w 429899"/>
                  <a:gd name="connsiteY9" fmla="*/ 487965 h 546795"/>
                  <a:gd name="connsiteX10" fmla="*/ 10285 w 429899"/>
                  <a:gd name="connsiteY10" fmla="*/ 388303 h 546795"/>
                  <a:gd name="connsiteX11" fmla="*/ 73 w 429899"/>
                  <a:gd name="connsiteY11" fmla="*/ 281604 h 546795"/>
                  <a:gd name="connsiteX12" fmla="*/ 12774 w 429899"/>
                  <a:gd name="connsiteY12" fmla="*/ 189530 h 546795"/>
                  <a:gd name="connsiteX13" fmla="*/ 48949 w 429899"/>
                  <a:gd name="connsiteY13" fmla="*/ 94454 h 546795"/>
                  <a:gd name="connsiteX14" fmla="*/ 122081 w 429899"/>
                  <a:gd name="connsiteY14" fmla="*/ 21805 h 546795"/>
                  <a:gd name="connsiteX15" fmla="*/ 205884 w 429899"/>
                  <a:gd name="connsiteY15" fmla="*/ 266 h 546795"/>
                  <a:gd name="connsiteX0" fmla="*/ 205884 w 429899"/>
                  <a:gd name="connsiteY0" fmla="*/ 266 h 544407"/>
                  <a:gd name="connsiteX1" fmla="*/ 301618 w 429899"/>
                  <a:gd name="connsiteY1" fmla="*/ 32796 h 544407"/>
                  <a:gd name="connsiteX2" fmla="*/ 380616 w 429899"/>
                  <a:gd name="connsiteY2" fmla="*/ 105418 h 544407"/>
                  <a:gd name="connsiteX3" fmla="*/ 427945 w 429899"/>
                  <a:gd name="connsiteY3" fmla="*/ 227333 h 544407"/>
                  <a:gd name="connsiteX4" fmla="*/ 416483 w 429899"/>
                  <a:gd name="connsiteY4" fmla="*/ 345373 h 544407"/>
                  <a:gd name="connsiteX5" fmla="*/ 376457 w 429899"/>
                  <a:gd name="connsiteY5" fmla="*/ 456672 h 544407"/>
                  <a:gd name="connsiteX6" fmla="*/ 295643 w 429899"/>
                  <a:gd name="connsiteY6" fmla="*/ 530653 h 544407"/>
                  <a:gd name="connsiteX7" fmla="*/ 221206 w 429899"/>
                  <a:gd name="connsiteY7" fmla="*/ 544038 h 544407"/>
                  <a:gd name="connsiteX8" fmla="*/ 132697 w 429899"/>
                  <a:gd name="connsiteY8" fmla="*/ 525001 h 544407"/>
                  <a:gd name="connsiteX9" fmla="*/ 57345 w 429899"/>
                  <a:gd name="connsiteY9" fmla="*/ 487965 h 544407"/>
                  <a:gd name="connsiteX10" fmla="*/ 10285 w 429899"/>
                  <a:gd name="connsiteY10" fmla="*/ 388303 h 544407"/>
                  <a:gd name="connsiteX11" fmla="*/ 73 w 429899"/>
                  <a:gd name="connsiteY11" fmla="*/ 281604 h 544407"/>
                  <a:gd name="connsiteX12" fmla="*/ 12774 w 429899"/>
                  <a:gd name="connsiteY12" fmla="*/ 189530 h 544407"/>
                  <a:gd name="connsiteX13" fmla="*/ 48949 w 429899"/>
                  <a:gd name="connsiteY13" fmla="*/ 94454 h 544407"/>
                  <a:gd name="connsiteX14" fmla="*/ 122081 w 429899"/>
                  <a:gd name="connsiteY14" fmla="*/ 21805 h 544407"/>
                  <a:gd name="connsiteX15" fmla="*/ 205884 w 429899"/>
                  <a:gd name="connsiteY15" fmla="*/ 266 h 544407"/>
                  <a:gd name="connsiteX0" fmla="*/ 205884 w 429899"/>
                  <a:gd name="connsiteY0" fmla="*/ 266 h 544275"/>
                  <a:gd name="connsiteX1" fmla="*/ 301618 w 429899"/>
                  <a:gd name="connsiteY1" fmla="*/ 32796 h 544275"/>
                  <a:gd name="connsiteX2" fmla="*/ 380616 w 429899"/>
                  <a:gd name="connsiteY2" fmla="*/ 105418 h 544275"/>
                  <a:gd name="connsiteX3" fmla="*/ 427945 w 429899"/>
                  <a:gd name="connsiteY3" fmla="*/ 227333 h 544275"/>
                  <a:gd name="connsiteX4" fmla="*/ 416483 w 429899"/>
                  <a:gd name="connsiteY4" fmla="*/ 345373 h 544275"/>
                  <a:gd name="connsiteX5" fmla="*/ 376457 w 429899"/>
                  <a:gd name="connsiteY5" fmla="*/ 456672 h 544275"/>
                  <a:gd name="connsiteX6" fmla="*/ 295643 w 429899"/>
                  <a:gd name="connsiteY6" fmla="*/ 530653 h 544275"/>
                  <a:gd name="connsiteX7" fmla="*/ 221206 w 429899"/>
                  <a:gd name="connsiteY7" fmla="*/ 544038 h 544275"/>
                  <a:gd name="connsiteX8" fmla="*/ 131916 w 429899"/>
                  <a:gd name="connsiteY8" fmla="*/ 535011 h 544275"/>
                  <a:gd name="connsiteX9" fmla="*/ 57345 w 429899"/>
                  <a:gd name="connsiteY9" fmla="*/ 487965 h 544275"/>
                  <a:gd name="connsiteX10" fmla="*/ 10285 w 429899"/>
                  <a:gd name="connsiteY10" fmla="*/ 388303 h 544275"/>
                  <a:gd name="connsiteX11" fmla="*/ 73 w 429899"/>
                  <a:gd name="connsiteY11" fmla="*/ 281604 h 544275"/>
                  <a:gd name="connsiteX12" fmla="*/ 12774 w 429899"/>
                  <a:gd name="connsiteY12" fmla="*/ 189530 h 544275"/>
                  <a:gd name="connsiteX13" fmla="*/ 48949 w 429899"/>
                  <a:gd name="connsiteY13" fmla="*/ 94454 h 544275"/>
                  <a:gd name="connsiteX14" fmla="*/ 122081 w 429899"/>
                  <a:gd name="connsiteY14" fmla="*/ 21805 h 544275"/>
                  <a:gd name="connsiteX15" fmla="*/ 205884 w 429899"/>
                  <a:gd name="connsiteY15" fmla="*/ 266 h 544275"/>
                  <a:gd name="connsiteX0" fmla="*/ 205951 w 429966"/>
                  <a:gd name="connsiteY0" fmla="*/ 266 h 544449"/>
                  <a:gd name="connsiteX1" fmla="*/ 301685 w 429966"/>
                  <a:gd name="connsiteY1" fmla="*/ 32796 h 544449"/>
                  <a:gd name="connsiteX2" fmla="*/ 380683 w 429966"/>
                  <a:gd name="connsiteY2" fmla="*/ 105418 h 544449"/>
                  <a:gd name="connsiteX3" fmla="*/ 428012 w 429966"/>
                  <a:gd name="connsiteY3" fmla="*/ 227333 h 544449"/>
                  <a:gd name="connsiteX4" fmla="*/ 416550 w 429966"/>
                  <a:gd name="connsiteY4" fmla="*/ 345373 h 544449"/>
                  <a:gd name="connsiteX5" fmla="*/ 376524 w 429966"/>
                  <a:gd name="connsiteY5" fmla="*/ 456672 h 544449"/>
                  <a:gd name="connsiteX6" fmla="*/ 295710 w 429966"/>
                  <a:gd name="connsiteY6" fmla="*/ 530653 h 544449"/>
                  <a:gd name="connsiteX7" fmla="*/ 221273 w 429966"/>
                  <a:gd name="connsiteY7" fmla="*/ 544038 h 544449"/>
                  <a:gd name="connsiteX8" fmla="*/ 131983 w 429966"/>
                  <a:gd name="connsiteY8" fmla="*/ 535011 h 544449"/>
                  <a:gd name="connsiteX9" fmla="*/ 65122 w 429966"/>
                  <a:gd name="connsiteY9" fmla="*/ 479502 h 544449"/>
                  <a:gd name="connsiteX10" fmla="*/ 10352 w 429966"/>
                  <a:gd name="connsiteY10" fmla="*/ 388303 h 544449"/>
                  <a:gd name="connsiteX11" fmla="*/ 140 w 429966"/>
                  <a:gd name="connsiteY11" fmla="*/ 281604 h 544449"/>
                  <a:gd name="connsiteX12" fmla="*/ 12841 w 429966"/>
                  <a:gd name="connsiteY12" fmla="*/ 189530 h 544449"/>
                  <a:gd name="connsiteX13" fmla="*/ 49016 w 429966"/>
                  <a:gd name="connsiteY13" fmla="*/ 94454 h 544449"/>
                  <a:gd name="connsiteX14" fmla="*/ 122148 w 429966"/>
                  <a:gd name="connsiteY14" fmla="*/ 21805 h 544449"/>
                  <a:gd name="connsiteX15" fmla="*/ 205951 w 429966"/>
                  <a:gd name="connsiteY15" fmla="*/ 266 h 544449"/>
                  <a:gd name="connsiteX0" fmla="*/ 205953 w 429968"/>
                  <a:gd name="connsiteY0" fmla="*/ 266 h 544449"/>
                  <a:gd name="connsiteX1" fmla="*/ 301687 w 429968"/>
                  <a:gd name="connsiteY1" fmla="*/ 32796 h 544449"/>
                  <a:gd name="connsiteX2" fmla="*/ 380685 w 429968"/>
                  <a:gd name="connsiteY2" fmla="*/ 105418 h 544449"/>
                  <a:gd name="connsiteX3" fmla="*/ 428014 w 429968"/>
                  <a:gd name="connsiteY3" fmla="*/ 227333 h 544449"/>
                  <a:gd name="connsiteX4" fmla="*/ 416552 w 429968"/>
                  <a:gd name="connsiteY4" fmla="*/ 345373 h 544449"/>
                  <a:gd name="connsiteX5" fmla="*/ 376526 w 429968"/>
                  <a:gd name="connsiteY5" fmla="*/ 456672 h 544449"/>
                  <a:gd name="connsiteX6" fmla="*/ 295712 w 429968"/>
                  <a:gd name="connsiteY6" fmla="*/ 530653 h 544449"/>
                  <a:gd name="connsiteX7" fmla="*/ 221275 w 429968"/>
                  <a:gd name="connsiteY7" fmla="*/ 544038 h 544449"/>
                  <a:gd name="connsiteX8" fmla="*/ 131985 w 429968"/>
                  <a:gd name="connsiteY8" fmla="*/ 535011 h 544449"/>
                  <a:gd name="connsiteX9" fmla="*/ 65124 w 429968"/>
                  <a:gd name="connsiteY9" fmla="*/ 479502 h 544449"/>
                  <a:gd name="connsiteX10" fmla="*/ 19597 w 429968"/>
                  <a:gd name="connsiteY10" fmla="*/ 386002 h 544449"/>
                  <a:gd name="connsiteX11" fmla="*/ 142 w 429968"/>
                  <a:gd name="connsiteY11" fmla="*/ 281604 h 544449"/>
                  <a:gd name="connsiteX12" fmla="*/ 12843 w 429968"/>
                  <a:gd name="connsiteY12" fmla="*/ 189530 h 544449"/>
                  <a:gd name="connsiteX13" fmla="*/ 49018 w 429968"/>
                  <a:gd name="connsiteY13" fmla="*/ 94454 h 544449"/>
                  <a:gd name="connsiteX14" fmla="*/ 122150 w 429968"/>
                  <a:gd name="connsiteY14" fmla="*/ 21805 h 544449"/>
                  <a:gd name="connsiteX15" fmla="*/ 205953 w 429968"/>
                  <a:gd name="connsiteY15" fmla="*/ 266 h 544449"/>
                  <a:gd name="connsiteX0" fmla="*/ 204439 w 428454"/>
                  <a:gd name="connsiteY0" fmla="*/ 266 h 544449"/>
                  <a:gd name="connsiteX1" fmla="*/ 300173 w 428454"/>
                  <a:gd name="connsiteY1" fmla="*/ 32796 h 544449"/>
                  <a:gd name="connsiteX2" fmla="*/ 379171 w 428454"/>
                  <a:gd name="connsiteY2" fmla="*/ 105418 h 544449"/>
                  <a:gd name="connsiteX3" fmla="*/ 426500 w 428454"/>
                  <a:gd name="connsiteY3" fmla="*/ 227333 h 544449"/>
                  <a:gd name="connsiteX4" fmla="*/ 415038 w 428454"/>
                  <a:gd name="connsiteY4" fmla="*/ 345373 h 544449"/>
                  <a:gd name="connsiteX5" fmla="*/ 375012 w 428454"/>
                  <a:gd name="connsiteY5" fmla="*/ 456672 h 544449"/>
                  <a:gd name="connsiteX6" fmla="*/ 294198 w 428454"/>
                  <a:gd name="connsiteY6" fmla="*/ 530653 h 544449"/>
                  <a:gd name="connsiteX7" fmla="*/ 219761 w 428454"/>
                  <a:gd name="connsiteY7" fmla="*/ 544038 h 544449"/>
                  <a:gd name="connsiteX8" fmla="*/ 130471 w 428454"/>
                  <a:gd name="connsiteY8" fmla="*/ 535011 h 544449"/>
                  <a:gd name="connsiteX9" fmla="*/ 63610 w 428454"/>
                  <a:gd name="connsiteY9" fmla="*/ 479502 h 544449"/>
                  <a:gd name="connsiteX10" fmla="*/ 18083 w 428454"/>
                  <a:gd name="connsiteY10" fmla="*/ 386002 h 544449"/>
                  <a:gd name="connsiteX11" fmla="*/ 175 w 428454"/>
                  <a:gd name="connsiteY11" fmla="*/ 274675 h 544449"/>
                  <a:gd name="connsiteX12" fmla="*/ 11329 w 428454"/>
                  <a:gd name="connsiteY12" fmla="*/ 189530 h 544449"/>
                  <a:gd name="connsiteX13" fmla="*/ 47504 w 428454"/>
                  <a:gd name="connsiteY13" fmla="*/ 94454 h 544449"/>
                  <a:gd name="connsiteX14" fmla="*/ 120636 w 428454"/>
                  <a:gd name="connsiteY14" fmla="*/ 21805 h 544449"/>
                  <a:gd name="connsiteX15" fmla="*/ 204439 w 428454"/>
                  <a:gd name="connsiteY15" fmla="*/ 266 h 544449"/>
                  <a:gd name="connsiteX0" fmla="*/ 204450 w 428465"/>
                  <a:gd name="connsiteY0" fmla="*/ 311 h 544494"/>
                  <a:gd name="connsiteX1" fmla="*/ 300184 w 428465"/>
                  <a:gd name="connsiteY1" fmla="*/ 32841 h 544494"/>
                  <a:gd name="connsiteX2" fmla="*/ 379182 w 428465"/>
                  <a:gd name="connsiteY2" fmla="*/ 105463 h 544494"/>
                  <a:gd name="connsiteX3" fmla="*/ 426511 w 428465"/>
                  <a:gd name="connsiteY3" fmla="*/ 227378 h 544494"/>
                  <a:gd name="connsiteX4" fmla="*/ 415049 w 428465"/>
                  <a:gd name="connsiteY4" fmla="*/ 345418 h 544494"/>
                  <a:gd name="connsiteX5" fmla="*/ 375023 w 428465"/>
                  <a:gd name="connsiteY5" fmla="*/ 456717 h 544494"/>
                  <a:gd name="connsiteX6" fmla="*/ 294209 w 428465"/>
                  <a:gd name="connsiteY6" fmla="*/ 530698 h 544494"/>
                  <a:gd name="connsiteX7" fmla="*/ 219772 w 428465"/>
                  <a:gd name="connsiteY7" fmla="*/ 544083 h 544494"/>
                  <a:gd name="connsiteX8" fmla="*/ 130482 w 428465"/>
                  <a:gd name="connsiteY8" fmla="*/ 535056 h 544494"/>
                  <a:gd name="connsiteX9" fmla="*/ 63621 w 428465"/>
                  <a:gd name="connsiteY9" fmla="*/ 479547 h 544494"/>
                  <a:gd name="connsiteX10" fmla="*/ 18094 w 428465"/>
                  <a:gd name="connsiteY10" fmla="*/ 386047 h 544494"/>
                  <a:gd name="connsiteX11" fmla="*/ 186 w 428465"/>
                  <a:gd name="connsiteY11" fmla="*/ 274720 h 544494"/>
                  <a:gd name="connsiteX12" fmla="*/ 11340 w 428465"/>
                  <a:gd name="connsiteY12" fmla="*/ 189575 h 544494"/>
                  <a:gd name="connsiteX13" fmla="*/ 49816 w 428465"/>
                  <a:gd name="connsiteY13" fmla="*/ 103742 h 544494"/>
                  <a:gd name="connsiteX14" fmla="*/ 120647 w 428465"/>
                  <a:gd name="connsiteY14" fmla="*/ 21850 h 544494"/>
                  <a:gd name="connsiteX15" fmla="*/ 204450 w 428465"/>
                  <a:gd name="connsiteY15" fmla="*/ 311 h 544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28465" h="544494">
                    <a:moveTo>
                      <a:pt x="204450" y="311"/>
                    </a:moveTo>
                    <a:cubicBezTo>
                      <a:pt x="234373" y="2143"/>
                      <a:pt x="271062" y="15316"/>
                      <a:pt x="300184" y="32841"/>
                    </a:cubicBezTo>
                    <a:cubicBezTo>
                      <a:pt x="329306" y="50366"/>
                      <a:pt x="358128" y="73040"/>
                      <a:pt x="379182" y="105463"/>
                    </a:cubicBezTo>
                    <a:cubicBezTo>
                      <a:pt x="400237" y="137886"/>
                      <a:pt x="420533" y="187385"/>
                      <a:pt x="426511" y="227378"/>
                    </a:cubicBezTo>
                    <a:cubicBezTo>
                      <a:pt x="432489" y="267371"/>
                      <a:pt x="423630" y="307195"/>
                      <a:pt x="415049" y="345418"/>
                    </a:cubicBezTo>
                    <a:cubicBezTo>
                      <a:pt x="406468" y="383641"/>
                      <a:pt x="395163" y="425837"/>
                      <a:pt x="375023" y="456717"/>
                    </a:cubicBezTo>
                    <a:cubicBezTo>
                      <a:pt x="354883" y="487597"/>
                      <a:pt x="320084" y="516137"/>
                      <a:pt x="294209" y="530698"/>
                    </a:cubicBezTo>
                    <a:cubicBezTo>
                      <a:pt x="268334" y="545259"/>
                      <a:pt x="247060" y="543357"/>
                      <a:pt x="219772" y="544083"/>
                    </a:cubicBezTo>
                    <a:cubicBezTo>
                      <a:pt x="192484" y="544809"/>
                      <a:pt x="156507" y="545812"/>
                      <a:pt x="130482" y="535056"/>
                    </a:cubicBezTo>
                    <a:cubicBezTo>
                      <a:pt x="104457" y="524300"/>
                      <a:pt x="82352" y="504382"/>
                      <a:pt x="63621" y="479547"/>
                    </a:cubicBezTo>
                    <a:cubicBezTo>
                      <a:pt x="44890" y="454712"/>
                      <a:pt x="28666" y="420185"/>
                      <a:pt x="18094" y="386047"/>
                    </a:cubicBezTo>
                    <a:cubicBezTo>
                      <a:pt x="7522" y="351909"/>
                      <a:pt x="1312" y="307465"/>
                      <a:pt x="186" y="274720"/>
                    </a:cubicBezTo>
                    <a:cubicBezTo>
                      <a:pt x="-940" y="241975"/>
                      <a:pt x="3068" y="218071"/>
                      <a:pt x="11340" y="189575"/>
                    </a:cubicBezTo>
                    <a:cubicBezTo>
                      <a:pt x="19612" y="161079"/>
                      <a:pt x="32353" y="128084"/>
                      <a:pt x="49816" y="103742"/>
                    </a:cubicBezTo>
                    <a:cubicBezTo>
                      <a:pt x="67279" y="79400"/>
                      <a:pt x="94875" y="39089"/>
                      <a:pt x="120647" y="21850"/>
                    </a:cubicBezTo>
                    <a:cubicBezTo>
                      <a:pt x="146419" y="4612"/>
                      <a:pt x="174527" y="-1521"/>
                      <a:pt x="204450" y="31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任意多边形 69"/>
              <p:cNvSpPr/>
              <p:nvPr/>
            </p:nvSpPr>
            <p:spPr>
              <a:xfrm>
                <a:off x="3676870" y="-377896"/>
                <a:ext cx="428146" cy="534545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3842 w 435388"/>
                  <a:gd name="connsiteY0" fmla="*/ 273 h 559517"/>
                  <a:gd name="connsiteX1" fmla="*/ 299567 w 435388"/>
                  <a:gd name="connsiteY1" fmla="*/ 19323 h 559517"/>
                  <a:gd name="connsiteX2" fmla="*/ 391642 w 435388"/>
                  <a:gd name="connsiteY2" fmla="*/ 105048 h 559517"/>
                  <a:gd name="connsiteX3" fmla="*/ 429742 w 435388"/>
                  <a:gd name="connsiteY3" fmla="*/ 216173 h 559517"/>
                  <a:gd name="connsiteX4" fmla="*/ 432917 w 435388"/>
                  <a:gd name="connsiteY4" fmla="*/ 327298 h 559517"/>
                  <a:gd name="connsiteX5" fmla="*/ 407517 w 435388"/>
                  <a:gd name="connsiteY5" fmla="*/ 444773 h 559517"/>
                  <a:gd name="connsiteX6" fmla="*/ 331317 w 435388"/>
                  <a:gd name="connsiteY6" fmla="*/ 524148 h 559517"/>
                  <a:gd name="connsiteX7" fmla="*/ 236067 w 435388"/>
                  <a:gd name="connsiteY7" fmla="*/ 559073 h 559517"/>
                  <a:gd name="connsiteX8" fmla="*/ 134467 w 435388"/>
                  <a:gd name="connsiteY8" fmla="*/ 540023 h 559517"/>
                  <a:gd name="connsiteX9" fmla="*/ 61442 w 435388"/>
                  <a:gd name="connsiteY9" fmla="*/ 486048 h 559517"/>
                  <a:gd name="connsiteX10" fmla="*/ 7467 w 435388"/>
                  <a:gd name="connsiteY10" fmla="*/ 371748 h 559517"/>
                  <a:gd name="connsiteX11" fmla="*/ 1117 w 435388"/>
                  <a:gd name="connsiteY11" fmla="*/ 254273 h 559517"/>
                  <a:gd name="connsiteX12" fmla="*/ 13817 w 435388"/>
                  <a:gd name="connsiteY12" fmla="*/ 162198 h 559517"/>
                  <a:gd name="connsiteX13" fmla="*/ 64617 w 435388"/>
                  <a:gd name="connsiteY13" fmla="*/ 73298 h 559517"/>
                  <a:gd name="connsiteX14" fmla="*/ 140817 w 435388"/>
                  <a:gd name="connsiteY14" fmla="*/ 12973 h 559517"/>
                  <a:gd name="connsiteX15" fmla="*/ 213842 w 435388"/>
                  <a:gd name="connsiteY15" fmla="*/ 273 h 559517"/>
                  <a:gd name="connsiteX0" fmla="*/ 213842 w 435388"/>
                  <a:gd name="connsiteY0" fmla="*/ 273 h 559073"/>
                  <a:gd name="connsiteX1" fmla="*/ 299567 w 435388"/>
                  <a:gd name="connsiteY1" fmla="*/ 19323 h 559073"/>
                  <a:gd name="connsiteX2" fmla="*/ 391642 w 435388"/>
                  <a:gd name="connsiteY2" fmla="*/ 105048 h 559073"/>
                  <a:gd name="connsiteX3" fmla="*/ 429742 w 435388"/>
                  <a:gd name="connsiteY3" fmla="*/ 216173 h 559073"/>
                  <a:gd name="connsiteX4" fmla="*/ 432917 w 435388"/>
                  <a:gd name="connsiteY4" fmla="*/ 327298 h 559073"/>
                  <a:gd name="connsiteX5" fmla="*/ 407517 w 435388"/>
                  <a:gd name="connsiteY5" fmla="*/ 444773 h 559073"/>
                  <a:gd name="connsiteX6" fmla="*/ 331317 w 435388"/>
                  <a:gd name="connsiteY6" fmla="*/ 524148 h 559073"/>
                  <a:gd name="connsiteX7" fmla="*/ 236067 w 435388"/>
                  <a:gd name="connsiteY7" fmla="*/ 559073 h 559073"/>
                  <a:gd name="connsiteX8" fmla="*/ 134467 w 435388"/>
                  <a:gd name="connsiteY8" fmla="*/ 524148 h 559073"/>
                  <a:gd name="connsiteX9" fmla="*/ 61442 w 435388"/>
                  <a:gd name="connsiteY9" fmla="*/ 486048 h 559073"/>
                  <a:gd name="connsiteX10" fmla="*/ 7467 w 435388"/>
                  <a:gd name="connsiteY10" fmla="*/ 371748 h 559073"/>
                  <a:gd name="connsiteX11" fmla="*/ 1117 w 435388"/>
                  <a:gd name="connsiteY11" fmla="*/ 254273 h 559073"/>
                  <a:gd name="connsiteX12" fmla="*/ 13817 w 435388"/>
                  <a:gd name="connsiteY12" fmla="*/ 162198 h 559073"/>
                  <a:gd name="connsiteX13" fmla="*/ 64617 w 435388"/>
                  <a:gd name="connsiteY13" fmla="*/ 73298 h 559073"/>
                  <a:gd name="connsiteX14" fmla="*/ 140817 w 435388"/>
                  <a:gd name="connsiteY14" fmla="*/ 12973 h 559073"/>
                  <a:gd name="connsiteX15" fmla="*/ 213842 w 435388"/>
                  <a:gd name="connsiteY15" fmla="*/ 273 h 559073"/>
                  <a:gd name="connsiteX0" fmla="*/ 213842 w 435388"/>
                  <a:gd name="connsiteY0" fmla="*/ 273 h 534591"/>
                  <a:gd name="connsiteX1" fmla="*/ 299567 w 435388"/>
                  <a:gd name="connsiteY1" fmla="*/ 19323 h 534591"/>
                  <a:gd name="connsiteX2" fmla="*/ 391642 w 435388"/>
                  <a:gd name="connsiteY2" fmla="*/ 105048 h 534591"/>
                  <a:gd name="connsiteX3" fmla="*/ 429742 w 435388"/>
                  <a:gd name="connsiteY3" fmla="*/ 216173 h 534591"/>
                  <a:gd name="connsiteX4" fmla="*/ 432917 w 435388"/>
                  <a:gd name="connsiteY4" fmla="*/ 327298 h 534591"/>
                  <a:gd name="connsiteX5" fmla="*/ 407517 w 435388"/>
                  <a:gd name="connsiteY5" fmla="*/ 444773 h 534591"/>
                  <a:gd name="connsiteX6" fmla="*/ 331317 w 435388"/>
                  <a:gd name="connsiteY6" fmla="*/ 524148 h 534591"/>
                  <a:gd name="connsiteX7" fmla="*/ 239242 w 435388"/>
                  <a:gd name="connsiteY7" fmla="*/ 533673 h 534591"/>
                  <a:gd name="connsiteX8" fmla="*/ 134467 w 435388"/>
                  <a:gd name="connsiteY8" fmla="*/ 524148 h 534591"/>
                  <a:gd name="connsiteX9" fmla="*/ 61442 w 435388"/>
                  <a:gd name="connsiteY9" fmla="*/ 486048 h 534591"/>
                  <a:gd name="connsiteX10" fmla="*/ 7467 w 435388"/>
                  <a:gd name="connsiteY10" fmla="*/ 371748 h 534591"/>
                  <a:gd name="connsiteX11" fmla="*/ 1117 w 435388"/>
                  <a:gd name="connsiteY11" fmla="*/ 254273 h 534591"/>
                  <a:gd name="connsiteX12" fmla="*/ 13817 w 435388"/>
                  <a:gd name="connsiteY12" fmla="*/ 162198 h 534591"/>
                  <a:gd name="connsiteX13" fmla="*/ 64617 w 435388"/>
                  <a:gd name="connsiteY13" fmla="*/ 73298 h 534591"/>
                  <a:gd name="connsiteX14" fmla="*/ 140817 w 435388"/>
                  <a:gd name="connsiteY14" fmla="*/ 12973 h 534591"/>
                  <a:gd name="connsiteX15" fmla="*/ 213842 w 435388"/>
                  <a:gd name="connsiteY15" fmla="*/ 273 h 534591"/>
                  <a:gd name="connsiteX0" fmla="*/ 213842 w 435388"/>
                  <a:gd name="connsiteY0" fmla="*/ 273 h 535094"/>
                  <a:gd name="connsiteX1" fmla="*/ 299567 w 435388"/>
                  <a:gd name="connsiteY1" fmla="*/ 19323 h 535094"/>
                  <a:gd name="connsiteX2" fmla="*/ 391642 w 435388"/>
                  <a:gd name="connsiteY2" fmla="*/ 105048 h 535094"/>
                  <a:gd name="connsiteX3" fmla="*/ 429742 w 435388"/>
                  <a:gd name="connsiteY3" fmla="*/ 216173 h 535094"/>
                  <a:gd name="connsiteX4" fmla="*/ 432917 w 435388"/>
                  <a:gd name="connsiteY4" fmla="*/ 327298 h 535094"/>
                  <a:gd name="connsiteX5" fmla="*/ 407517 w 435388"/>
                  <a:gd name="connsiteY5" fmla="*/ 444773 h 535094"/>
                  <a:gd name="connsiteX6" fmla="*/ 324967 w 435388"/>
                  <a:gd name="connsiteY6" fmla="*/ 498748 h 535094"/>
                  <a:gd name="connsiteX7" fmla="*/ 239242 w 435388"/>
                  <a:gd name="connsiteY7" fmla="*/ 533673 h 535094"/>
                  <a:gd name="connsiteX8" fmla="*/ 134467 w 435388"/>
                  <a:gd name="connsiteY8" fmla="*/ 524148 h 535094"/>
                  <a:gd name="connsiteX9" fmla="*/ 61442 w 435388"/>
                  <a:gd name="connsiteY9" fmla="*/ 486048 h 535094"/>
                  <a:gd name="connsiteX10" fmla="*/ 7467 w 435388"/>
                  <a:gd name="connsiteY10" fmla="*/ 371748 h 535094"/>
                  <a:gd name="connsiteX11" fmla="*/ 1117 w 435388"/>
                  <a:gd name="connsiteY11" fmla="*/ 254273 h 535094"/>
                  <a:gd name="connsiteX12" fmla="*/ 13817 w 435388"/>
                  <a:gd name="connsiteY12" fmla="*/ 162198 h 535094"/>
                  <a:gd name="connsiteX13" fmla="*/ 64617 w 435388"/>
                  <a:gd name="connsiteY13" fmla="*/ 73298 h 535094"/>
                  <a:gd name="connsiteX14" fmla="*/ 140817 w 435388"/>
                  <a:gd name="connsiteY14" fmla="*/ 12973 h 535094"/>
                  <a:gd name="connsiteX15" fmla="*/ 213842 w 435388"/>
                  <a:gd name="connsiteY15" fmla="*/ 273 h 535094"/>
                  <a:gd name="connsiteX0" fmla="*/ 213842 w 435388"/>
                  <a:gd name="connsiteY0" fmla="*/ 273 h 534879"/>
                  <a:gd name="connsiteX1" fmla="*/ 299567 w 435388"/>
                  <a:gd name="connsiteY1" fmla="*/ 19323 h 534879"/>
                  <a:gd name="connsiteX2" fmla="*/ 391642 w 435388"/>
                  <a:gd name="connsiteY2" fmla="*/ 105048 h 534879"/>
                  <a:gd name="connsiteX3" fmla="*/ 429742 w 435388"/>
                  <a:gd name="connsiteY3" fmla="*/ 216173 h 534879"/>
                  <a:gd name="connsiteX4" fmla="*/ 432917 w 435388"/>
                  <a:gd name="connsiteY4" fmla="*/ 327298 h 534879"/>
                  <a:gd name="connsiteX5" fmla="*/ 407517 w 435388"/>
                  <a:gd name="connsiteY5" fmla="*/ 444773 h 534879"/>
                  <a:gd name="connsiteX6" fmla="*/ 334492 w 435388"/>
                  <a:gd name="connsiteY6" fmla="*/ 501923 h 534879"/>
                  <a:gd name="connsiteX7" fmla="*/ 239242 w 435388"/>
                  <a:gd name="connsiteY7" fmla="*/ 533673 h 534879"/>
                  <a:gd name="connsiteX8" fmla="*/ 134467 w 435388"/>
                  <a:gd name="connsiteY8" fmla="*/ 524148 h 534879"/>
                  <a:gd name="connsiteX9" fmla="*/ 61442 w 435388"/>
                  <a:gd name="connsiteY9" fmla="*/ 486048 h 534879"/>
                  <a:gd name="connsiteX10" fmla="*/ 7467 w 435388"/>
                  <a:gd name="connsiteY10" fmla="*/ 371748 h 534879"/>
                  <a:gd name="connsiteX11" fmla="*/ 1117 w 435388"/>
                  <a:gd name="connsiteY11" fmla="*/ 254273 h 534879"/>
                  <a:gd name="connsiteX12" fmla="*/ 13817 w 435388"/>
                  <a:gd name="connsiteY12" fmla="*/ 162198 h 534879"/>
                  <a:gd name="connsiteX13" fmla="*/ 64617 w 435388"/>
                  <a:gd name="connsiteY13" fmla="*/ 73298 h 534879"/>
                  <a:gd name="connsiteX14" fmla="*/ 140817 w 435388"/>
                  <a:gd name="connsiteY14" fmla="*/ 12973 h 534879"/>
                  <a:gd name="connsiteX15" fmla="*/ 213842 w 435388"/>
                  <a:gd name="connsiteY15" fmla="*/ 273 h 534879"/>
                  <a:gd name="connsiteX0" fmla="*/ 213842 w 436524"/>
                  <a:gd name="connsiteY0" fmla="*/ 273 h 534879"/>
                  <a:gd name="connsiteX1" fmla="*/ 299567 w 436524"/>
                  <a:gd name="connsiteY1" fmla="*/ 19323 h 534879"/>
                  <a:gd name="connsiteX2" fmla="*/ 391642 w 436524"/>
                  <a:gd name="connsiteY2" fmla="*/ 105048 h 534879"/>
                  <a:gd name="connsiteX3" fmla="*/ 429742 w 436524"/>
                  <a:gd name="connsiteY3" fmla="*/ 216173 h 534879"/>
                  <a:gd name="connsiteX4" fmla="*/ 432917 w 436524"/>
                  <a:gd name="connsiteY4" fmla="*/ 327298 h 534879"/>
                  <a:gd name="connsiteX5" fmla="*/ 391642 w 436524"/>
                  <a:gd name="connsiteY5" fmla="*/ 432073 h 534879"/>
                  <a:gd name="connsiteX6" fmla="*/ 334492 w 436524"/>
                  <a:gd name="connsiteY6" fmla="*/ 501923 h 534879"/>
                  <a:gd name="connsiteX7" fmla="*/ 239242 w 436524"/>
                  <a:gd name="connsiteY7" fmla="*/ 533673 h 534879"/>
                  <a:gd name="connsiteX8" fmla="*/ 134467 w 436524"/>
                  <a:gd name="connsiteY8" fmla="*/ 524148 h 534879"/>
                  <a:gd name="connsiteX9" fmla="*/ 61442 w 436524"/>
                  <a:gd name="connsiteY9" fmla="*/ 486048 h 534879"/>
                  <a:gd name="connsiteX10" fmla="*/ 7467 w 436524"/>
                  <a:gd name="connsiteY10" fmla="*/ 371748 h 534879"/>
                  <a:gd name="connsiteX11" fmla="*/ 1117 w 436524"/>
                  <a:gd name="connsiteY11" fmla="*/ 254273 h 534879"/>
                  <a:gd name="connsiteX12" fmla="*/ 13817 w 436524"/>
                  <a:gd name="connsiteY12" fmla="*/ 162198 h 534879"/>
                  <a:gd name="connsiteX13" fmla="*/ 64617 w 436524"/>
                  <a:gd name="connsiteY13" fmla="*/ 73298 h 534879"/>
                  <a:gd name="connsiteX14" fmla="*/ 140817 w 436524"/>
                  <a:gd name="connsiteY14" fmla="*/ 12973 h 534879"/>
                  <a:gd name="connsiteX15" fmla="*/ 213842 w 436524"/>
                  <a:gd name="connsiteY15" fmla="*/ 273 h 534879"/>
                  <a:gd name="connsiteX0" fmla="*/ 213842 w 435613"/>
                  <a:gd name="connsiteY0" fmla="*/ 273 h 534879"/>
                  <a:gd name="connsiteX1" fmla="*/ 299567 w 435613"/>
                  <a:gd name="connsiteY1" fmla="*/ 19323 h 534879"/>
                  <a:gd name="connsiteX2" fmla="*/ 391642 w 435613"/>
                  <a:gd name="connsiteY2" fmla="*/ 105048 h 534879"/>
                  <a:gd name="connsiteX3" fmla="*/ 429742 w 435613"/>
                  <a:gd name="connsiteY3" fmla="*/ 216173 h 534879"/>
                  <a:gd name="connsiteX4" fmla="*/ 432917 w 435613"/>
                  <a:gd name="connsiteY4" fmla="*/ 327298 h 534879"/>
                  <a:gd name="connsiteX5" fmla="*/ 404342 w 435613"/>
                  <a:gd name="connsiteY5" fmla="*/ 428898 h 534879"/>
                  <a:gd name="connsiteX6" fmla="*/ 334492 w 435613"/>
                  <a:gd name="connsiteY6" fmla="*/ 501923 h 534879"/>
                  <a:gd name="connsiteX7" fmla="*/ 239242 w 435613"/>
                  <a:gd name="connsiteY7" fmla="*/ 533673 h 534879"/>
                  <a:gd name="connsiteX8" fmla="*/ 134467 w 435613"/>
                  <a:gd name="connsiteY8" fmla="*/ 524148 h 534879"/>
                  <a:gd name="connsiteX9" fmla="*/ 61442 w 435613"/>
                  <a:gd name="connsiteY9" fmla="*/ 486048 h 534879"/>
                  <a:gd name="connsiteX10" fmla="*/ 7467 w 435613"/>
                  <a:gd name="connsiteY10" fmla="*/ 371748 h 534879"/>
                  <a:gd name="connsiteX11" fmla="*/ 1117 w 435613"/>
                  <a:gd name="connsiteY11" fmla="*/ 254273 h 534879"/>
                  <a:gd name="connsiteX12" fmla="*/ 13817 w 435613"/>
                  <a:gd name="connsiteY12" fmla="*/ 162198 h 534879"/>
                  <a:gd name="connsiteX13" fmla="*/ 64617 w 435613"/>
                  <a:gd name="connsiteY13" fmla="*/ 73298 h 534879"/>
                  <a:gd name="connsiteX14" fmla="*/ 140817 w 435613"/>
                  <a:gd name="connsiteY14" fmla="*/ 12973 h 534879"/>
                  <a:gd name="connsiteX15" fmla="*/ 213842 w 435613"/>
                  <a:gd name="connsiteY15" fmla="*/ 273 h 534879"/>
                  <a:gd name="connsiteX0" fmla="*/ 213431 w 435202"/>
                  <a:gd name="connsiteY0" fmla="*/ 273 h 535672"/>
                  <a:gd name="connsiteX1" fmla="*/ 299156 w 435202"/>
                  <a:gd name="connsiteY1" fmla="*/ 19323 h 535672"/>
                  <a:gd name="connsiteX2" fmla="*/ 391231 w 435202"/>
                  <a:gd name="connsiteY2" fmla="*/ 105048 h 535672"/>
                  <a:gd name="connsiteX3" fmla="*/ 429331 w 435202"/>
                  <a:gd name="connsiteY3" fmla="*/ 216173 h 535672"/>
                  <a:gd name="connsiteX4" fmla="*/ 432506 w 435202"/>
                  <a:gd name="connsiteY4" fmla="*/ 327298 h 535672"/>
                  <a:gd name="connsiteX5" fmla="*/ 403931 w 435202"/>
                  <a:gd name="connsiteY5" fmla="*/ 428898 h 535672"/>
                  <a:gd name="connsiteX6" fmla="*/ 334081 w 435202"/>
                  <a:gd name="connsiteY6" fmla="*/ 501923 h 535672"/>
                  <a:gd name="connsiteX7" fmla="*/ 238831 w 435202"/>
                  <a:gd name="connsiteY7" fmla="*/ 533673 h 535672"/>
                  <a:gd name="connsiteX8" fmla="*/ 134056 w 435202"/>
                  <a:gd name="connsiteY8" fmla="*/ 524148 h 535672"/>
                  <a:gd name="connsiteX9" fmla="*/ 51506 w 435202"/>
                  <a:gd name="connsiteY9" fmla="*/ 457473 h 535672"/>
                  <a:gd name="connsiteX10" fmla="*/ 7056 w 435202"/>
                  <a:gd name="connsiteY10" fmla="*/ 371748 h 535672"/>
                  <a:gd name="connsiteX11" fmla="*/ 706 w 435202"/>
                  <a:gd name="connsiteY11" fmla="*/ 254273 h 535672"/>
                  <a:gd name="connsiteX12" fmla="*/ 13406 w 435202"/>
                  <a:gd name="connsiteY12" fmla="*/ 162198 h 535672"/>
                  <a:gd name="connsiteX13" fmla="*/ 64206 w 435202"/>
                  <a:gd name="connsiteY13" fmla="*/ 73298 h 535672"/>
                  <a:gd name="connsiteX14" fmla="*/ 140406 w 435202"/>
                  <a:gd name="connsiteY14" fmla="*/ 12973 h 535672"/>
                  <a:gd name="connsiteX15" fmla="*/ 213431 w 435202"/>
                  <a:gd name="connsiteY15" fmla="*/ 273 h 535672"/>
                  <a:gd name="connsiteX0" fmla="*/ 213431 w 435202"/>
                  <a:gd name="connsiteY0" fmla="*/ 273 h 533730"/>
                  <a:gd name="connsiteX1" fmla="*/ 299156 w 435202"/>
                  <a:gd name="connsiteY1" fmla="*/ 19323 h 533730"/>
                  <a:gd name="connsiteX2" fmla="*/ 391231 w 435202"/>
                  <a:gd name="connsiteY2" fmla="*/ 105048 h 533730"/>
                  <a:gd name="connsiteX3" fmla="*/ 429331 w 435202"/>
                  <a:gd name="connsiteY3" fmla="*/ 216173 h 533730"/>
                  <a:gd name="connsiteX4" fmla="*/ 432506 w 435202"/>
                  <a:gd name="connsiteY4" fmla="*/ 327298 h 533730"/>
                  <a:gd name="connsiteX5" fmla="*/ 403931 w 435202"/>
                  <a:gd name="connsiteY5" fmla="*/ 428898 h 533730"/>
                  <a:gd name="connsiteX6" fmla="*/ 334081 w 435202"/>
                  <a:gd name="connsiteY6" fmla="*/ 501923 h 533730"/>
                  <a:gd name="connsiteX7" fmla="*/ 238831 w 435202"/>
                  <a:gd name="connsiteY7" fmla="*/ 533673 h 533730"/>
                  <a:gd name="connsiteX8" fmla="*/ 134056 w 435202"/>
                  <a:gd name="connsiteY8" fmla="*/ 508273 h 533730"/>
                  <a:gd name="connsiteX9" fmla="*/ 51506 w 435202"/>
                  <a:gd name="connsiteY9" fmla="*/ 457473 h 533730"/>
                  <a:gd name="connsiteX10" fmla="*/ 7056 w 435202"/>
                  <a:gd name="connsiteY10" fmla="*/ 371748 h 533730"/>
                  <a:gd name="connsiteX11" fmla="*/ 706 w 435202"/>
                  <a:gd name="connsiteY11" fmla="*/ 254273 h 533730"/>
                  <a:gd name="connsiteX12" fmla="*/ 13406 w 435202"/>
                  <a:gd name="connsiteY12" fmla="*/ 162198 h 533730"/>
                  <a:gd name="connsiteX13" fmla="*/ 64206 w 435202"/>
                  <a:gd name="connsiteY13" fmla="*/ 73298 h 533730"/>
                  <a:gd name="connsiteX14" fmla="*/ 140406 w 435202"/>
                  <a:gd name="connsiteY14" fmla="*/ 12973 h 533730"/>
                  <a:gd name="connsiteX15" fmla="*/ 213431 w 435202"/>
                  <a:gd name="connsiteY15" fmla="*/ 273 h 533730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71748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46348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62223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07765 w 429536"/>
                  <a:gd name="connsiteY0" fmla="*/ 273 h 534818"/>
                  <a:gd name="connsiteX1" fmla="*/ 293490 w 429536"/>
                  <a:gd name="connsiteY1" fmla="*/ 19323 h 534818"/>
                  <a:gd name="connsiteX2" fmla="*/ 385565 w 429536"/>
                  <a:gd name="connsiteY2" fmla="*/ 105048 h 534818"/>
                  <a:gd name="connsiteX3" fmla="*/ 423665 w 429536"/>
                  <a:gd name="connsiteY3" fmla="*/ 216173 h 534818"/>
                  <a:gd name="connsiteX4" fmla="*/ 426840 w 429536"/>
                  <a:gd name="connsiteY4" fmla="*/ 327298 h 534818"/>
                  <a:gd name="connsiteX5" fmla="*/ 398265 w 429536"/>
                  <a:gd name="connsiteY5" fmla="*/ 428898 h 534818"/>
                  <a:gd name="connsiteX6" fmla="*/ 328415 w 429536"/>
                  <a:gd name="connsiteY6" fmla="*/ 501923 h 534818"/>
                  <a:gd name="connsiteX7" fmla="*/ 233165 w 429536"/>
                  <a:gd name="connsiteY7" fmla="*/ 533673 h 534818"/>
                  <a:gd name="connsiteX8" fmla="*/ 128390 w 429536"/>
                  <a:gd name="connsiteY8" fmla="*/ 520973 h 534818"/>
                  <a:gd name="connsiteX9" fmla="*/ 45840 w 429536"/>
                  <a:gd name="connsiteY9" fmla="*/ 457473 h 534818"/>
                  <a:gd name="connsiteX10" fmla="*/ 1390 w 429536"/>
                  <a:gd name="connsiteY10" fmla="*/ 362223 h 534818"/>
                  <a:gd name="connsiteX11" fmla="*/ 10915 w 429536"/>
                  <a:gd name="connsiteY11" fmla="*/ 257448 h 534818"/>
                  <a:gd name="connsiteX12" fmla="*/ 7740 w 429536"/>
                  <a:gd name="connsiteY12" fmla="*/ 162198 h 534818"/>
                  <a:gd name="connsiteX13" fmla="*/ 58540 w 429536"/>
                  <a:gd name="connsiteY13" fmla="*/ 73298 h 534818"/>
                  <a:gd name="connsiteX14" fmla="*/ 134740 w 429536"/>
                  <a:gd name="connsiteY14" fmla="*/ 12973 h 534818"/>
                  <a:gd name="connsiteX15" fmla="*/ 207765 w 429536"/>
                  <a:gd name="connsiteY15" fmla="*/ 273 h 534818"/>
                  <a:gd name="connsiteX0" fmla="*/ 209915 w 431686"/>
                  <a:gd name="connsiteY0" fmla="*/ 273 h 534818"/>
                  <a:gd name="connsiteX1" fmla="*/ 295640 w 431686"/>
                  <a:gd name="connsiteY1" fmla="*/ 19323 h 534818"/>
                  <a:gd name="connsiteX2" fmla="*/ 387715 w 431686"/>
                  <a:gd name="connsiteY2" fmla="*/ 105048 h 534818"/>
                  <a:gd name="connsiteX3" fmla="*/ 425815 w 431686"/>
                  <a:gd name="connsiteY3" fmla="*/ 216173 h 534818"/>
                  <a:gd name="connsiteX4" fmla="*/ 428990 w 431686"/>
                  <a:gd name="connsiteY4" fmla="*/ 327298 h 534818"/>
                  <a:gd name="connsiteX5" fmla="*/ 400415 w 431686"/>
                  <a:gd name="connsiteY5" fmla="*/ 428898 h 534818"/>
                  <a:gd name="connsiteX6" fmla="*/ 330565 w 431686"/>
                  <a:gd name="connsiteY6" fmla="*/ 501923 h 534818"/>
                  <a:gd name="connsiteX7" fmla="*/ 235315 w 431686"/>
                  <a:gd name="connsiteY7" fmla="*/ 533673 h 534818"/>
                  <a:gd name="connsiteX8" fmla="*/ 130540 w 431686"/>
                  <a:gd name="connsiteY8" fmla="*/ 520973 h 534818"/>
                  <a:gd name="connsiteX9" fmla="*/ 47990 w 431686"/>
                  <a:gd name="connsiteY9" fmla="*/ 457473 h 534818"/>
                  <a:gd name="connsiteX10" fmla="*/ 3540 w 431686"/>
                  <a:gd name="connsiteY10" fmla="*/ 362223 h 534818"/>
                  <a:gd name="connsiteX11" fmla="*/ 3540 w 431686"/>
                  <a:gd name="connsiteY11" fmla="*/ 257448 h 534818"/>
                  <a:gd name="connsiteX12" fmla="*/ 9890 w 431686"/>
                  <a:gd name="connsiteY12" fmla="*/ 162198 h 534818"/>
                  <a:gd name="connsiteX13" fmla="*/ 60690 w 431686"/>
                  <a:gd name="connsiteY13" fmla="*/ 73298 h 534818"/>
                  <a:gd name="connsiteX14" fmla="*/ 136890 w 431686"/>
                  <a:gd name="connsiteY14" fmla="*/ 12973 h 534818"/>
                  <a:gd name="connsiteX15" fmla="*/ 209915 w 431686"/>
                  <a:gd name="connsiteY15" fmla="*/ 273 h 534818"/>
                  <a:gd name="connsiteX0" fmla="*/ 210337 w 432108"/>
                  <a:gd name="connsiteY0" fmla="*/ 273 h 534818"/>
                  <a:gd name="connsiteX1" fmla="*/ 296062 w 432108"/>
                  <a:gd name="connsiteY1" fmla="*/ 19323 h 534818"/>
                  <a:gd name="connsiteX2" fmla="*/ 388137 w 432108"/>
                  <a:gd name="connsiteY2" fmla="*/ 105048 h 534818"/>
                  <a:gd name="connsiteX3" fmla="*/ 426237 w 432108"/>
                  <a:gd name="connsiteY3" fmla="*/ 216173 h 534818"/>
                  <a:gd name="connsiteX4" fmla="*/ 429412 w 432108"/>
                  <a:gd name="connsiteY4" fmla="*/ 327298 h 534818"/>
                  <a:gd name="connsiteX5" fmla="*/ 400837 w 432108"/>
                  <a:gd name="connsiteY5" fmla="*/ 428898 h 534818"/>
                  <a:gd name="connsiteX6" fmla="*/ 330987 w 432108"/>
                  <a:gd name="connsiteY6" fmla="*/ 501923 h 534818"/>
                  <a:gd name="connsiteX7" fmla="*/ 235737 w 432108"/>
                  <a:gd name="connsiteY7" fmla="*/ 533673 h 534818"/>
                  <a:gd name="connsiteX8" fmla="*/ 130962 w 432108"/>
                  <a:gd name="connsiteY8" fmla="*/ 520973 h 534818"/>
                  <a:gd name="connsiteX9" fmla="*/ 48412 w 432108"/>
                  <a:gd name="connsiteY9" fmla="*/ 457473 h 534818"/>
                  <a:gd name="connsiteX10" fmla="*/ 3962 w 432108"/>
                  <a:gd name="connsiteY10" fmla="*/ 362223 h 534818"/>
                  <a:gd name="connsiteX11" fmla="*/ 3962 w 432108"/>
                  <a:gd name="connsiteY11" fmla="*/ 257448 h 534818"/>
                  <a:gd name="connsiteX12" fmla="*/ 19837 w 432108"/>
                  <a:gd name="connsiteY12" fmla="*/ 162198 h 534818"/>
                  <a:gd name="connsiteX13" fmla="*/ 61112 w 432108"/>
                  <a:gd name="connsiteY13" fmla="*/ 73298 h 534818"/>
                  <a:gd name="connsiteX14" fmla="*/ 137312 w 432108"/>
                  <a:gd name="connsiteY14" fmla="*/ 12973 h 534818"/>
                  <a:gd name="connsiteX15" fmla="*/ 210337 w 432108"/>
                  <a:gd name="connsiteY15" fmla="*/ 273 h 534818"/>
                  <a:gd name="connsiteX0" fmla="*/ 210337 w 432108"/>
                  <a:gd name="connsiteY0" fmla="*/ 202 h 534747"/>
                  <a:gd name="connsiteX1" fmla="*/ 296062 w 432108"/>
                  <a:gd name="connsiteY1" fmla="*/ 19252 h 534747"/>
                  <a:gd name="connsiteX2" fmla="*/ 388137 w 432108"/>
                  <a:gd name="connsiteY2" fmla="*/ 104977 h 534747"/>
                  <a:gd name="connsiteX3" fmla="*/ 426237 w 432108"/>
                  <a:gd name="connsiteY3" fmla="*/ 216102 h 534747"/>
                  <a:gd name="connsiteX4" fmla="*/ 429412 w 432108"/>
                  <a:gd name="connsiteY4" fmla="*/ 327227 h 534747"/>
                  <a:gd name="connsiteX5" fmla="*/ 400837 w 432108"/>
                  <a:gd name="connsiteY5" fmla="*/ 428827 h 534747"/>
                  <a:gd name="connsiteX6" fmla="*/ 330987 w 432108"/>
                  <a:gd name="connsiteY6" fmla="*/ 501852 h 534747"/>
                  <a:gd name="connsiteX7" fmla="*/ 235737 w 432108"/>
                  <a:gd name="connsiteY7" fmla="*/ 533602 h 534747"/>
                  <a:gd name="connsiteX8" fmla="*/ 130962 w 432108"/>
                  <a:gd name="connsiteY8" fmla="*/ 520902 h 534747"/>
                  <a:gd name="connsiteX9" fmla="*/ 48412 w 432108"/>
                  <a:gd name="connsiteY9" fmla="*/ 457402 h 534747"/>
                  <a:gd name="connsiteX10" fmla="*/ 3962 w 432108"/>
                  <a:gd name="connsiteY10" fmla="*/ 362152 h 534747"/>
                  <a:gd name="connsiteX11" fmla="*/ 3962 w 432108"/>
                  <a:gd name="connsiteY11" fmla="*/ 257377 h 534747"/>
                  <a:gd name="connsiteX12" fmla="*/ 19837 w 432108"/>
                  <a:gd name="connsiteY12" fmla="*/ 162127 h 534747"/>
                  <a:gd name="connsiteX13" fmla="*/ 61112 w 432108"/>
                  <a:gd name="connsiteY13" fmla="*/ 73227 h 534747"/>
                  <a:gd name="connsiteX14" fmla="*/ 127787 w 432108"/>
                  <a:gd name="connsiteY14" fmla="*/ 25602 h 534747"/>
                  <a:gd name="connsiteX15" fmla="*/ 210337 w 432108"/>
                  <a:gd name="connsiteY15" fmla="*/ 202 h 534747"/>
                  <a:gd name="connsiteX0" fmla="*/ 210337 w 432108"/>
                  <a:gd name="connsiteY0" fmla="*/ 0 h 534545"/>
                  <a:gd name="connsiteX1" fmla="*/ 296062 w 432108"/>
                  <a:gd name="connsiteY1" fmla="*/ 19050 h 534545"/>
                  <a:gd name="connsiteX2" fmla="*/ 388137 w 432108"/>
                  <a:gd name="connsiteY2" fmla="*/ 104775 h 534545"/>
                  <a:gd name="connsiteX3" fmla="*/ 426237 w 432108"/>
                  <a:gd name="connsiteY3" fmla="*/ 215900 h 534545"/>
                  <a:gd name="connsiteX4" fmla="*/ 429412 w 432108"/>
                  <a:gd name="connsiteY4" fmla="*/ 327025 h 534545"/>
                  <a:gd name="connsiteX5" fmla="*/ 400837 w 432108"/>
                  <a:gd name="connsiteY5" fmla="*/ 428625 h 534545"/>
                  <a:gd name="connsiteX6" fmla="*/ 330987 w 432108"/>
                  <a:gd name="connsiteY6" fmla="*/ 501650 h 534545"/>
                  <a:gd name="connsiteX7" fmla="*/ 235737 w 432108"/>
                  <a:gd name="connsiteY7" fmla="*/ 533400 h 534545"/>
                  <a:gd name="connsiteX8" fmla="*/ 130962 w 432108"/>
                  <a:gd name="connsiteY8" fmla="*/ 520700 h 534545"/>
                  <a:gd name="connsiteX9" fmla="*/ 48412 w 432108"/>
                  <a:gd name="connsiteY9" fmla="*/ 457200 h 534545"/>
                  <a:gd name="connsiteX10" fmla="*/ 3962 w 432108"/>
                  <a:gd name="connsiteY10" fmla="*/ 361950 h 534545"/>
                  <a:gd name="connsiteX11" fmla="*/ 3962 w 432108"/>
                  <a:gd name="connsiteY11" fmla="*/ 257175 h 534545"/>
                  <a:gd name="connsiteX12" fmla="*/ 19837 w 432108"/>
                  <a:gd name="connsiteY12" fmla="*/ 161925 h 534545"/>
                  <a:gd name="connsiteX13" fmla="*/ 61112 w 432108"/>
                  <a:gd name="connsiteY13" fmla="*/ 73025 h 534545"/>
                  <a:gd name="connsiteX14" fmla="*/ 118262 w 432108"/>
                  <a:gd name="connsiteY14" fmla="*/ 19050 h 534545"/>
                  <a:gd name="connsiteX15" fmla="*/ 210337 w 432108"/>
                  <a:gd name="connsiteY15" fmla="*/ 0 h 534545"/>
                  <a:gd name="connsiteX0" fmla="*/ 206404 w 428175"/>
                  <a:gd name="connsiteY0" fmla="*/ 0 h 534545"/>
                  <a:gd name="connsiteX1" fmla="*/ 292129 w 428175"/>
                  <a:gd name="connsiteY1" fmla="*/ 19050 h 534545"/>
                  <a:gd name="connsiteX2" fmla="*/ 384204 w 428175"/>
                  <a:gd name="connsiteY2" fmla="*/ 104775 h 534545"/>
                  <a:gd name="connsiteX3" fmla="*/ 422304 w 428175"/>
                  <a:gd name="connsiteY3" fmla="*/ 215900 h 534545"/>
                  <a:gd name="connsiteX4" fmla="*/ 425479 w 428175"/>
                  <a:gd name="connsiteY4" fmla="*/ 327025 h 534545"/>
                  <a:gd name="connsiteX5" fmla="*/ 396904 w 428175"/>
                  <a:gd name="connsiteY5" fmla="*/ 428625 h 534545"/>
                  <a:gd name="connsiteX6" fmla="*/ 327054 w 428175"/>
                  <a:gd name="connsiteY6" fmla="*/ 501650 h 534545"/>
                  <a:gd name="connsiteX7" fmla="*/ 231804 w 428175"/>
                  <a:gd name="connsiteY7" fmla="*/ 533400 h 534545"/>
                  <a:gd name="connsiteX8" fmla="*/ 127029 w 428175"/>
                  <a:gd name="connsiteY8" fmla="*/ 520700 h 534545"/>
                  <a:gd name="connsiteX9" fmla="*/ 44479 w 428175"/>
                  <a:gd name="connsiteY9" fmla="*/ 457200 h 534545"/>
                  <a:gd name="connsiteX10" fmla="*/ 19079 w 428175"/>
                  <a:gd name="connsiteY10" fmla="*/ 361950 h 534545"/>
                  <a:gd name="connsiteX11" fmla="*/ 29 w 428175"/>
                  <a:gd name="connsiteY11" fmla="*/ 257175 h 534545"/>
                  <a:gd name="connsiteX12" fmla="*/ 15904 w 428175"/>
                  <a:gd name="connsiteY12" fmla="*/ 161925 h 534545"/>
                  <a:gd name="connsiteX13" fmla="*/ 57179 w 428175"/>
                  <a:gd name="connsiteY13" fmla="*/ 73025 h 534545"/>
                  <a:gd name="connsiteX14" fmla="*/ 114329 w 428175"/>
                  <a:gd name="connsiteY14" fmla="*/ 19050 h 534545"/>
                  <a:gd name="connsiteX15" fmla="*/ 206404 w 428175"/>
                  <a:gd name="connsiteY15" fmla="*/ 0 h 534545"/>
                  <a:gd name="connsiteX0" fmla="*/ 206375 w 428146"/>
                  <a:gd name="connsiteY0" fmla="*/ 0 h 534545"/>
                  <a:gd name="connsiteX1" fmla="*/ 292100 w 428146"/>
                  <a:gd name="connsiteY1" fmla="*/ 19050 h 534545"/>
                  <a:gd name="connsiteX2" fmla="*/ 384175 w 428146"/>
                  <a:gd name="connsiteY2" fmla="*/ 104775 h 534545"/>
                  <a:gd name="connsiteX3" fmla="*/ 422275 w 428146"/>
                  <a:gd name="connsiteY3" fmla="*/ 215900 h 534545"/>
                  <a:gd name="connsiteX4" fmla="*/ 425450 w 428146"/>
                  <a:gd name="connsiteY4" fmla="*/ 327025 h 534545"/>
                  <a:gd name="connsiteX5" fmla="*/ 396875 w 428146"/>
                  <a:gd name="connsiteY5" fmla="*/ 428625 h 534545"/>
                  <a:gd name="connsiteX6" fmla="*/ 327025 w 428146"/>
                  <a:gd name="connsiteY6" fmla="*/ 501650 h 534545"/>
                  <a:gd name="connsiteX7" fmla="*/ 231775 w 428146"/>
                  <a:gd name="connsiteY7" fmla="*/ 533400 h 534545"/>
                  <a:gd name="connsiteX8" fmla="*/ 127000 w 428146"/>
                  <a:gd name="connsiteY8" fmla="*/ 520700 h 534545"/>
                  <a:gd name="connsiteX9" fmla="*/ 44450 w 428146"/>
                  <a:gd name="connsiteY9" fmla="*/ 457200 h 534545"/>
                  <a:gd name="connsiteX10" fmla="*/ 9525 w 428146"/>
                  <a:gd name="connsiteY10" fmla="*/ 358775 h 534545"/>
                  <a:gd name="connsiteX11" fmla="*/ 0 w 428146"/>
                  <a:gd name="connsiteY11" fmla="*/ 257175 h 534545"/>
                  <a:gd name="connsiteX12" fmla="*/ 15875 w 428146"/>
                  <a:gd name="connsiteY12" fmla="*/ 161925 h 534545"/>
                  <a:gd name="connsiteX13" fmla="*/ 57150 w 428146"/>
                  <a:gd name="connsiteY13" fmla="*/ 73025 h 534545"/>
                  <a:gd name="connsiteX14" fmla="*/ 114300 w 428146"/>
                  <a:gd name="connsiteY14" fmla="*/ 19050 h 534545"/>
                  <a:gd name="connsiteX15" fmla="*/ 206375 w 428146"/>
                  <a:gd name="connsiteY15" fmla="*/ 0 h 534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28146" h="534545">
                    <a:moveTo>
                      <a:pt x="206375" y="0"/>
                    </a:moveTo>
                    <a:cubicBezTo>
                      <a:pt x="236008" y="0"/>
                      <a:pt x="262467" y="1588"/>
                      <a:pt x="292100" y="19050"/>
                    </a:cubicBezTo>
                    <a:cubicBezTo>
                      <a:pt x="321733" y="36512"/>
                      <a:pt x="362479" y="71967"/>
                      <a:pt x="384175" y="104775"/>
                    </a:cubicBezTo>
                    <a:cubicBezTo>
                      <a:pt x="405871" y="137583"/>
                      <a:pt x="415396" y="178858"/>
                      <a:pt x="422275" y="215900"/>
                    </a:cubicBezTo>
                    <a:cubicBezTo>
                      <a:pt x="429154" y="252942"/>
                      <a:pt x="429683" y="291571"/>
                      <a:pt x="425450" y="327025"/>
                    </a:cubicBezTo>
                    <a:cubicBezTo>
                      <a:pt x="421217" y="362479"/>
                      <a:pt x="413279" y="399521"/>
                      <a:pt x="396875" y="428625"/>
                    </a:cubicBezTo>
                    <a:cubicBezTo>
                      <a:pt x="380471" y="457729"/>
                      <a:pt x="354542" y="484188"/>
                      <a:pt x="327025" y="501650"/>
                    </a:cubicBezTo>
                    <a:cubicBezTo>
                      <a:pt x="299508" y="519113"/>
                      <a:pt x="265112" y="530225"/>
                      <a:pt x="231775" y="533400"/>
                    </a:cubicBezTo>
                    <a:cubicBezTo>
                      <a:pt x="198438" y="536575"/>
                      <a:pt x="158221" y="533400"/>
                      <a:pt x="127000" y="520700"/>
                    </a:cubicBezTo>
                    <a:cubicBezTo>
                      <a:pt x="95779" y="508000"/>
                      <a:pt x="64029" y="484187"/>
                      <a:pt x="44450" y="457200"/>
                    </a:cubicBezTo>
                    <a:cubicBezTo>
                      <a:pt x="24871" y="430213"/>
                      <a:pt x="16933" y="392112"/>
                      <a:pt x="9525" y="358775"/>
                    </a:cubicBezTo>
                    <a:cubicBezTo>
                      <a:pt x="2117" y="325438"/>
                      <a:pt x="-1058" y="289983"/>
                      <a:pt x="0" y="257175"/>
                    </a:cubicBezTo>
                    <a:cubicBezTo>
                      <a:pt x="1058" y="224367"/>
                      <a:pt x="6350" y="192617"/>
                      <a:pt x="15875" y="161925"/>
                    </a:cubicBezTo>
                    <a:cubicBezTo>
                      <a:pt x="25400" y="131233"/>
                      <a:pt x="39687" y="97367"/>
                      <a:pt x="57150" y="73025"/>
                    </a:cubicBezTo>
                    <a:cubicBezTo>
                      <a:pt x="74613" y="48683"/>
                      <a:pt x="89429" y="31221"/>
                      <a:pt x="114300" y="19050"/>
                    </a:cubicBezTo>
                    <a:cubicBezTo>
                      <a:pt x="139171" y="6879"/>
                      <a:pt x="176742" y="0"/>
                      <a:pt x="2063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5" name="TextBox 64"/>
            <p:cNvSpPr txBox="1"/>
            <p:nvPr/>
          </p:nvSpPr>
          <p:spPr>
            <a:xfrm>
              <a:off x="3112221" y="123857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rgbClr val="FF0000"/>
                  </a:solidFill>
                </a:rPr>
                <a:t>来</a:t>
              </a:r>
            </a:p>
          </p:txBody>
        </p:sp>
      </p:grpSp>
      <p:sp>
        <p:nvSpPr>
          <p:cNvPr id="73" name="TextBox 72"/>
          <p:cNvSpPr txBox="1"/>
          <p:nvPr/>
        </p:nvSpPr>
        <p:spPr>
          <a:xfrm>
            <a:off x="35496" y="1550515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</a:rPr>
              <a:t>悠悠地唱着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-29281" y="1925674"/>
            <a:ext cx="35702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400" dirty="0">
                <a:solidFill>
                  <a:srgbClr val="FFCC00"/>
                </a:solidFill>
                <a:latin typeface="德彪钢笔行书字库" pitchFamily="2" charset="-122"/>
                <a:ea typeface="德彪钢笔行书字库" pitchFamily="2" charset="-122"/>
              </a:rPr>
              <a:t>最炫的民族风</a:t>
            </a:r>
          </a:p>
        </p:txBody>
      </p:sp>
      <p:sp>
        <p:nvSpPr>
          <p:cNvPr id="75" name="椭圆 10"/>
          <p:cNvSpPr/>
          <p:nvPr/>
        </p:nvSpPr>
        <p:spPr>
          <a:xfrm>
            <a:off x="2342395" y="1608546"/>
            <a:ext cx="537083" cy="468711"/>
          </a:xfrm>
          <a:custGeom>
            <a:avLst/>
            <a:gdLst/>
            <a:ahLst/>
            <a:cxnLst/>
            <a:rect l="l" t="t" r="r" b="b"/>
            <a:pathLst>
              <a:path w="4229587" h="3691146">
                <a:moveTo>
                  <a:pt x="1791816" y="0"/>
                </a:moveTo>
                <a:cubicBezTo>
                  <a:pt x="2570538" y="71317"/>
                  <a:pt x="3501664" y="676036"/>
                  <a:pt x="4229587" y="785452"/>
                </a:cubicBezTo>
                <a:cubicBezTo>
                  <a:pt x="3529801" y="859737"/>
                  <a:pt x="2624758" y="579956"/>
                  <a:pt x="1952755" y="625370"/>
                </a:cubicBezTo>
                <a:lnTo>
                  <a:pt x="1727292" y="3086023"/>
                </a:lnTo>
                <a:lnTo>
                  <a:pt x="1722086" y="3085546"/>
                </a:lnTo>
                <a:cubicBezTo>
                  <a:pt x="1673347" y="3426427"/>
                  <a:pt x="1307771" y="3691146"/>
                  <a:pt x="864096" y="3691146"/>
                </a:cubicBezTo>
                <a:cubicBezTo>
                  <a:pt x="386869" y="3691146"/>
                  <a:pt x="0" y="3384875"/>
                  <a:pt x="0" y="3007070"/>
                </a:cubicBezTo>
                <a:cubicBezTo>
                  <a:pt x="0" y="2629265"/>
                  <a:pt x="386869" y="2322994"/>
                  <a:pt x="864096" y="2322994"/>
                </a:cubicBezTo>
                <a:cubicBezTo>
                  <a:pt x="1147634" y="2322994"/>
                  <a:pt x="1399275" y="2431107"/>
                  <a:pt x="1554903" y="2599923"/>
                </a:cubicBezTo>
                <a:lnTo>
                  <a:pt x="1770213" y="2500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10"/>
          <p:cNvSpPr/>
          <p:nvPr/>
        </p:nvSpPr>
        <p:spPr>
          <a:xfrm>
            <a:off x="2342395" y="1608546"/>
            <a:ext cx="537083" cy="468711"/>
          </a:xfrm>
          <a:custGeom>
            <a:avLst/>
            <a:gdLst/>
            <a:ahLst/>
            <a:cxnLst/>
            <a:rect l="l" t="t" r="r" b="b"/>
            <a:pathLst>
              <a:path w="4229587" h="3691146">
                <a:moveTo>
                  <a:pt x="1791816" y="0"/>
                </a:moveTo>
                <a:cubicBezTo>
                  <a:pt x="2570538" y="71317"/>
                  <a:pt x="3501664" y="676036"/>
                  <a:pt x="4229587" y="785452"/>
                </a:cubicBezTo>
                <a:cubicBezTo>
                  <a:pt x="3529801" y="859737"/>
                  <a:pt x="2624758" y="579956"/>
                  <a:pt x="1952755" y="625370"/>
                </a:cubicBezTo>
                <a:lnTo>
                  <a:pt x="1727292" y="3086023"/>
                </a:lnTo>
                <a:lnTo>
                  <a:pt x="1722086" y="3085546"/>
                </a:lnTo>
                <a:cubicBezTo>
                  <a:pt x="1673347" y="3426427"/>
                  <a:pt x="1307771" y="3691146"/>
                  <a:pt x="864096" y="3691146"/>
                </a:cubicBezTo>
                <a:cubicBezTo>
                  <a:pt x="386869" y="3691146"/>
                  <a:pt x="0" y="3384875"/>
                  <a:pt x="0" y="3007070"/>
                </a:cubicBezTo>
                <a:cubicBezTo>
                  <a:pt x="0" y="2629265"/>
                  <a:pt x="386869" y="2322994"/>
                  <a:pt x="864096" y="2322994"/>
                </a:cubicBezTo>
                <a:cubicBezTo>
                  <a:pt x="1147634" y="2322994"/>
                  <a:pt x="1399275" y="2431107"/>
                  <a:pt x="1554903" y="2599923"/>
                </a:cubicBezTo>
                <a:lnTo>
                  <a:pt x="1770213" y="2500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10"/>
          <p:cNvSpPr/>
          <p:nvPr/>
        </p:nvSpPr>
        <p:spPr>
          <a:xfrm>
            <a:off x="2339752" y="1595486"/>
            <a:ext cx="537083" cy="468711"/>
          </a:xfrm>
          <a:custGeom>
            <a:avLst/>
            <a:gdLst/>
            <a:ahLst/>
            <a:cxnLst/>
            <a:rect l="l" t="t" r="r" b="b"/>
            <a:pathLst>
              <a:path w="4229587" h="3691146">
                <a:moveTo>
                  <a:pt x="1791816" y="0"/>
                </a:moveTo>
                <a:cubicBezTo>
                  <a:pt x="2570538" y="71317"/>
                  <a:pt x="3501664" y="676036"/>
                  <a:pt x="4229587" y="785452"/>
                </a:cubicBezTo>
                <a:cubicBezTo>
                  <a:pt x="3529801" y="859737"/>
                  <a:pt x="2624758" y="579956"/>
                  <a:pt x="1952755" y="625370"/>
                </a:cubicBezTo>
                <a:lnTo>
                  <a:pt x="1727292" y="3086023"/>
                </a:lnTo>
                <a:lnTo>
                  <a:pt x="1722086" y="3085546"/>
                </a:lnTo>
                <a:cubicBezTo>
                  <a:pt x="1673347" y="3426427"/>
                  <a:pt x="1307771" y="3691146"/>
                  <a:pt x="864096" y="3691146"/>
                </a:cubicBezTo>
                <a:cubicBezTo>
                  <a:pt x="386869" y="3691146"/>
                  <a:pt x="0" y="3384875"/>
                  <a:pt x="0" y="3007070"/>
                </a:cubicBezTo>
                <a:cubicBezTo>
                  <a:pt x="0" y="2629265"/>
                  <a:pt x="386869" y="2322994"/>
                  <a:pt x="864096" y="2322994"/>
                </a:cubicBezTo>
                <a:cubicBezTo>
                  <a:pt x="1147634" y="2322994"/>
                  <a:pt x="1399275" y="2431107"/>
                  <a:pt x="1554903" y="2599923"/>
                </a:cubicBezTo>
                <a:lnTo>
                  <a:pt x="1770213" y="2500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10"/>
          <p:cNvSpPr/>
          <p:nvPr/>
        </p:nvSpPr>
        <p:spPr>
          <a:xfrm>
            <a:off x="2339752" y="1608545"/>
            <a:ext cx="537083" cy="468711"/>
          </a:xfrm>
          <a:custGeom>
            <a:avLst/>
            <a:gdLst/>
            <a:ahLst/>
            <a:cxnLst/>
            <a:rect l="l" t="t" r="r" b="b"/>
            <a:pathLst>
              <a:path w="4229587" h="3691146">
                <a:moveTo>
                  <a:pt x="1791816" y="0"/>
                </a:moveTo>
                <a:cubicBezTo>
                  <a:pt x="2570538" y="71317"/>
                  <a:pt x="3501664" y="676036"/>
                  <a:pt x="4229587" y="785452"/>
                </a:cubicBezTo>
                <a:cubicBezTo>
                  <a:pt x="3529801" y="859737"/>
                  <a:pt x="2624758" y="579956"/>
                  <a:pt x="1952755" y="625370"/>
                </a:cubicBezTo>
                <a:lnTo>
                  <a:pt x="1727292" y="3086023"/>
                </a:lnTo>
                <a:lnTo>
                  <a:pt x="1722086" y="3085546"/>
                </a:lnTo>
                <a:cubicBezTo>
                  <a:pt x="1673347" y="3426427"/>
                  <a:pt x="1307771" y="3691146"/>
                  <a:pt x="864096" y="3691146"/>
                </a:cubicBezTo>
                <a:cubicBezTo>
                  <a:pt x="386869" y="3691146"/>
                  <a:pt x="0" y="3384875"/>
                  <a:pt x="0" y="3007070"/>
                </a:cubicBezTo>
                <a:cubicBezTo>
                  <a:pt x="0" y="2629265"/>
                  <a:pt x="386869" y="2322994"/>
                  <a:pt x="864096" y="2322994"/>
                </a:cubicBezTo>
                <a:cubicBezTo>
                  <a:pt x="1147634" y="2322994"/>
                  <a:pt x="1399275" y="2431107"/>
                  <a:pt x="1554903" y="2599923"/>
                </a:cubicBezTo>
                <a:lnTo>
                  <a:pt x="1770213" y="2500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>
            <a:off x="-36512" y="1921396"/>
            <a:ext cx="35702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400" dirty="0">
                <a:solidFill>
                  <a:srgbClr val="FFCC00"/>
                </a:solidFill>
                <a:latin typeface="德彪钢笔行书字库" pitchFamily="2" charset="-122"/>
                <a:ea typeface="德彪钢笔行书字库" pitchFamily="2" charset="-122"/>
              </a:rPr>
              <a:t>最炫的民族风</a:t>
            </a:r>
          </a:p>
        </p:txBody>
      </p:sp>
      <p:sp>
        <p:nvSpPr>
          <p:cNvPr id="80" name="椭圆 10"/>
          <p:cNvSpPr/>
          <p:nvPr/>
        </p:nvSpPr>
        <p:spPr>
          <a:xfrm>
            <a:off x="2342395" y="1586292"/>
            <a:ext cx="537083" cy="468711"/>
          </a:xfrm>
          <a:custGeom>
            <a:avLst/>
            <a:gdLst/>
            <a:ahLst/>
            <a:cxnLst/>
            <a:rect l="l" t="t" r="r" b="b"/>
            <a:pathLst>
              <a:path w="4229587" h="3691146">
                <a:moveTo>
                  <a:pt x="1791816" y="0"/>
                </a:moveTo>
                <a:cubicBezTo>
                  <a:pt x="2570538" y="71317"/>
                  <a:pt x="3501664" y="676036"/>
                  <a:pt x="4229587" y="785452"/>
                </a:cubicBezTo>
                <a:cubicBezTo>
                  <a:pt x="3529801" y="859737"/>
                  <a:pt x="2624758" y="579956"/>
                  <a:pt x="1952755" y="625370"/>
                </a:cubicBezTo>
                <a:lnTo>
                  <a:pt x="1727292" y="3086023"/>
                </a:lnTo>
                <a:lnTo>
                  <a:pt x="1722086" y="3085546"/>
                </a:lnTo>
                <a:cubicBezTo>
                  <a:pt x="1673347" y="3426427"/>
                  <a:pt x="1307771" y="3691146"/>
                  <a:pt x="864096" y="3691146"/>
                </a:cubicBezTo>
                <a:cubicBezTo>
                  <a:pt x="386869" y="3691146"/>
                  <a:pt x="0" y="3384875"/>
                  <a:pt x="0" y="3007070"/>
                </a:cubicBezTo>
                <a:cubicBezTo>
                  <a:pt x="0" y="2629265"/>
                  <a:pt x="386869" y="2322994"/>
                  <a:pt x="864096" y="2322994"/>
                </a:cubicBezTo>
                <a:cubicBezTo>
                  <a:pt x="1147634" y="2322994"/>
                  <a:pt x="1399275" y="2431107"/>
                  <a:pt x="1554903" y="2599923"/>
                </a:cubicBezTo>
                <a:lnTo>
                  <a:pt x="1770213" y="2500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TextBox 80"/>
          <p:cNvSpPr txBox="1"/>
          <p:nvPr/>
        </p:nvSpPr>
        <p:spPr>
          <a:xfrm>
            <a:off x="35496" y="2668399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</a:rPr>
              <a:t>让爱卷走所有的尘埃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grpSp>
        <p:nvGrpSpPr>
          <p:cNvPr id="114" name="组合 113"/>
          <p:cNvGrpSpPr/>
          <p:nvPr/>
        </p:nvGrpSpPr>
        <p:grpSpPr>
          <a:xfrm>
            <a:off x="4207678" y="1665376"/>
            <a:ext cx="724362" cy="681238"/>
            <a:chOff x="1124298" y="5043583"/>
            <a:chExt cx="724362" cy="681238"/>
          </a:xfrm>
        </p:grpSpPr>
        <p:sp>
          <p:nvSpPr>
            <p:cNvPr id="106" name="心形 39"/>
            <p:cNvSpPr/>
            <p:nvPr/>
          </p:nvSpPr>
          <p:spPr>
            <a:xfrm>
              <a:off x="1124298" y="5043583"/>
              <a:ext cx="724362" cy="681238"/>
            </a:xfrm>
            <a:custGeom>
              <a:avLst/>
              <a:gdLst>
                <a:gd name="connsiteX0" fmla="*/ 228357 w 456713"/>
                <a:gd name="connsiteY0" fmla="*/ 114178 h 456713"/>
                <a:gd name="connsiteX1" fmla="*/ 228357 w 456713"/>
                <a:gd name="connsiteY1" fmla="*/ 456713 h 456713"/>
                <a:gd name="connsiteX2" fmla="*/ 228357 w 456713"/>
                <a:gd name="connsiteY2" fmla="*/ 114178 h 456713"/>
                <a:gd name="connsiteX0" fmla="*/ 230021 w 478948"/>
                <a:gd name="connsiteY0" fmla="*/ 108521 h 451056"/>
                <a:gd name="connsiteX1" fmla="*/ 230021 w 478948"/>
                <a:gd name="connsiteY1" fmla="*/ 451056 h 451056"/>
                <a:gd name="connsiteX2" fmla="*/ 230021 w 478948"/>
                <a:gd name="connsiteY2" fmla="*/ 108521 h 451056"/>
                <a:gd name="connsiteX0" fmla="*/ 238421 w 487348"/>
                <a:gd name="connsiteY0" fmla="*/ 103709 h 446244"/>
                <a:gd name="connsiteX1" fmla="*/ 238421 w 487348"/>
                <a:gd name="connsiteY1" fmla="*/ 446244 h 446244"/>
                <a:gd name="connsiteX2" fmla="*/ 238421 w 487348"/>
                <a:gd name="connsiteY2" fmla="*/ 103709 h 446244"/>
                <a:gd name="connsiteX0" fmla="*/ 238421 w 487348"/>
                <a:gd name="connsiteY0" fmla="*/ 102174 h 444709"/>
                <a:gd name="connsiteX1" fmla="*/ 238421 w 487348"/>
                <a:gd name="connsiteY1" fmla="*/ 444709 h 444709"/>
                <a:gd name="connsiteX2" fmla="*/ 238421 w 487348"/>
                <a:gd name="connsiteY2" fmla="*/ 102174 h 444709"/>
                <a:gd name="connsiteX0" fmla="*/ 238421 w 492721"/>
                <a:gd name="connsiteY0" fmla="*/ 101419 h 443954"/>
                <a:gd name="connsiteX1" fmla="*/ 238421 w 492721"/>
                <a:gd name="connsiteY1" fmla="*/ 443954 h 443954"/>
                <a:gd name="connsiteX2" fmla="*/ 238421 w 492721"/>
                <a:gd name="connsiteY2" fmla="*/ 101419 h 443954"/>
                <a:gd name="connsiteX0" fmla="*/ 243790 w 498090"/>
                <a:gd name="connsiteY0" fmla="*/ 96910 h 439445"/>
                <a:gd name="connsiteX1" fmla="*/ 243790 w 498090"/>
                <a:gd name="connsiteY1" fmla="*/ 439445 h 439445"/>
                <a:gd name="connsiteX2" fmla="*/ 243790 w 498090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42000 w 496300"/>
                <a:gd name="connsiteY0" fmla="*/ 96910 h 439445"/>
                <a:gd name="connsiteX1" fmla="*/ 242000 w 496300"/>
                <a:gd name="connsiteY1" fmla="*/ 439445 h 439445"/>
                <a:gd name="connsiteX2" fmla="*/ 242000 w 496300"/>
                <a:gd name="connsiteY2" fmla="*/ 96910 h 439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6300" h="439445">
                  <a:moveTo>
                    <a:pt x="242000" y="96910"/>
                  </a:moveTo>
                  <a:cubicBezTo>
                    <a:pt x="337148" y="-169506"/>
                    <a:pt x="763259" y="169387"/>
                    <a:pt x="242000" y="439445"/>
                  </a:cubicBezTo>
                  <a:cubicBezTo>
                    <a:pt x="-251392" y="177969"/>
                    <a:pt x="146851" y="-169506"/>
                    <a:pt x="242000" y="969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1163314" y="5061037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rgbClr val="FF0000"/>
                  </a:solidFill>
                </a:rPr>
                <a:t>我</a:t>
              </a: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4189029" y="2419721"/>
            <a:ext cx="724362" cy="681238"/>
            <a:chOff x="2039014" y="5061607"/>
            <a:chExt cx="724362" cy="681238"/>
          </a:xfrm>
        </p:grpSpPr>
        <p:sp>
          <p:nvSpPr>
            <p:cNvPr id="107" name="心形 39"/>
            <p:cNvSpPr/>
            <p:nvPr/>
          </p:nvSpPr>
          <p:spPr>
            <a:xfrm>
              <a:off x="2039014" y="5061607"/>
              <a:ext cx="724362" cy="681238"/>
            </a:xfrm>
            <a:custGeom>
              <a:avLst/>
              <a:gdLst>
                <a:gd name="connsiteX0" fmla="*/ 228357 w 456713"/>
                <a:gd name="connsiteY0" fmla="*/ 114178 h 456713"/>
                <a:gd name="connsiteX1" fmla="*/ 228357 w 456713"/>
                <a:gd name="connsiteY1" fmla="*/ 456713 h 456713"/>
                <a:gd name="connsiteX2" fmla="*/ 228357 w 456713"/>
                <a:gd name="connsiteY2" fmla="*/ 114178 h 456713"/>
                <a:gd name="connsiteX0" fmla="*/ 230021 w 478948"/>
                <a:gd name="connsiteY0" fmla="*/ 108521 h 451056"/>
                <a:gd name="connsiteX1" fmla="*/ 230021 w 478948"/>
                <a:gd name="connsiteY1" fmla="*/ 451056 h 451056"/>
                <a:gd name="connsiteX2" fmla="*/ 230021 w 478948"/>
                <a:gd name="connsiteY2" fmla="*/ 108521 h 451056"/>
                <a:gd name="connsiteX0" fmla="*/ 238421 w 487348"/>
                <a:gd name="connsiteY0" fmla="*/ 103709 h 446244"/>
                <a:gd name="connsiteX1" fmla="*/ 238421 w 487348"/>
                <a:gd name="connsiteY1" fmla="*/ 446244 h 446244"/>
                <a:gd name="connsiteX2" fmla="*/ 238421 w 487348"/>
                <a:gd name="connsiteY2" fmla="*/ 103709 h 446244"/>
                <a:gd name="connsiteX0" fmla="*/ 238421 w 487348"/>
                <a:gd name="connsiteY0" fmla="*/ 102174 h 444709"/>
                <a:gd name="connsiteX1" fmla="*/ 238421 w 487348"/>
                <a:gd name="connsiteY1" fmla="*/ 444709 h 444709"/>
                <a:gd name="connsiteX2" fmla="*/ 238421 w 487348"/>
                <a:gd name="connsiteY2" fmla="*/ 102174 h 444709"/>
                <a:gd name="connsiteX0" fmla="*/ 238421 w 492721"/>
                <a:gd name="connsiteY0" fmla="*/ 101419 h 443954"/>
                <a:gd name="connsiteX1" fmla="*/ 238421 w 492721"/>
                <a:gd name="connsiteY1" fmla="*/ 443954 h 443954"/>
                <a:gd name="connsiteX2" fmla="*/ 238421 w 492721"/>
                <a:gd name="connsiteY2" fmla="*/ 101419 h 443954"/>
                <a:gd name="connsiteX0" fmla="*/ 243790 w 498090"/>
                <a:gd name="connsiteY0" fmla="*/ 96910 h 439445"/>
                <a:gd name="connsiteX1" fmla="*/ 243790 w 498090"/>
                <a:gd name="connsiteY1" fmla="*/ 439445 h 439445"/>
                <a:gd name="connsiteX2" fmla="*/ 243790 w 498090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42000 w 496300"/>
                <a:gd name="connsiteY0" fmla="*/ 96910 h 439445"/>
                <a:gd name="connsiteX1" fmla="*/ 242000 w 496300"/>
                <a:gd name="connsiteY1" fmla="*/ 439445 h 439445"/>
                <a:gd name="connsiteX2" fmla="*/ 242000 w 496300"/>
                <a:gd name="connsiteY2" fmla="*/ 96910 h 439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6300" h="439445">
                  <a:moveTo>
                    <a:pt x="242000" y="96910"/>
                  </a:moveTo>
                  <a:cubicBezTo>
                    <a:pt x="337148" y="-169506"/>
                    <a:pt x="763259" y="169387"/>
                    <a:pt x="242000" y="439445"/>
                  </a:cubicBezTo>
                  <a:cubicBezTo>
                    <a:pt x="-251392" y="177969"/>
                    <a:pt x="146851" y="-169506"/>
                    <a:pt x="242000" y="969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2078030" y="5079061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solidFill>
                    <a:srgbClr val="FF0000"/>
                  </a:solidFill>
                </a:rPr>
                <a:t>知</a:t>
              </a:r>
              <a:endParaRPr lang="zh-CN" altLang="en-US" sz="36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4196877" y="3173534"/>
            <a:ext cx="724362" cy="681238"/>
            <a:chOff x="3199577" y="4935184"/>
            <a:chExt cx="724362" cy="681238"/>
          </a:xfrm>
        </p:grpSpPr>
        <p:sp>
          <p:nvSpPr>
            <p:cNvPr id="108" name="心形 39"/>
            <p:cNvSpPr/>
            <p:nvPr/>
          </p:nvSpPr>
          <p:spPr>
            <a:xfrm>
              <a:off x="3199577" y="4935184"/>
              <a:ext cx="724362" cy="681238"/>
            </a:xfrm>
            <a:custGeom>
              <a:avLst/>
              <a:gdLst>
                <a:gd name="connsiteX0" fmla="*/ 228357 w 456713"/>
                <a:gd name="connsiteY0" fmla="*/ 114178 h 456713"/>
                <a:gd name="connsiteX1" fmla="*/ 228357 w 456713"/>
                <a:gd name="connsiteY1" fmla="*/ 456713 h 456713"/>
                <a:gd name="connsiteX2" fmla="*/ 228357 w 456713"/>
                <a:gd name="connsiteY2" fmla="*/ 114178 h 456713"/>
                <a:gd name="connsiteX0" fmla="*/ 230021 w 478948"/>
                <a:gd name="connsiteY0" fmla="*/ 108521 h 451056"/>
                <a:gd name="connsiteX1" fmla="*/ 230021 w 478948"/>
                <a:gd name="connsiteY1" fmla="*/ 451056 h 451056"/>
                <a:gd name="connsiteX2" fmla="*/ 230021 w 478948"/>
                <a:gd name="connsiteY2" fmla="*/ 108521 h 451056"/>
                <a:gd name="connsiteX0" fmla="*/ 238421 w 487348"/>
                <a:gd name="connsiteY0" fmla="*/ 103709 h 446244"/>
                <a:gd name="connsiteX1" fmla="*/ 238421 w 487348"/>
                <a:gd name="connsiteY1" fmla="*/ 446244 h 446244"/>
                <a:gd name="connsiteX2" fmla="*/ 238421 w 487348"/>
                <a:gd name="connsiteY2" fmla="*/ 103709 h 446244"/>
                <a:gd name="connsiteX0" fmla="*/ 238421 w 487348"/>
                <a:gd name="connsiteY0" fmla="*/ 102174 h 444709"/>
                <a:gd name="connsiteX1" fmla="*/ 238421 w 487348"/>
                <a:gd name="connsiteY1" fmla="*/ 444709 h 444709"/>
                <a:gd name="connsiteX2" fmla="*/ 238421 w 487348"/>
                <a:gd name="connsiteY2" fmla="*/ 102174 h 444709"/>
                <a:gd name="connsiteX0" fmla="*/ 238421 w 492721"/>
                <a:gd name="connsiteY0" fmla="*/ 101419 h 443954"/>
                <a:gd name="connsiteX1" fmla="*/ 238421 w 492721"/>
                <a:gd name="connsiteY1" fmla="*/ 443954 h 443954"/>
                <a:gd name="connsiteX2" fmla="*/ 238421 w 492721"/>
                <a:gd name="connsiteY2" fmla="*/ 101419 h 443954"/>
                <a:gd name="connsiteX0" fmla="*/ 243790 w 498090"/>
                <a:gd name="connsiteY0" fmla="*/ 96910 h 439445"/>
                <a:gd name="connsiteX1" fmla="*/ 243790 w 498090"/>
                <a:gd name="connsiteY1" fmla="*/ 439445 h 439445"/>
                <a:gd name="connsiteX2" fmla="*/ 243790 w 498090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42000 w 496300"/>
                <a:gd name="connsiteY0" fmla="*/ 96910 h 439445"/>
                <a:gd name="connsiteX1" fmla="*/ 242000 w 496300"/>
                <a:gd name="connsiteY1" fmla="*/ 439445 h 439445"/>
                <a:gd name="connsiteX2" fmla="*/ 242000 w 496300"/>
                <a:gd name="connsiteY2" fmla="*/ 96910 h 439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6300" h="439445">
                  <a:moveTo>
                    <a:pt x="242000" y="96910"/>
                  </a:moveTo>
                  <a:cubicBezTo>
                    <a:pt x="337148" y="-169506"/>
                    <a:pt x="763259" y="169387"/>
                    <a:pt x="242000" y="439445"/>
                  </a:cubicBezTo>
                  <a:cubicBezTo>
                    <a:pt x="-251392" y="177969"/>
                    <a:pt x="146851" y="-169506"/>
                    <a:pt x="242000" y="969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3238593" y="4952638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rgbClr val="FF0000"/>
                  </a:solidFill>
                </a:rPr>
                <a:t>道</a:t>
              </a:r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135133" y="2782722"/>
            <a:ext cx="4173290" cy="461665"/>
            <a:chOff x="136561" y="4414162"/>
            <a:chExt cx="4173290" cy="461665"/>
          </a:xfrm>
        </p:grpSpPr>
        <p:sp>
          <p:nvSpPr>
            <p:cNvPr id="120" name="心形 39"/>
            <p:cNvSpPr/>
            <p:nvPr/>
          </p:nvSpPr>
          <p:spPr>
            <a:xfrm>
              <a:off x="136561" y="4414162"/>
              <a:ext cx="490890" cy="461665"/>
            </a:xfrm>
            <a:custGeom>
              <a:avLst/>
              <a:gdLst>
                <a:gd name="connsiteX0" fmla="*/ 228357 w 456713"/>
                <a:gd name="connsiteY0" fmla="*/ 114178 h 456713"/>
                <a:gd name="connsiteX1" fmla="*/ 228357 w 456713"/>
                <a:gd name="connsiteY1" fmla="*/ 456713 h 456713"/>
                <a:gd name="connsiteX2" fmla="*/ 228357 w 456713"/>
                <a:gd name="connsiteY2" fmla="*/ 114178 h 456713"/>
                <a:gd name="connsiteX0" fmla="*/ 230021 w 478948"/>
                <a:gd name="connsiteY0" fmla="*/ 108521 h 451056"/>
                <a:gd name="connsiteX1" fmla="*/ 230021 w 478948"/>
                <a:gd name="connsiteY1" fmla="*/ 451056 h 451056"/>
                <a:gd name="connsiteX2" fmla="*/ 230021 w 478948"/>
                <a:gd name="connsiteY2" fmla="*/ 108521 h 451056"/>
                <a:gd name="connsiteX0" fmla="*/ 238421 w 487348"/>
                <a:gd name="connsiteY0" fmla="*/ 103709 h 446244"/>
                <a:gd name="connsiteX1" fmla="*/ 238421 w 487348"/>
                <a:gd name="connsiteY1" fmla="*/ 446244 h 446244"/>
                <a:gd name="connsiteX2" fmla="*/ 238421 w 487348"/>
                <a:gd name="connsiteY2" fmla="*/ 103709 h 446244"/>
                <a:gd name="connsiteX0" fmla="*/ 238421 w 487348"/>
                <a:gd name="connsiteY0" fmla="*/ 102174 h 444709"/>
                <a:gd name="connsiteX1" fmla="*/ 238421 w 487348"/>
                <a:gd name="connsiteY1" fmla="*/ 444709 h 444709"/>
                <a:gd name="connsiteX2" fmla="*/ 238421 w 487348"/>
                <a:gd name="connsiteY2" fmla="*/ 102174 h 444709"/>
                <a:gd name="connsiteX0" fmla="*/ 238421 w 492721"/>
                <a:gd name="connsiteY0" fmla="*/ 101419 h 443954"/>
                <a:gd name="connsiteX1" fmla="*/ 238421 w 492721"/>
                <a:gd name="connsiteY1" fmla="*/ 443954 h 443954"/>
                <a:gd name="connsiteX2" fmla="*/ 238421 w 492721"/>
                <a:gd name="connsiteY2" fmla="*/ 101419 h 443954"/>
                <a:gd name="connsiteX0" fmla="*/ 243790 w 498090"/>
                <a:gd name="connsiteY0" fmla="*/ 96910 h 439445"/>
                <a:gd name="connsiteX1" fmla="*/ 243790 w 498090"/>
                <a:gd name="connsiteY1" fmla="*/ 439445 h 439445"/>
                <a:gd name="connsiteX2" fmla="*/ 243790 w 498090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42000 w 496300"/>
                <a:gd name="connsiteY0" fmla="*/ 96910 h 439445"/>
                <a:gd name="connsiteX1" fmla="*/ 242000 w 496300"/>
                <a:gd name="connsiteY1" fmla="*/ 439445 h 439445"/>
                <a:gd name="connsiteX2" fmla="*/ 242000 w 496300"/>
                <a:gd name="connsiteY2" fmla="*/ 96910 h 439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6300" h="439445">
                  <a:moveTo>
                    <a:pt x="242000" y="96910"/>
                  </a:moveTo>
                  <a:cubicBezTo>
                    <a:pt x="337148" y="-169506"/>
                    <a:pt x="763259" y="169387"/>
                    <a:pt x="242000" y="439445"/>
                  </a:cubicBezTo>
                  <a:cubicBezTo>
                    <a:pt x="-251392" y="177969"/>
                    <a:pt x="146851" y="-169506"/>
                    <a:pt x="242000" y="969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心形 39"/>
            <p:cNvSpPr/>
            <p:nvPr/>
          </p:nvSpPr>
          <p:spPr>
            <a:xfrm>
              <a:off x="545717" y="4414162"/>
              <a:ext cx="490890" cy="461665"/>
            </a:xfrm>
            <a:custGeom>
              <a:avLst/>
              <a:gdLst>
                <a:gd name="connsiteX0" fmla="*/ 228357 w 456713"/>
                <a:gd name="connsiteY0" fmla="*/ 114178 h 456713"/>
                <a:gd name="connsiteX1" fmla="*/ 228357 w 456713"/>
                <a:gd name="connsiteY1" fmla="*/ 456713 h 456713"/>
                <a:gd name="connsiteX2" fmla="*/ 228357 w 456713"/>
                <a:gd name="connsiteY2" fmla="*/ 114178 h 456713"/>
                <a:gd name="connsiteX0" fmla="*/ 230021 w 478948"/>
                <a:gd name="connsiteY0" fmla="*/ 108521 h 451056"/>
                <a:gd name="connsiteX1" fmla="*/ 230021 w 478948"/>
                <a:gd name="connsiteY1" fmla="*/ 451056 h 451056"/>
                <a:gd name="connsiteX2" fmla="*/ 230021 w 478948"/>
                <a:gd name="connsiteY2" fmla="*/ 108521 h 451056"/>
                <a:gd name="connsiteX0" fmla="*/ 238421 w 487348"/>
                <a:gd name="connsiteY0" fmla="*/ 103709 h 446244"/>
                <a:gd name="connsiteX1" fmla="*/ 238421 w 487348"/>
                <a:gd name="connsiteY1" fmla="*/ 446244 h 446244"/>
                <a:gd name="connsiteX2" fmla="*/ 238421 w 487348"/>
                <a:gd name="connsiteY2" fmla="*/ 103709 h 446244"/>
                <a:gd name="connsiteX0" fmla="*/ 238421 w 487348"/>
                <a:gd name="connsiteY0" fmla="*/ 102174 h 444709"/>
                <a:gd name="connsiteX1" fmla="*/ 238421 w 487348"/>
                <a:gd name="connsiteY1" fmla="*/ 444709 h 444709"/>
                <a:gd name="connsiteX2" fmla="*/ 238421 w 487348"/>
                <a:gd name="connsiteY2" fmla="*/ 102174 h 444709"/>
                <a:gd name="connsiteX0" fmla="*/ 238421 w 492721"/>
                <a:gd name="connsiteY0" fmla="*/ 101419 h 443954"/>
                <a:gd name="connsiteX1" fmla="*/ 238421 w 492721"/>
                <a:gd name="connsiteY1" fmla="*/ 443954 h 443954"/>
                <a:gd name="connsiteX2" fmla="*/ 238421 w 492721"/>
                <a:gd name="connsiteY2" fmla="*/ 101419 h 443954"/>
                <a:gd name="connsiteX0" fmla="*/ 243790 w 498090"/>
                <a:gd name="connsiteY0" fmla="*/ 96910 h 439445"/>
                <a:gd name="connsiteX1" fmla="*/ 243790 w 498090"/>
                <a:gd name="connsiteY1" fmla="*/ 439445 h 439445"/>
                <a:gd name="connsiteX2" fmla="*/ 243790 w 498090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42000 w 496300"/>
                <a:gd name="connsiteY0" fmla="*/ 96910 h 439445"/>
                <a:gd name="connsiteX1" fmla="*/ 242000 w 496300"/>
                <a:gd name="connsiteY1" fmla="*/ 439445 h 439445"/>
                <a:gd name="connsiteX2" fmla="*/ 242000 w 496300"/>
                <a:gd name="connsiteY2" fmla="*/ 96910 h 439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6300" h="439445">
                  <a:moveTo>
                    <a:pt x="242000" y="96910"/>
                  </a:moveTo>
                  <a:cubicBezTo>
                    <a:pt x="337148" y="-169506"/>
                    <a:pt x="763259" y="169387"/>
                    <a:pt x="242000" y="439445"/>
                  </a:cubicBezTo>
                  <a:cubicBezTo>
                    <a:pt x="-251392" y="177969"/>
                    <a:pt x="146851" y="-169506"/>
                    <a:pt x="242000" y="969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心形 39"/>
            <p:cNvSpPr/>
            <p:nvPr/>
          </p:nvSpPr>
          <p:spPr>
            <a:xfrm>
              <a:off x="954873" y="4414162"/>
              <a:ext cx="490890" cy="461665"/>
            </a:xfrm>
            <a:custGeom>
              <a:avLst/>
              <a:gdLst>
                <a:gd name="connsiteX0" fmla="*/ 228357 w 456713"/>
                <a:gd name="connsiteY0" fmla="*/ 114178 h 456713"/>
                <a:gd name="connsiteX1" fmla="*/ 228357 w 456713"/>
                <a:gd name="connsiteY1" fmla="*/ 456713 h 456713"/>
                <a:gd name="connsiteX2" fmla="*/ 228357 w 456713"/>
                <a:gd name="connsiteY2" fmla="*/ 114178 h 456713"/>
                <a:gd name="connsiteX0" fmla="*/ 230021 w 478948"/>
                <a:gd name="connsiteY0" fmla="*/ 108521 h 451056"/>
                <a:gd name="connsiteX1" fmla="*/ 230021 w 478948"/>
                <a:gd name="connsiteY1" fmla="*/ 451056 h 451056"/>
                <a:gd name="connsiteX2" fmla="*/ 230021 w 478948"/>
                <a:gd name="connsiteY2" fmla="*/ 108521 h 451056"/>
                <a:gd name="connsiteX0" fmla="*/ 238421 w 487348"/>
                <a:gd name="connsiteY0" fmla="*/ 103709 h 446244"/>
                <a:gd name="connsiteX1" fmla="*/ 238421 w 487348"/>
                <a:gd name="connsiteY1" fmla="*/ 446244 h 446244"/>
                <a:gd name="connsiteX2" fmla="*/ 238421 w 487348"/>
                <a:gd name="connsiteY2" fmla="*/ 103709 h 446244"/>
                <a:gd name="connsiteX0" fmla="*/ 238421 w 487348"/>
                <a:gd name="connsiteY0" fmla="*/ 102174 h 444709"/>
                <a:gd name="connsiteX1" fmla="*/ 238421 w 487348"/>
                <a:gd name="connsiteY1" fmla="*/ 444709 h 444709"/>
                <a:gd name="connsiteX2" fmla="*/ 238421 w 487348"/>
                <a:gd name="connsiteY2" fmla="*/ 102174 h 444709"/>
                <a:gd name="connsiteX0" fmla="*/ 238421 w 492721"/>
                <a:gd name="connsiteY0" fmla="*/ 101419 h 443954"/>
                <a:gd name="connsiteX1" fmla="*/ 238421 w 492721"/>
                <a:gd name="connsiteY1" fmla="*/ 443954 h 443954"/>
                <a:gd name="connsiteX2" fmla="*/ 238421 w 492721"/>
                <a:gd name="connsiteY2" fmla="*/ 101419 h 443954"/>
                <a:gd name="connsiteX0" fmla="*/ 243790 w 498090"/>
                <a:gd name="connsiteY0" fmla="*/ 96910 h 439445"/>
                <a:gd name="connsiteX1" fmla="*/ 243790 w 498090"/>
                <a:gd name="connsiteY1" fmla="*/ 439445 h 439445"/>
                <a:gd name="connsiteX2" fmla="*/ 243790 w 498090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42000 w 496300"/>
                <a:gd name="connsiteY0" fmla="*/ 96910 h 439445"/>
                <a:gd name="connsiteX1" fmla="*/ 242000 w 496300"/>
                <a:gd name="connsiteY1" fmla="*/ 439445 h 439445"/>
                <a:gd name="connsiteX2" fmla="*/ 242000 w 496300"/>
                <a:gd name="connsiteY2" fmla="*/ 96910 h 439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6300" h="439445">
                  <a:moveTo>
                    <a:pt x="242000" y="96910"/>
                  </a:moveTo>
                  <a:cubicBezTo>
                    <a:pt x="337148" y="-169506"/>
                    <a:pt x="763259" y="169387"/>
                    <a:pt x="242000" y="439445"/>
                  </a:cubicBezTo>
                  <a:cubicBezTo>
                    <a:pt x="-251392" y="177969"/>
                    <a:pt x="146851" y="-169506"/>
                    <a:pt x="242000" y="969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心形 39"/>
            <p:cNvSpPr/>
            <p:nvPr/>
          </p:nvSpPr>
          <p:spPr>
            <a:xfrm>
              <a:off x="1364029" y="4414162"/>
              <a:ext cx="490890" cy="461665"/>
            </a:xfrm>
            <a:custGeom>
              <a:avLst/>
              <a:gdLst>
                <a:gd name="connsiteX0" fmla="*/ 228357 w 456713"/>
                <a:gd name="connsiteY0" fmla="*/ 114178 h 456713"/>
                <a:gd name="connsiteX1" fmla="*/ 228357 w 456713"/>
                <a:gd name="connsiteY1" fmla="*/ 456713 h 456713"/>
                <a:gd name="connsiteX2" fmla="*/ 228357 w 456713"/>
                <a:gd name="connsiteY2" fmla="*/ 114178 h 456713"/>
                <a:gd name="connsiteX0" fmla="*/ 230021 w 478948"/>
                <a:gd name="connsiteY0" fmla="*/ 108521 h 451056"/>
                <a:gd name="connsiteX1" fmla="*/ 230021 w 478948"/>
                <a:gd name="connsiteY1" fmla="*/ 451056 h 451056"/>
                <a:gd name="connsiteX2" fmla="*/ 230021 w 478948"/>
                <a:gd name="connsiteY2" fmla="*/ 108521 h 451056"/>
                <a:gd name="connsiteX0" fmla="*/ 238421 w 487348"/>
                <a:gd name="connsiteY0" fmla="*/ 103709 h 446244"/>
                <a:gd name="connsiteX1" fmla="*/ 238421 w 487348"/>
                <a:gd name="connsiteY1" fmla="*/ 446244 h 446244"/>
                <a:gd name="connsiteX2" fmla="*/ 238421 w 487348"/>
                <a:gd name="connsiteY2" fmla="*/ 103709 h 446244"/>
                <a:gd name="connsiteX0" fmla="*/ 238421 w 487348"/>
                <a:gd name="connsiteY0" fmla="*/ 102174 h 444709"/>
                <a:gd name="connsiteX1" fmla="*/ 238421 w 487348"/>
                <a:gd name="connsiteY1" fmla="*/ 444709 h 444709"/>
                <a:gd name="connsiteX2" fmla="*/ 238421 w 487348"/>
                <a:gd name="connsiteY2" fmla="*/ 102174 h 444709"/>
                <a:gd name="connsiteX0" fmla="*/ 238421 w 492721"/>
                <a:gd name="connsiteY0" fmla="*/ 101419 h 443954"/>
                <a:gd name="connsiteX1" fmla="*/ 238421 w 492721"/>
                <a:gd name="connsiteY1" fmla="*/ 443954 h 443954"/>
                <a:gd name="connsiteX2" fmla="*/ 238421 w 492721"/>
                <a:gd name="connsiteY2" fmla="*/ 101419 h 443954"/>
                <a:gd name="connsiteX0" fmla="*/ 243790 w 498090"/>
                <a:gd name="connsiteY0" fmla="*/ 96910 h 439445"/>
                <a:gd name="connsiteX1" fmla="*/ 243790 w 498090"/>
                <a:gd name="connsiteY1" fmla="*/ 439445 h 439445"/>
                <a:gd name="connsiteX2" fmla="*/ 243790 w 498090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42000 w 496300"/>
                <a:gd name="connsiteY0" fmla="*/ 96910 h 439445"/>
                <a:gd name="connsiteX1" fmla="*/ 242000 w 496300"/>
                <a:gd name="connsiteY1" fmla="*/ 439445 h 439445"/>
                <a:gd name="connsiteX2" fmla="*/ 242000 w 496300"/>
                <a:gd name="connsiteY2" fmla="*/ 96910 h 439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6300" h="439445">
                  <a:moveTo>
                    <a:pt x="242000" y="96910"/>
                  </a:moveTo>
                  <a:cubicBezTo>
                    <a:pt x="337148" y="-169506"/>
                    <a:pt x="763259" y="169387"/>
                    <a:pt x="242000" y="439445"/>
                  </a:cubicBezTo>
                  <a:cubicBezTo>
                    <a:pt x="-251392" y="177969"/>
                    <a:pt x="146851" y="-169506"/>
                    <a:pt x="242000" y="969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心形 39"/>
            <p:cNvSpPr/>
            <p:nvPr/>
          </p:nvSpPr>
          <p:spPr>
            <a:xfrm>
              <a:off x="1773185" y="4414162"/>
              <a:ext cx="490890" cy="461665"/>
            </a:xfrm>
            <a:custGeom>
              <a:avLst/>
              <a:gdLst>
                <a:gd name="connsiteX0" fmla="*/ 228357 w 456713"/>
                <a:gd name="connsiteY0" fmla="*/ 114178 h 456713"/>
                <a:gd name="connsiteX1" fmla="*/ 228357 w 456713"/>
                <a:gd name="connsiteY1" fmla="*/ 456713 h 456713"/>
                <a:gd name="connsiteX2" fmla="*/ 228357 w 456713"/>
                <a:gd name="connsiteY2" fmla="*/ 114178 h 456713"/>
                <a:gd name="connsiteX0" fmla="*/ 230021 w 478948"/>
                <a:gd name="connsiteY0" fmla="*/ 108521 h 451056"/>
                <a:gd name="connsiteX1" fmla="*/ 230021 w 478948"/>
                <a:gd name="connsiteY1" fmla="*/ 451056 h 451056"/>
                <a:gd name="connsiteX2" fmla="*/ 230021 w 478948"/>
                <a:gd name="connsiteY2" fmla="*/ 108521 h 451056"/>
                <a:gd name="connsiteX0" fmla="*/ 238421 w 487348"/>
                <a:gd name="connsiteY0" fmla="*/ 103709 h 446244"/>
                <a:gd name="connsiteX1" fmla="*/ 238421 w 487348"/>
                <a:gd name="connsiteY1" fmla="*/ 446244 h 446244"/>
                <a:gd name="connsiteX2" fmla="*/ 238421 w 487348"/>
                <a:gd name="connsiteY2" fmla="*/ 103709 h 446244"/>
                <a:gd name="connsiteX0" fmla="*/ 238421 w 487348"/>
                <a:gd name="connsiteY0" fmla="*/ 102174 h 444709"/>
                <a:gd name="connsiteX1" fmla="*/ 238421 w 487348"/>
                <a:gd name="connsiteY1" fmla="*/ 444709 h 444709"/>
                <a:gd name="connsiteX2" fmla="*/ 238421 w 487348"/>
                <a:gd name="connsiteY2" fmla="*/ 102174 h 444709"/>
                <a:gd name="connsiteX0" fmla="*/ 238421 w 492721"/>
                <a:gd name="connsiteY0" fmla="*/ 101419 h 443954"/>
                <a:gd name="connsiteX1" fmla="*/ 238421 w 492721"/>
                <a:gd name="connsiteY1" fmla="*/ 443954 h 443954"/>
                <a:gd name="connsiteX2" fmla="*/ 238421 w 492721"/>
                <a:gd name="connsiteY2" fmla="*/ 101419 h 443954"/>
                <a:gd name="connsiteX0" fmla="*/ 243790 w 498090"/>
                <a:gd name="connsiteY0" fmla="*/ 96910 h 439445"/>
                <a:gd name="connsiteX1" fmla="*/ 243790 w 498090"/>
                <a:gd name="connsiteY1" fmla="*/ 439445 h 439445"/>
                <a:gd name="connsiteX2" fmla="*/ 243790 w 498090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42000 w 496300"/>
                <a:gd name="connsiteY0" fmla="*/ 96910 h 439445"/>
                <a:gd name="connsiteX1" fmla="*/ 242000 w 496300"/>
                <a:gd name="connsiteY1" fmla="*/ 439445 h 439445"/>
                <a:gd name="connsiteX2" fmla="*/ 242000 w 496300"/>
                <a:gd name="connsiteY2" fmla="*/ 96910 h 439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6300" h="439445">
                  <a:moveTo>
                    <a:pt x="242000" y="96910"/>
                  </a:moveTo>
                  <a:cubicBezTo>
                    <a:pt x="337148" y="-169506"/>
                    <a:pt x="763259" y="169387"/>
                    <a:pt x="242000" y="439445"/>
                  </a:cubicBezTo>
                  <a:cubicBezTo>
                    <a:pt x="-251392" y="177969"/>
                    <a:pt x="146851" y="-169506"/>
                    <a:pt x="242000" y="969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心形 39"/>
            <p:cNvSpPr/>
            <p:nvPr/>
          </p:nvSpPr>
          <p:spPr>
            <a:xfrm>
              <a:off x="2182341" y="4414162"/>
              <a:ext cx="490890" cy="461665"/>
            </a:xfrm>
            <a:custGeom>
              <a:avLst/>
              <a:gdLst>
                <a:gd name="connsiteX0" fmla="*/ 228357 w 456713"/>
                <a:gd name="connsiteY0" fmla="*/ 114178 h 456713"/>
                <a:gd name="connsiteX1" fmla="*/ 228357 w 456713"/>
                <a:gd name="connsiteY1" fmla="*/ 456713 h 456713"/>
                <a:gd name="connsiteX2" fmla="*/ 228357 w 456713"/>
                <a:gd name="connsiteY2" fmla="*/ 114178 h 456713"/>
                <a:gd name="connsiteX0" fmla="*/ 230021 w 478948"/>
                <a:gd name="connsiteY0" fmla="*/ 108521 h 451056"/>
                <a:gd name="connsiteX1" fmla="*/ 230021 w 478948"/>
                <a:gd name="connsiteY1" fmla="*/ 451056 h 451056"/>
                <a:gd name="connsiteX2" fmla="*/ 230021 w 478948"/>
                <a:gd name="connsiteY2" fmla="*/ 108521 h 451056"/>
                <a:gd name="connsiteX0" fmla="*/ 238421 w 487348"/>
                <a:gd name="connsiteY0" fmla="*/ 103709 h 446244"/>
                <a:gd name="connsiteX1" fmla="*/ 238421 w 487348"/>
                <a:gd name="connsiteY1" fmla="*/ 446244 h 446244"/>
                <a:gd name="connsiteX2" fmla="*/ 238421 w 487348"/>
                <a:gd name="connsiteY2" fmla="*/ 103709 h 446244"/>
                <a:gd name="connsiteX0" fmla="*/ 238421 w 487348"/>
                <a:gd name="connsiteY0" fmla="*/ 102174 h 444709"/>
                <a:gd name="connsiteX1" fmla="*/ 238421 w 487348"/>
                <a:gd name="connsiteY1" fmla="*/ 444709 h 444709"/>
                <a:gd name="connsiteX2" fmla="*/ 238421 w 487348"/>
                <a:gd name="connsiteY2" fmla="*/ 102174 h 444709"/>
                <a:gd name="connsiteX0" fmla="*/ 238421 w 492721"/>
                <a:gd name="connsiteY0" fmla="*/ 101419 h 443954"/>
                <a:gd name="connsiteX1" fmla="*/ 238421 w 492721"/>
                <a:gd name="connsiteY1" fmla="*/ 443954 h 443954"/>
                <a:gd name="connsiteX2" fmla="*/ 238421 w 492721"/>
                <a:gd name="connsiteY2" fmla="*/ 101419 h 443954"/>
                <a:gd name="connsiteX0" fmla="*/ 243790 w 498090"/>
                <a:gd name="connsiteY0" fmla="*/ 96910 h 439445"/>
                <a:gd name="connsiteX1" fmla="*/ 243790 w 498090"/>
                <a:gd name="connsiteY1" fmla="*/ 439445 h 439445"/>
                <a:gd name="connsiteX2" fmla="*/ 243790 w 498090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42000 w 496300"/>
                <a:gd name="connsiteY0" fmla="*/ 96910 h 439445"/>
                <a:gd name="connsiteX1" fmla="*/ 242000 w 496300"/>
                <a:gd name="connsiteY1" fmla="*/ 439445 h 439445"/>
                <a:gd name="connsiteX2" fmla="*/ 242000 w 496300"/>
                <a:gd name="connsiteY2" fmla="*/ 96910 h 439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6300" h="439445">
                  <a:moveTo>
                    <a:pt x="242000" y="96910"/>
                  </a:moveTo>
                  <a:cubicBezTo>
                    <a:pt x="337148" y="-169506"/>
                    <a:pt x="763259" y="169387"/>
                    <a:pt x="242000" y="439445"/>
                  </a:cubicBezTo>
                  <a:cubicBezTo>
                    <a:pt x="-251392" y="177969"/>
                    <a:pt x="146851" y="-169506"/>
                    <a:pt x="242000" y="969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心形 39"/>
            <p:cNvSpPr/>
            <p:nvPr/>
          </p:nvSpPr>
          <p:spPr>
            <a:xfrm>
              <a:off x="2591497" y="4414162"/>
              <a:ext cx="490890" cy="461665"/>
            </a:xfrm>
            <a:custGeom>
              <a:avLst/>
              <a:gdLst>
                <a:gd name="connsiteX0" fmla="*/ 228357 w 456713"/>
                <a:gd name="connsiteY0" fmla="*/ 114178 h 456713"/>
                <a:gd name="connsiteX1" fmla="*/ 228357 w 456713"/>
                <a:gd name="connsiteY1" fmla="*/ 456713 h 456713"/>
                <a:gd name="connsiteX2" fmla="*/ 228357 w 456713"/>
                <a:gd name="connsiteY2" fmla="*/ 114178 h 456713"/>
                <a:gd name="connsiteX0" fmla="*/ 230021 w 478948"/>
                <a:gd name="connsiteY0" fmla="*/ 108521 h 451056"/>
                <a:gd name="connsiteX1" fmla="*/ 230021 w 478948"/>
                <a:gd name="connsiteY1" fmla="*/ 451056 h 451056"/>
                <a:gd name="connsiteX2" fmla="*/ 230021 w 478948"/>
                <a:gd name="connsiteY2" fmla="*/ 108521 h 451056"/>
                <a:gd name="connsiteX0" fmla="*/ 238421 w 487348"/>
                <a:gd name="connsiteY0" fmla="*/ 103709 h 446244"/>
                <a:gd name="connsiteX1" fmla="*/ 238421 w 487348"/>
                <a:gd name="connsiteY1" fmla="*/ 446244 h 446244"/>
                <a:gd name="connsiteX2" fmla="*/ 238421 w 487348"/>
                <a:gd name="connsiteY2" fmla="*/ 103709 h 446244"/>
                <a:gd name="connsiteX0" fmla="*/ 238421 w 487348"/>
                <a:gd name="connsiteY0" fmla="*/ 102174 h 444709"/>
                <a:gd name="connsiteX1" fmla="*/ 238421 w 487348"/>
                <a:gd name="connsiteY1" fmla="*/ 444709 h 444709"/>
                <a:gd name="connsiteX2" fmla="*/ 238421 w 487348"/>
                <a:gd name="connsiteY2" fmla="*/ 102174 h 444709"/>
                <a:gd name="connsiteX0" fmla="*/ 238421 w 492721"/>
                <a:gd name="connsiteY0" fmla="*/ 101419 h 443954"/>
                <a:gd name="connsiteX1" fmla="*/ 238421 w 492721"/>
                <a:gd name="connsiteY1" fmla="*/ 443954 h 443954"/>
                <a:gd name="connsiteX2" fmla="*/ 238421 w 492721"/>
                <a:gd name="connsiteY2" fmla="*/ 101419 h 443954"/>
                <a:gd name="connsiteX0" fmla="*/ 243790 w 498090"/>
                <a:gd name="connsiteY0" fmla="*/ 96910 h 439445"/>
                <a:gd name="connsiteX1" fmla="*/ 243790 w 498090"/>
                <a:gd name="connsiteY1" fmla="*/ 439445 h 439445"/>
                <a:gd name="connsiteX2" fmla="*/ 243790 w 498090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42000 w 496300"/>
                <a:gd name="connsiteY0" fmla="*/ 96910 h 439445"/>
                <a:gd name="connsiteX1" fmla="*/ 242000 w 496300"/>
                <a:gd name="connsiteY1" fmla="*/ 439445 h 439445"/>
                <a:gd name="connsiteX2" fmla="*/ 242000 w 496300"/>
                <a:gd name="connsiteY2" fmla="*/ 96910 h 439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6300" h="439445">
                  <a:moveTo>
                    <a:pt x="242000" y="96910"/>
                  </a:moveTo>
                  <a:cubicBezTo>
                    <a:pt x="337148" y="-169506"/>
                    <a:pt x="763259" y="169387"/>
                    <a:pt x="242000" y="439445"/>
                  </a:cubicBezTo>
                  <a:cubicBezTo>
                    <a:pt x="-251392" y="177969"/>
                    <a:pt x="146851" y="-169506"/>
                    <a:pt x="242000" y="969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心形 39"/>
            <p:cNvSpPr/>
            <p:nvPr/>
          </p:nvSpPr>
          <p:spPr>
            <a:xfrm>
              <a:off x="3000653" y="4414162"/>
              <a:ext cx="490890" cy="461665"/>
            </a:xfrm>
            <a:custGeom>
              <a:avLst/>
              <a:gdLst>
                <a:gd name="connsiteX0" fmla="*/ 228357 w 456713"/>
                <a:gd name="connsiteY0" fmla="*/ 114178 h 456713"/>
                <a:gd name="connsiteX1" fmla="*/ 228357 w 456713"/>
                <a:gd name="connsiteY1" fmla="*/ 456713 h 456713"/>
                <a:gd name="connsiteX2" fmla="*/ 228357 w 456713"/>
                <a:gd name="connsiteY2" fmla="*/ 114178 h 456713"/>
                <a:gd name="connsiteX0" fmla="*/ 230021 w 478948"/>
                <a:gd name="connsiteY0" fmla="*/ 108521 h 451056"/>
                <a:gd name="connsiteX1" fmla="*/ 230021 w 478948"/>
                <a:gd name="connsiteY1" fmla="*/ 451056 h 451056"/>
                <a:gd name="connsiteX2" fmla="*/ 230021 w 478948"/>
                <a:gd name="connsiteY2" fmla="*/ 108521 h 451056"/>
                <a:gd name="connsiteX0" fmla="*/ 238421 w 487348"/>
                <a:gd name="connsiteY0" fmla="*/ 103709 h 446244"/>
                <a:gd name="connsiteX1" fmla="*/ 238421 w 487348"/>
                <a:gd name="connsiteY1" fmla="*/ 446244 h 446244"/>
                <a:gd name="connsiteX2" fmla="*/ 238421 w 487348"/>
                <a:gd name="connsiteY2" fmla="*/ 103709 h 446244"/>
                <a:gd name="connsiteX0" fmla="*/ 238421 w 487348"/>
                <a:gd name="connsiteY0" fmla="*/ 102174 h 444709"/>
                <a:gd name="connsiteX1" fmla="*/ 238421 w 487348"/>
                <a:gd name="connsiteY1" fmla="*/ 444709 h 444709"/>
                <a:gd name="connsiteX2" fmla="*/ 238421 w 487348"/>
                <a:gd name="connsiteY2" fmla="*/ 102174 h 444709"/>
                <a:gd name="connsiteX0" fmla="*/ 238421 w 492721"/>
                <a:gd name="connsiteY0" fmla="*/ 101419 h 443954"/>
                <a:gd name="connsiteX1" fmla="*/ 238421 w 492721"/>
                <a:gd name="connsiteY1" fmla="*/ 443954 h 443954"/>
                <a:gd name="connsiteX2" fmla="*/ 238421 w 492721"/>
                <a:gd name="connsiteY2" fmla="*/ 101419 h 443954"/>
                <a:gd name="connsiteX0" fmla="*/ 243790 w 498090"/>
                <a:gd name="connsiteY0" fmla="*/ 96910 h 439445"/>
                <a:gd name="connsiteX1" fmla="*/ 243790 w 498090"/>
                <a:gd name="connsiteY1" fmla="*/ 439445 h 439445"/>
                <a:gd name="connsiteX2" fmla="*/ 243790 w 498090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42000 w 496300"/>
                <a:gd name="connsiteY0" fmla="*/ 96910 h 439445"/>
                <a:gd name="connsiteX1" fmla="*/ 242000 w 496300"/>
                <a:gd name="connsiteY1" fmla="*/ 439445 h 439445"/>
                <a:gd name="connsiteX2" fmla="*/ 242000 w 496300"/>
                <a:gd name="connsiteY2" fmla="*/ 96910 h 439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6300" h="439445">
                  <a:moveTo>
                    <a:pt x="242000" y="96910"/>
                  </a:moveTo>
                  <a:cubicBezTo>
                    <a:pt x="337148" y="-169506"/>
                    <a:pt x="763259" y="169387"/>
                    <a:pt x="242000" y="439445"/>
                  </a:cubicBezTo>
                  <a:cubicBezTo>
                    <a:pt x="-251392" y="177969"/>
                    <a:pt x="146851" y="-169506"/>
                    <a:pt x="242000" y="969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心形 39"/>
            <p:cNvSpPr/>
            <p:nvPr/>
          </p:nvSpPr>
          <p:spPr>
            <a:xfrm>
              <a:off x="3409809" y="4414162"/>
              <a:ext cx="490890" cy="461665"/>
            </a:xfrm>
            <a:custGeom>
              <a:avLst/>
              <a:gdLst>
                <a:gd name="connsiteX0" fmla="*/ 228357 w 456713"/>
                <a:gd name="connsiteY0" fmla="*/ 114178 h 456713"/>
                <a:gd name="connsiteX1" fmla="*/ 228357 w 456713"/>
                <a:gd name="connsiteY1" fmla="*/ 456713 h 456713"/>
                <a:gd name="connsiteX2" fmla="*/ 228357 w 456713"/>
                <a:gd name="connsiteY2" fmla="*/ 114178 h 456713"/>
                <a:gd name="connsiteX0" fmla="*/ 230021 w 478948"/>
                <a:gd name="connsiteY0" fmla="*/ 108521 h 451056"/>
                <a:gd name="connsiteX1" fmla="*/ 230021 w 478948"/>
                <a:gd name="connsiteY1" fmla="*/ 451056 h 451056"/>
                <a:gd name="connsiteX2" fmla="*/ 230021 w 478948"/>
                <a:gd name="connsiteY2" fmla="*/ 108521 h 451056"/>
                <a:gd name="connsiteX0" fmla="*/ 238421 w 487348"/>
                <a:gd name="connsiteY0" fmla="*/ 103709 h 446244"/>
                <a:gd name="connsiteX1" fmla="*/ 238421 w 487348"/>
                <a:gd name="connsiteY1" fmla="*/ 446244 h 446244"/>
                <a:gd name="connsiteX2" fmla="*/ 238421 w 487348"/>
                <a:gd name="connsiteY2" fmla="*/ 103709 h 446244"/>
                <a:gd name="connsiteX0" fmla="*/ 238421 w 487348"/>
                <a:gd name="connsiteY0" fmla="*/ 102174 h 444709"/>
                <a:gd name="connsiteX1" fmla="*/ 238421 w 487348"/>
                <a:gd name="connsiteY1" fmla="*/ 444709 h 444709"/>
                <a:gd name="connsiteX2" fmla="*/ 238421 w 487348"/>
                <a:gd name="connsiteY2" fmla="*/ 102174 h 444709"/>
                <a:gd name="connsiteX0" fmla="*/ 238421 w 492721"/>
                <a:gd name="connsiteY0" fmla="*/ 101419 h 443954"/>
                <a:gd name="connsiteX1" fmla="*/ 238421 w 492721"/>
                <a:gd name="connsiteY1" fmla="*/ 443954 h 443954"/>
                <a:gd name="connsiteX2" fmla="*/ 238421 w 492721"/>
                <a:gd name="connsiteY2" fmla="*/ 101419 h 443954"/>
                <a:gd name="connsiteX0" fmla="*/ 243790 w 498090"/>
                <a:gd name="connsiteY0" fmla="*/ 96910 h 439445"/>
                <a:gd name="connsiteX1" fmla="*/ 243790 w 498090"/>
                <a:gd name="connsiteY1" fmla="*/ 439445 h 439445"/>
                <a:gd name="connsiteX2" fmla="*/ 243790 w 498090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42000 w 496300"/>
                <a:gd name="connsiteY0" fmla="*/ 96910 h 439445"/>
                <a:gd name="connsiteX1" fmla="*/ 242000 w 496300"/>
                <a:gd name="connsiteY1" fmla="*/ 439445 h 439445"/>
                <a:gd name="connsiteX2" fmla="*/ 242000 w 496300"/>
                <a:gd name="connsiteY2" fmla="*/ 96910 h 439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6300" h="439445">
                  <a:moveTo>
                    <a:pt x="242000" y="96910"/>
                  </a:moveTo>
                  <a:cubicBezTo>
                    <a:pt x="337148" y="-169506"/>
                    <a:pt x="763259" y="169387"/>
                    <a:pt x="242000" y="439445"/>
                  </a:cubicBezTo>
                  <a:cubicBezTo>
                    <a:pt x="-251392" y="177969"/>
                    <a:pt x="146851" y="-169506"/>
                    <a:pt x="242000" y="969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心形 39"/>
            <p:cNvSpPr/>
            <p:nvPr/>
          </p:nvSpPr>
          <p:spPr>
            <a:xfrm>
              <a:off x="3818961" y="4414162"/>
              <a:ext cx="490890" cy="461665"/>
            </a:xfrm>
            <a:custGeom>
              <a:avLst/>
              <a:gdLst>
                <a:gd name="connsiteX0" fmla="*/ 228357 w 456713"/>
                <a:gd name="connsiteY0" fmla="*/ 114178 h 456713"/>
                <a:gd name="connsiteX1" fmla="*/ 228357 w 456713"/>
                <a:gd name="connsiteY1" fmla="*/ 456713 h 456713"/>
                <a:gd name="connsiteX2" fmla="*/ 228357 w 456713"/>
                <a:gd name="connsiteY2" fmla="*/ 114178 h 456713"/>
                <a:gd name="connsiteX0" fmla="*/ 230021 w 478948"/>
                <a:gd name="connsiteY0" fmla="*/ 108521 h 451056"/>
                <a:gd name="connsiteX1" fmla="*/ 230021 w 478948"/>
                <a:gd name="connsiteY1" fmla="*/ 451056 h 451056"/>
                <a:gd name="connsiteX2" fmla="*/ 230021 w 478948"/>
                <a:gd name="connsiteY2" fmla="*/ 108521 h 451056"/>
                <a:gd name="connsiteX0" fmla="*/ 238421 w 487348"/>
                <a:gd name="connsiteY0" fmla="*/ 103709 h 446244"/>
                <a:gd name="connsiteX1" fmla="*/ 238421 w 487348"/>
                <a:gd name="connsiteY1" fmla="*/ 446244 h 446244"/>
                <a:gd name="connsiteX2" fmla="*/ 238421 w 487348"/>
                <a:gd name="connsiteY2" fmla="*/ 103709 h 446244"/>
                <a:gd name="connsiteX0" fmla="*/ 238421 w 487348"/>
                <a:gd name="connsiteY0" fmla="*/ 102174 h 444709"/>
                <a:gd name="connsiteX1" fmla="*/ 238421 w 487348"/>
                <a:gd name="connsiteY1" fmla="*/ 444709 h 444709"/>
                <a:gd name="connsiteX2" fmla="*/ 238421 w 487348"/>
                <a:gd name="connsiteY2" fmla="*/ 102174 h 444709"/>
                <a:gd name="connsiteX0" fmla="*/ 238421 w 492721"/>
                <a:gd name="connsiteY0" fmla="*/ 101419 h 443954"/>
                <a:gd name="connsiteX1" fmla="*/ 238421 w 492721"/>
                <a:gd name="connsiteY1" fmla="*/ 443954 h 443954"/>
                <a:gd name="connsiteX2" fmla="*/ 238421 w 492721"/>
                <a:gd name="connsiteY2" fmla="*/ 101419 h 443954"/>
                <a:gd name="connsiteX0" fmla="*/ 243790 w 498090"/>
                <a:gd name="connsiteY0" fmla="*/ 96910 h 439445"/>
                <a:gd name="connsiteX1" fmla="*/ 243790 w 498090"/>
                <a:gd name="connsiteY1" fmla="*/ 439445 h 439445"/>
                <a:gd name="connsiteX2" fmla="*/ 243790 w 498090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42000 w 496300"/>
                <a:gd name="connsiteY0" fmla="*/ 96910 h 439445"/>
                <a:gd name="connsiteX1" fmla="*/ 242000 w 496300"/>
                <a:gd name="connsiteY1" fmla="*/ 439445 h 439445"/>
                <a:gd name="connsiteX2" fmla="*/ 242000 w 496300"/>
                <a:gd name="connsiteY2" fmla="*/ 96910 h 439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6300" h="439445">
                  <a:moveTo>
                    <a:pt x="242000" y="96910"/>
                  </a:moveTo>
                  <a:cubicBezTo>
                    <a:pt x="337148" y="-169506"/>
                    <a:pt x="763259" y="169387"/>
                    <a:pt x="242000" y="439445"/>
                  </a:cubicBezTo>
                  <a:cubicBezTo>
                    <a:pt x="-251392" y="177969"/>
                    <a:pt x="146851" y="-169506"/>
                    <a:pt x="242000" y="969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8" name="TextBox 117"/>
          <p:cNvSpPr txBox="1"/>
          <p:nvPr/>
        </p:nvSpPr>
        <p:spPr>
          <a:xfrm>
            <a:off x="77602" y="2721167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你是我心中最美的云彩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grpSp>
        <p:nvGrpSpPr>
          <p:cNvPr id="153" name="组合 152"/>
          <p:cNvGrpSpPr/>
          <p:nvPr/>
        </p:nvGrpSpPr>
        <p:grpSpPr>
          <a:xfrm>
            <a:off x="77601" y="3294119"/>
            <a:ext cx="3665359" cy="634346"/>
            <a:chOff x="107503" y="4933909"/>
            <a:chExt cx="3665359" cy="634346"/>
          </a:xfrm>
        </p:grpSpPr>
        <p:sp>
          <p:nvSpPr>
            <p:cNvPr id="144" name="任意多边形 143"/>
            <p:cNvSpPr/>
            <p:nvPr/>
          </p:nvSpPr>
          <p:spPr>
            <a:xfrm>
              <a:off x="508084" y="4933910"/>
              <a:ext cx="460708" cy="634345"/>
            </a:xfrm>
            <a:custGeom>
              <a:avLst/>
              <a:gdLst>
                <a:gd name="connsiteX0" fmla="*/ 937899 w 3721243"/>
                <a:gd name="connsiteY0" fmla="*/ 320377 h 4045289"/>
                <a:gd name="connsiteX1" fmla="*/ 1347474 w 3721243"/>
                <a:gd name="connsiteY1" fmla="*/ 1672927 h 4045289"/>
                <a:gd name="connsiteX2" fmla="*/ 852174 w 3721243"/>
                <a:gd name="connsiteY2" fmla="*/ 3968452 h 4045289"/>
                <a:gd name="connsiteX3" fmla="*/ 1395099 w 3721243"/>
                <a:gd name="connsiteY3" fmla="*/ 3454102 h 4045289"/>
                <a:gd name="connsiteX4" fmla="*/ 1671324 w 3721243"/>
                <a:gd name="connsiteY4" fmla="*/ 2987377 h 4045289"/>
                <a:gd name="connsiteX5" fmla="*/ 2176149 w 3721243"/>
                <a:gd name="connsiteY5" fmla="*/ 2977852 h 4045289"/>
                <a:gd name="connsiteX6" fmla="*/ 2366649 w 3721243"/>
                <a:gd name="connsiteY6" fmla="*/ 4044652 h 4045289"/>
                <a:gd name="connsiteX7" fmla="*/ 2719074 w 3721243"/>
                <a:gd name="connsiteY7" fmla="*/ 2901652 h 4045289"/>
                <a:gd name="connsiteX8" fmla="*/ 3471549 w 3721243"/>
                <a:gd name="connsiteY8" fmla="*/ 4006552 h 4045289"/>
                <a:gd name="connsiteX9" fmla="*/ 3166749 w 3721243"/>
                <a:gd name="connsiteY9" fmla="*/ 1568152 h 4045289"/>
                <a:gd name="connsiteX10" fmla="*/ 3719199 w 3721243"/>
                <a:gd name="connsiteY10" fmla="*/ 177502 h 4045289"/>
                <a:gd name="connsiteX11" fmla="*/ 2928624 w 3721243"/>
                <a:gd name="connsiteY11" fmla="*/ 634702 h 4045289"/>
                <a:gd name="connsiteX12" fmla="*/ 2118999 w 3721243"/>
                <a:gd name="connsiteY12" fmla="*/ 548977 h 4045289"/>
                <a:gd name="connsiteX13" fmla="*/ 699774 w 3721243"/>
                <a:gd name="connsiteY13" fmla="*/ 34627 h 4045289"/>
                <a:gd name="connsiteX14" fmla="*/ 4449 w 3721243"/>
                <a:gd name="connsiteY14" fmla="*/ 82252 h 4045289"/>
                <a:gd name="connsiteX15" fmla="*/ 1004574 w 3721243"/>
                <a:gd name="connsiteY15" fmla="*/ 368002 h 4045289"/>
                <a:gd name="connsiteX16" fmla="*/ 1023624 w 3721243"/>
                <a:gd name="connsiteY16" fmla="*/ 434677 h 4045289"/>
                <a:gd name="connsiteX0" fmla="*/ 938408 w 3721752"/>
                <a:gd name="connsiteY0" fmla="*/ 322800 h 4047712"/>
                <a:gd name="connsiteX1" fmla="*/ 1347983 w 3721752"/>
                <a:gd name="connsiteY1" fmla="*/ 1675350 h 4047712"/>
                <a:gd name="connsiteX2" fmla="*/ 852683 w 3721752"/>
                <a:gd name="connsiteY2" fmla="*/ 3970875 h 4047712"/>
                <a:gd name="connsiteX3" fmla="*/ 1395608 w 3721752"/>
                <a:gd name="connsiteY3" fmla="*/ 3456525 h 4047712"/>
                <a:gd name="connsiteX4" fmla="*/ 1671833 w 3721752"/>
                <a:gd name="connsiteY4" fmla="*/ 2989800 h 4047712"/>
                <a:gd name="connsiteX5" fmla="*/ 2176658 w 3721752"/>
                <a:gd name="connsiteY5" fmla="*/ 2980275 h 4047712"/>
                <a:gd name="connsiteX6" fmla="*/ 2367158 w 3721752"/>
                <a:gd name="connsiteY6" fmla="*/ 4047075 h 4047712"/>
                <a:gd name="connsiteX7" fmla="*/ 2719583 w 3721752"/>
                <a:gd name="connsiteY7" fmla="*/ 2904075 h 4047712"/>
                <a:gd name="connsiteX8" fmla="*/ 3472058 w 3721752"/>
                <a:gd name="connsiteY8" fmla="*/ 4008975 h 4047712"/>
                <a:gd name="connsiteX9" fmla="*/ 3167258 w 3721752"/>
                <a:gd name="connsiteY9" fmla="*/ 1570575 h 4047712"/>
                <a:gd name="connsiteX10" fmla="*/ 3719708 w 3721752"/>
                <a:gd name="connsiteY10" fmla="*/ 179925 h 4047712"/>
                <a:gd name="connsiteX11" fmla="*/ 2929133 w 3721752"/>
                <a:gd name="connsiteY11" fmla="*/ 637125 h 4047712"/>
                <a:gd name="connsiteX12" fmla="*/ 2119508 w 3721752"/>
                <a:gd name="connsiteY12" fmla="*/ 551400 h 4047712"/>
                <a:gd name="connsiteX13" fmla="*/ 700283 w 3721752"/>
                <a:gd name="connsiteY13" fmla="*/ 37050 h 4047712"/>
                <a:gd name="connsiteX14" fmla="*/ 4958 w 3721752"/>
                <a:gd name="connsiteY14" fmla="*/ 84675 h 4047712"/>
                <a:gd name="connsiteX15" fmla="*/ 1024133 w 3721752"/>
                <a:gd name="connsiteY15" fmla="*/ 437100 h 4047712"/>
                <a:gd name="connsiteX0" fmla="*/ 938408 w 3721752"/>
                <a:gd name="connsiteY0" fmla="*/ 322800 h 4047712"/>
                <a:gd name="connsiteX1" fmla="*/ 1347983 w 3721752"/>
                <a:gd name="connsiteY1" fmla="*/ 1675350 h 4047712"/>
                <a:gd name="connsiteX2" fmla="*/ 852683 w 3721752"/>
                <a:gd name="connsiteY2" fmla="*/ 3970875 h 4047712"/>
                <a:gd name="connsiteX3" fmla="*/ 1395608 w 3721752"/>
                <a:gd name="connsiteY3" fmla="*/ 3456525 h 4047712"/>
                <a:gd name="connsiteX4" fmla="*/ 1671833 w 3721752"/>
                <a:gd name="connsiteY4" fmla="*/ 2989800 h 4047712"/>
                <a:gd name="connsiteX5" fmla="*/ 2176658 w 3721752"/>
                <a:gd name="connsiteY5" fmla="*/ 2980275 h 4047712"/>
                <a:gd name="connsiteX6" fmla="*/ 2367158 w 3721752"/>
                <a:gd name="connsiteY6" fmla="*/ 4047075 h 4047712"/>
                <a:gd name="connsiteX7" fmla="*/ 2719583 w 3721752"/>
                <a:gd name="connsiteY7" fmla="*/ 2904075 h 4047712"/>
                <a:gd name="connsiteX8" fmla="*/ 3472058 w 3721752"/>
                <a:gd name="connsiteY8" fmla="*/ 4008975 h 4047712"/>
                <a:gd name="connsiteX9" fmla="*/ 3167258 w 3721752"/>
                <a:gd name="connsiteY9" fmla="*/ 1570575 h 4047712"/>
                <a:gd name="connsiteX10" fmla="*/ 3719708 w 3721752"/>
                <a:gd name="connsiteY10" fmla="*/ 179925 h 4047712"/>
                <a:gd name="connsiteX11" fmla="*/ 2929133 w 3721752"/>
                <a:gd name="connsiteY11" fmla="*/ 637125 h 4047712"/>
                <a:gd name="connsiteX12" fmla="*/ 2119508 w 3721752"/>
                <a:gd name="connsiteY12" fmla="*/ 551400 h 4047712"/>
                <a:gd name="connsiteX13" fmla="*/ 700283 w 3721752"/>
                <a:gd name="connsiteY13" fmla="*/ 37050 h 4047712"/>
                <a:gd name="connsiteX14" fmla="*/ 4958 w 3721752"/>
                <a:gd name="connsiteY14" fmla="*/ 84675 h 4047712"/>
                <a:gd name="connsiteX15" fmla="*/ 1024133 w 3721752"/>
                <a:gd name="connsiteY15" fmla="*/ 437100 h 4047712"/>
                <a:gd name="connsiteX16" fmla="*/ 938408 w 3721752"/>
                <a:gd name="connsiteY16" fmla="*/ 322800 h 4047712"/>
                <a:gd name="connsiteX0" fmla="*/ 938408 w 3721752"/>
                <a:gd name="connsiteY0" fmla="*/ 322800 h 4047712"/>
                <a:gd name="connsiteX1" fmla="*/ 1347983 w 3721752"/>
                <a:gd name="connsiteY1" fmla="*/ 1675350 h 4047712"/>
                <a:gd name="connsiteX2" fmla="*/ 852683 w 3721752"/>
                <a:gd name="connsiteY2" fmla="*/ 3970875 h 4047712"/>
                <a:gd name="connsiteX3" fmla="*/ 1395608 w 3721752"/>
                <a:gd name="connsiteY3" fmla="*/ 3456525 h 4047712"/>
                <a:gd name="connsiteX4" fmla="*/ 1671833 w 3721752"/>
                <a:gd name="connsiteY4" fmla="*/ 2989800 h 4047712"/>
                <a:gd name="connsiteX5" fmla="*/ 2176658 w 3721752"/>
                <a:gd name="connsiteY5" fmla="*/ 2980275 h 4047712"/>
                <a:gd name="connsiteX6" fmla="*/ 2367158 w 3721752"/>
                <a:gd name="connsiteY6" fmla="*/ 4047075 h 4047712"/>
                <a:gd name="connsiteX7" fmla="*/ 2719583 w 3721752"/>
                <a:gd name="connsiteY7" fmla="*/ 2904075 h 4047712"/>
                <a:gd name="connsiteX8" fmla="*/ 3472058 w 3721752"/>
                <a:gd name="connsiteY8" fmla="*/ 4008975 h 4047712"/>
                <a:gd name="connsiteX9" fmla="*/ 3167258 w 3721752"/>
                <a:gd name="connsiteY9" fmla="*/ 1570575 h 4047712"/>
                <a:gd name="connsiteX10" fmla="*/ 3719708 w 3721752"/>
                <a:gd name="connsiteY10" fmla="*/ 179925 h 4047712"/>
                <a:gd name="connsiteX11" fmla="*/ 2929133 w 3721752"/>
                <a:gd name="connsiteY11" fmla="*/ 637125 h 4047712"/>
                <a:gd name="connsiteX12" fmla="*/ 2119508 w 3721752"/>
                <a:gd name="connsiteY12" fmla="*/ 551400 h 4047712"/>
                <a:gd name="connsiteX13" fmla="*/ 700283 w 3721752"/>
                <a:gd name="connsiteY13" fmla="*/ 37050 h 4047712"/>
                <a:gd name="connsiteX14" fmla="*/ 4958 w 3721752"/>
                <a:gd name="connsiteY14" fmla="*/ 84675 h 4047712"/>
                <a:gd name="connsiteX15" fmla="*/ 938408 w 3721752"/>
                <a:gd name="connsiteY15" fmla="*/ 322800 h 4047712"/>
                <a:gd name="connsiteX0" fmla="*/ 1007833 w 3721327"/>
                <a:gd name="connsiteY0" fmla="*/ 463481 h 4048693"/>
                <a:gd name="connsiteX1" fmla="*/ 1347558 w 3721327"/>
                <a:gd name="connsiteY1" fmla="*/ 1676331 h 4048693"/>
                <a:gd name="connsiteX2" fmla="*/ 852258 w 3721327"/>
                <a:gd name="connsiteY2" fmla="*/ 3971856 h 4048693"/>
                <a:gd name="connsiteX3" fmla="*/ 1395183 w 3721327"/>
                <a:gd name="connsiteY3" fmla="*/ 3457506 h 4048693"/>
                <a:gd name="connsiteX4" fmla="*/ 1671408 w 3721327"/>
                <a:gd name="connsiteY4" fmla="*/ 2990781 h 4048693"/>
                <a:gd name="connsiteX5" fmla="*/ 2176233 w 3721327"/>
                <a:gd name="connsiteY5" fmla="*/ 2981256 h 4048693"/>
                <a:gd name="connsiteX6" fmla="*/ 2366733 w 3721327"/>
                <a:gd name="connsiteY6" fmla="*/ 4048056 h 4048693"/>
                <a:gd name="connsiteX7" fmla="*/ 2719158 w 3721327"/>
                <a:gd name="connsiteY7" fmla="*/ 2905056 h 4048693"/>
                <a:gd name="connsiteX8" fmla="*/ 3471633 w 3721327"/>
                <a:gd name="connsiteY8" fmla="*/ 4009956 h 4048693"/>
                <a:gd name="connsiteX9" fmla="*/ 3166833 w 3721327"/>
                <a:gd name="connsiteY9" fmla="*/ 1571556 h 4048693"/>
                <a:gd name="connsiteX10" fmla="*/ 3719283 w 3721327"/>
                <a:gd name="connsiteY10" fmla="*/ 180906 h 4048693"/>
                <a:gd name="connsiteX11" fmla="*/ 2928708 w 3721327"/>
                <a:gd name="connsiteY11" fmla="*/ 638106 h 4048693"/>
                <a:gd name="connsiteX12" fmla="*/ 2119083 w 3721327"/>
                <a:gd name="connsiteY12" fmla="*/ 552381 h 4048693"/>
                <a:gd name="connsiteX13" fmla="*/ 699858 w 3721327"/>
                <a:gd name="connsiteY13" fmla="*/ 38031 h 4048693"/>
                <a:gd name="connsiteX14" fmla="*/ 4533 w 3721327"/>
                <a:gd name="connsiteY14" fmla="*/ 85656 h 4048693"/>
                <a:gd name="connsiteX15" fmla="*/ 1007833 w 3721327"/>
                <a:gd name="connsiteY15" fmla="*/ 463481 h 4048693"/>
                <a:gd name="connsiteX0" fmla="*/ 1007833 w 3721327"/>
                <a:gd name="connsiteY0" fmla="*/ 463481 h 4048188"/>
                <a:gd name="connsiteX1" fmla="*/ 1347558 w 3721327"/>
                <a:gd name="connsiteY1" fmla="*/ 1676331 h 4048188"/>
                <a:gd name="connsiteX2" fmla="*/ 852258 w 3721327"/>
                <a:gd name="connsiteY2" fmla="*/ 3971856 h 4048188"/>
                <a:gd name="connsiteX3" fmla="*/ 1280883 w 3721327"/>
                <a:gd name="connsiteY3" fmla="*/ 3419406 h 4048188"/>
                <a:gd name="connsiteX4" fmla="*/ 1671408 w 3721327"/>
                <a:gd name="connsiteY4" fmla="*/ 2990781 h 4048188"/>
                <a:gd name="connsiteX5" fmla="*/ 2176233 w 3721327"/>
                <a:gd name="connsiteY5" fmla="*/ 2981256 h 4048188"/>
                <a:gd name="connsiteX6" fmla="*/ 2366733 w 3721327"/>
                <a:gd name="connsiteY6" fmla="*/ 4048056 h 4048188"/>
                <a:gd name="connsiteX7" fmla="*/ 2719158 w 3721327"/>
                <a:gd name="connsiteY7" fmla="*/ 2905056 h 4048188"/>
                <a:gd name="connsiteX8" fmla="*/ 3471633 w 3721327"/>
                <a:gd name="connsiteY8" fmla="*/ 4009956 h 4048188"/>
                <a:gd name="connsiteX9" fmla="*/ 3166833 w 3721327"/>
                <a:gd name="connsiteY9" fmla="*/ 1571556 h 4048188"/>
                <a:gd name="connsiteX10" fmla="*/ 3719283 w 3721327"/>
                <a:gd name="connsiteY10" fmla="*/ 180906 h 4048188"/>
                <a:gd name="connsiteX11" fmla="*/ 2928708 w 3721327"/>
                <a:gd name="connsiteY11" fmla="*/ 638106 h 4048188"/>
                <a:gd name="connsiteX12" fmla="*/ 2119083 w 3721327"/>
                <a:gd name="connsiteY12" fmla="*/ 552381 h 4048188"/>
                <a:gd name="connsiteX13" fmla="*/ 699858 w 3721327"/>
                <a:gd name="connsiteY13" fmla="*/ 38031 h 4048188"/>
                <a:gd name="connsiteX14" fmla="*/ 4533 w 3721327"/>
                <a:gd name="connsiteY14" fmla="*/ 85656 h 4048188"/>
                <a:gd name="connsiteX15" fmla="*/ 1007833 w 3721327"/>
                <a:gd name="connsiteY15" fmla="*/ 463481 h 4048188"/>
                <a:gd name="connsiteX0" fmla="*/ 1007833 w 3721327"/>
                <a:gd name="connsiteY0" fmla="*/ 463481 h 4048188"/>
                <a:gd name="connsiteX1" fmla="*/ 1347558 w 3721327"/>
                <a:gd name="connsiteY1" fmla="*/ 1676331 h 4048188"/>
                <a:gd name="connsiteX2" fmla="*/ 852258 w 3721327"/>
                <a:gd name="connsiteY2" fmla="*/ 3971856 h 4048188"/>
                <a:gd name="connsiteX3" fmla="*/ 1280883 w 3721327"/>
                <a:gd name="connsiteY3" fmla="*/ 3419406 h 4048188"/>
                <a:gd name="connsiteX4" fmla="*/ 1671408 w 3721327"/>
                <a:gd name="connsiteY4" fmla="*/ 2990781 h 4048188"/>
                <a:gd name="connsiteX5" fmla="*/ 2176233 w 3721327"/>
                <a:gd name="connsiteY5" fmla="*/ 2981256 h 4048188"/>
                <a:gd name="connsiteX6" fmla="*/ 2366733 w 3721327"/>
                <a:gd name="connsiteY6" fmla="*/ 4048056 h 4048188"/>
                <a:gd name="connsiteX7" fmla="*/ 2719158 w 3721327"/>
                <a:gd name="connsiteY7" fmla="*/ 2905056 h 4048188"/>
                <a:gd name="connsiteX8" fmla="*/ 3471633 w 3721327"/>
                <a:gd name="connsiteY8" fmla="*/ 4009956 h 4048188"/>
                <a:gd name="connsiteX9" fmla="*/ 3166833 w 3721327"/>
                <a:gd name="connsiteY9" fmla="*/ 1571556 h 4048188"/>
                <a:gd name="connsiteX10" fmla="*/ 3719283 w 3721327"/>
                <a:gd name="connsiteY10" fmla="*/ 180906 h 4048188"/>
                <a:gd name="connsiteX11" fmla="*/ 2928708 w 3721327"/>
                <a:gd name="connsiteY11" fmla="*/ 638106 h 4048188"/>
                <a:gd name="connsiteX12" fmla="*/ 2119083 w 3721327"/>
                <a:gd name="connsiteY12" fmla="*/ 552381 h 4048188"/>
                <a:gd name="connsiteX13" fmla="*/ 699858 w 3721327"/>
                <a:gd name="connsiteY13" fmla="*/ 38031 h 4048188"/>
                <a:gd name="connsiteX14" fmla="*/ 4533 w 3721327"/>
                <a:gd name="connsiteY14" fmla="*/ 85656 h 4048188"/>
                <a:gd name="connsiteX15" fmla="*/ 1007833 w 3721327"/>
                <a:gd name="connsiteY15" fmla="*/ 463481 h 4048188"/>
                <a:gd name="connsiteX0" fmla="*/ 1007833 w 3721144"/>
                <a:gd name="connsiteY0" fmla="*/ 463481 h 4048188"/>
                <a:gd name="connsiteX1" fmla="*/ 1347558 w 3721144"/>
                <a:gd name="connsiteY1" fmla="*/ 1676331 h 4048188"/>
                <a:gd name="connsiteX2" fmla="*/ 852258 w 3721144"/>
                <a:gd name="connsiteY2" fmla="*/ 3971856 h 4048188"/>
                <a:gd name="connsiteX3" fmla="*/ 1280883 w 3721144"/>
                <a:gd name="connsiteY3" fmla="*/ 3419406 h 4048188"/>
                <a:gd name="connsiteX4" fmla="*/ 1671408 w 3721144"/>
                <a:gd name="connsiteY4" fmla="*/ 2990781 h 4048188"/>
                <a:gd name="connsiteX5" fmla="*/ 2176233 w 3721144"/>
                <a:gd name="connsiteY5" fmla="*/ 2981256 h 4048188"/>
                <a:gd name="connsiteX6" fmla="*/ 2366733 w 3721144"/>
                <a:gd name="connsiteY6" fmla="*/ 4048056 h 4048188"/>
                <a:gd name="connsiteX7" fmla="*/ 2719158 w 3721144"/>
                <a:gd name="connsiteY7" fmla="*/ 2905056 h 4048188"/>
                <a:gd name="connsiteX8" fmla="*/ 3471633 w 3721144"/>
                <a:gd name="connsiteY8" fmla="*/ 4009956 h 4048188"/>
                <a:gd name="connsiteX9" fmla="*/ 3157308 w 3721144"/>
                <a:gd name="connsiteY9" fmla="*/ 1762056 h 4048188"/>
                <a:gd name="connsiteX10" fmla="*/ 3719283 w 3721144"/>
                <a:gd name="connsiteY10" fmla="*/ 180906 h 4048188"/>
                <a:gd name="connsiteX11" fmla="*/ 2928708 w 3721144"/>
                <a:gd name="connsiteY11" fmla="*/ 638106 h 4048188"/>
                <a:gd name="connsiteX12" fmla="*/ 2119083 w 3721144"/>
                <a:gd name="connsiteY12" fmla="*/ 552381 h 4048188"/>
                <a:gd name="connsiteX13" fmla="*/ 699858 w 3721144"/>
                <a:gd name="connsiteY13" fmla="*/ 38031 h 4048188"/>
                <a:gd name="connsiteX14" fmla="*/ 4533 w 3721144"/>
                <a:gd name="connsiteY14" fmla="*/ 85656 h 4048188"/>
                <a:gd name="connsiteX15" fmla="*/ 1007833 w 3721144"/>
                <a:gd name="connsiteY15" fmla="*/ 463481 h 4048188"/>
                <a:gd name="connsiteX0" fmla="*/ 1007833 w 3721144"/>
                <a:gd name="connsiteY0" fmla="*/ 463481 h 4048188"/>
                <a:gd name="connsiteX1" fmla="*/ 1347558 w 3721144"/>
                <a:gd name="connsiteY1" fmla="*/ 1676331 h 4048188"/>
                <a:gd name="connsiteX2" fmla="*/ 852258 w 3721144"/>
                <a:gd name="connsiteY2" fmla="*/ 3971856 h 4048188"/>
                <a:gd name="connsiteX3" fmla="*/ 1280883 w 3721144"/>
                <a:gd name="connsiteY3" fmla="*/ 3419406 h 4048188"/>
                <a:gd name="connsiteX4" fmla="*/ 1671408 w 3721144"/>
                <a:gd name="connsiteY4" fmla="*/ 2990781 h 4048188"/>
                <a:gd name="connsiteX5" fmla="*/ 2176233 w 3721144"/>
                <a:gd name="connsiteY5" fmla="*/ 2981256 h 4048188"/>
                <a:gd name="connsiteX6" fmla="*/ 2366733 w 3721144"/>
                <a:gd name="connsiteY6" fmla="*/ 4048056 h 4048188"/>
                <a:gd name="connsiteX7" fmla="*/ 2719158 w 3721144"/>
                <a:gd name="connsiteY7" fmla="*/ 2905056 h 4048188"/>
                <a:gd name="connsiteX8" fmla="*/ 3471633 w 3721144"/>
                <a:gd name="connsiteY8" fmla="*/ 4009956 h 4048188"/>
                <a:gd name="connsiteX9" fmla="*/ 3157308 w 3721144"/>
                <a:gd name="connsiteY9" fmla="*/ 1762056 h 4048188"/>
                <a:gd name="connsiteX10" fmla="*/ 3719283 w 3721144"/>
                <a:gd name="connsiteY10" fmla="*/ 142806 h 4048188"/>
                <a:gd name="connsiteX11" fmla="*/ 2928708 w 3721144"/>
                <a:gd name="connsiteY11" fmla="*/ 638106 h 4048188"/>
                <a:gd name="connsiteX12" fmla="*/ 2119083 w 3721144"/>
                <a:gd name="connsiteY12" fmla="*/ 552381 h 4048188"/>
                <a:gd name="connsiteX13" fmla="*/ 699858 w 3721144"/>
                <a:gd name="connsiteY13" fmla="*/ 38031 h 4048188"/>
                <a:gd name="connsiteX14" fmla="*/ 4533 w 3721144"/>
                <a:gd name="connsiteY14" fmla="*/ 85656 h 4048188"/>
                <a:gd name="connsiteX15" fmla="*/ 1007833 w 3721144"/>
                <a:gd name="connsiteY15" fmla="*/ 463481 h 4048188"/>
                <a:gd name="connsiteX0" fmla="*/ 978531 w 3720417"/>
                <a:gd name="connsiteY0" fmla="*/ 513032 h 4050114"/>
                <a:gd name="connsiteX1" fmla="*/ 1346831 w 3720417"/>
                <a:gd name="connsiteY1" fmla="*/ 1678257 h 4050114"/>
                <a:gd name="connsiteX2" fmla="*/ 851531 w 3720417"/>
                <a:gd name="connsiteY2" fmla="*/ 3973782 h 4050114"/>
                <a:gd name="connsiteX3" fmla="*/ 1280156 w 3720417"/>
                <a:gd name="connsiteY3" fmla="*/ 3421332 h 4050114"/>
                <a:gd name="connsiteX4" fmla="*/ 1670681 w 3720417"/>
                <a:gd name="connsiteY4" fmla="*/ 2992707 h 4050114"/>
                <a:gd name="connsiteX5" fmla="*/ 2175506 w 3720417"/>
                <a:gd name="connsiteY5" fmla="*/ 2983182 h 4050114"/>
                <a:gd name="connsiteX6" fmla="*/ 2366006 w 3720417"/>
                <a:gd name="connsiteY6" fmla="*/ 4049982 h 4050114"/>
                <a:gd name="connsiteX7" fmla="*/ 2718431 w 3720417"/>
                <a:gd name="connsiteY7" fmla="*/ 2906982 h 4050114"/>
                <a:gd name="connsiteX8" fmla="*/ 3470906 w 3720417"/>
                <a:gd name="connsiteY8" fmla="*/ 4011882 h 4050114"/>
                <a:gd name="connsiteX9" fmla="*/ 3156581 w 3720417"/>
                <a:gd name="connsiteY9" fmla="*/ 1763982 h 4050114"/>
                <a:gd name="connsiteX10" fmla="*/ 3718556 w 3720417"/>
                <a:gd name="connsiteY10" fmla="*/ 144732 h 4050114"/>
                <a:gd name="connsiteX11" fmla="*/ 2927981 w 3720417"/>
                <a:gd name="connsiteY11" fmla="*/ 640032 h 4050114"/>
                <a:gd name="connsiteX12" fmla="*/ 2118356 w 3720417"/>
                <a:gd name="connsiteY12" fmla="*/ 554307 h 4050114"/>
                <a:gd name="connsiteX13" fmla="*/ 699131 w 3720417"/>
                <a:gd name="connsiteY13" fmla="*/ 39957 h 4050114"/>
                <a:gd name="connsiteX14" fmla="*/ 3806 w 3720417"/>
                <a:gd name="connsiteY14" fmla="*/ 87582 h 4050114"/>
                <a:gd name="connsiteX15" fmla="*/ 978531 w 3720417"/>
                <a:gd name="connsiteY15" fmla="*/ 513032 h 405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20417" h="4050114">
                  <a:moveTo>
                    <a:pt x="978531" y="513032"/>
                  </a:moveTo>
                  <a:cubicBezTo>
                    <a:pt x="1202369" y="778145"/>
                    <a:pt x="1367998" y="1101465"/>
                    <a:pt x="1346831" y="1678257"/>
                  </a:cubicBezTo>
                  <a:cubicBezTo>
                    <a:pt x="1325664" y="2255049"/>
                    <a:pt x="862643" y="3683270"/>
                    <a:pt x="851531" y="3973782"/>
                  </a:cubicBezTo>
                  <a:cubicBezTo>
                    <a:pt x="840419" y="4264294"/>
                    <a:pt x="1143631" y="3584844"/>
                    <a:pt x="1280156" y="3421332"/>
                  </a:cubicBezTo>
                  <a:cubicBezTo>
                    <a:pt x="1416681" y="3257820"/>
                    <a:pt x="1521456" y="3065732"/>
                    <a:pt x="1670681" y="2992707"/>
                  </a:cubicBezTo>
                  <a:cubicBezTo>
                    <a:pt x="1819906" y="2919682"/>
                    <a:pt x="2059619" y="2806970"/>
                    <a:pt x="2175506" y="2983182"/>
                  </a:cubicBezTo>
                  <a:cubicBezTo>
                    <a:pt x="2291393" y="3159394"/>
                    <a:pt x="2275519" y="4062682"/>
                    <a:pt x="2366006" y="4049982"/>
                  </a:cubicBezTo>
                  <a:cubicBezTo>
                    <a:pt x="2456493" y="4037282"/>
                    <a:pt x="2534281" y="2913332"/>
                    <a:pt x="2718431" y="2906982"/>
                  </a:cubicBezTo>
                  <a:cubicBezTo>
                    <a:pt x="2902581" y="2900632"/>
                    <a:pt x="3397881" y="4202382"/>
                    <a:pt x="3470906" y="4011882"/>
                  </a:cubicBezTo>
                  <a:cubicBezTo>
                    <a:pt x="3543931" y="3821382"/>
                    <a:pt x="3115306" y="2408507"/>
                    <a:pt x="3156581" y="1763982"/>
                  </a:cubicBezTo>
                  <a:cubicBezTo>
                    <a:pt x="3197856" y="1119457"/>
                    <a:pt x="3756656" y="332057"/>
                    <a:pt x="3718556" y="144732"/>
                  </a:cubicBezTo>
                  <a:cubicBezTo>
                    <a:pt x="3680456" y="-42593"/>
                    <a:pt x="3194681" y="571770"/>
                    <a:pt x="2927981" y="640032"/>
                  </a:cubicBezTo>
                  <a:cubicBezTo>
                    <a:pt x="2661281" y="708294"/>
                    <a:pt x="2489831" y="654319"/>
                    <a:pt x="2118356" y="554307"/>
                  </a:cubicBezTo>
                  <a:cubicBezTo>
                    <a:pt x="1746881" y="454295"/>
                    <a:pt x="1051556" y="117744"/>
                    <a:pt x="699131" y="39957"/>
                  </a:cubicBezTo>
                  <a:cubicBezTo>
                    <a:pt x="346706" y="-37830"/>
                    <a:pt x="-42761" y="8736"/>
                    <a:pt x="3806" y="87582"/>
                  </a:cubicBezTo>
                  <a:cubicBezTo>
                    <a:pt x="50373" y="166428"/>
                    <a:pt x="754694" y="247920"/>
                    <a:pt x="978531" y="5130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任意多边形 144"/>
            <p:cNvSpPr/>
            <p:nvPr/>
          </p:nvSpPr>
          <p:spPr>
            <a:xfrm>
              <a:off x="107503" y="4933910"/>
              <a:ext cx="460708" cy="634345"/>
            </a:xfrm>
            <a:custGeom>
              <a:avLst/>
              <a:gdLst>
                <a:gd name="connsiteX0" fmla="*/ 937899 w 3721243"/>
                <a:gd name="connsiteY0" fmla="*/ 320377 h 4045289"/>
                <a:gd name="connsiteX1" fmla="*/ 1347474 w 3721243"/>
                <a:gd name="connsiteY1" fmla="*/ 1672927 h 4045289"/>
                <a:gd name="connsiteX2" fmla="*/ 852174 w 3721243"/>
                <a:gd name="connsiteY2" fmla="*/ 3968452 h 4045289"/>
                <a:gd name="connsiteX3" fmla="*/ 1395099 w 3721243"/>
                <a:gd name="connsiteY3" fmla="*/ 3454102 h 4045289"/>
                <a:gd name="connsiteX4" fmla="*/ 1671324 w 3721243"/>
                <a:gd name="connsiteY4" fmla="*/ 2987377 h 4045289"/>
                <a:gd name="connsiteX5" fmla="*/ 2176149 w 3721243"/>
                <a:gd name="connsiteY5" fmla="*/ 2977852 h 4045289"/>
                <a:gd name="connsiteX6" fmla="*/ 2366649 w 3721243"/>
                <a:gd name="connsiteY6" fmla="*/ 4044652 h 4045289"/>
                <a:gd name="connsiteX7" fmla="*/ 2719074 w 3721243"/>
                <a:gd name="connsiteY7" fmla="*/ 2901652 h 4045289"/>
                <a:gd name="connsiteX8" fmla="*/ 3471549 w 3721243"/>
                <a:gd name="connsiteY8" fmla="*/ 4006552 h 4045289"/>
                <a:gd name="connsiteX9" fmla="*/ 3166749 w 3721243"/>
                <a:gd name="connsiteY9" fmla="*/ 1568152 h 4045289"/>
                <a:gd name="connsiteX10" fmla="*/ 3719199 w 3721243"/>
                <a:gd name="connsiteY10" fmla="*/ 177502 h 4045289"/>
                <a:gd name="connsiteX11" fmla="*/ 2928624 w 3721243"/>
                <a:gd name="connsiteY11" fmla="*/ 634702 h 4045289"/>
                <a:gd name="connsiteX12" fmla="*/ 2118999 w 3721243"/>
                <a:gd name="connsiteY12" fmla="*/ 548977 h 4045289"/>
                <a:gd name="connsiteX13" fmla="*/ 699774 w 3721243"/>
                <a:gd name="connsiteY13" fmla="*/ 34627 h 4045289"/>
                <a:gd name="connsiteX14" fmla="*/ 4449 w 3721243"/>
                <a:gd name="connsiteY14" fmla="*/ 82252 h 4045289"/>
                <a:gd name="connsiteX15" fmla="*/ 1004574 w 3721243"/>
                <a:gd name="connsiteY15" fmla="*/ 368002 h 4045289"/>
                <a:gd name="connsiteX16" fmla="*/ 1023624 w 3721243"/>
                <a:gd name="connsiteY16" fmla="*/ 434677 h 4045289"/>
                <a:gd name="connsiteX0" fmla="*/ 938408 w 3721752"/>
                <a:gd name="connsiteY0" fmla="*/ 322800 h 4047712"/>
                <a:gd name="connsiteX1" fmla="*/ 1347983 w 3721752"/>
                <a:gd name="connsiteY1" fmla="*/ 1675350 h 4047712"/>
                <a:gd name="connsiteX2" fmla="*/ 852683 w 3721752"/>
                <a:gd name="connsiteY2" fmla="*/ 3970875 h 4047712"/>
                <a:gd name="connsiteX3" fmla="*/ 1395608 w 3721752"/>
                <a:gd name="connsiteY3" fmla="*/ 3456525 h 4047712"/>
                <a:gd name="connsiteX4" fmla="*/ 1671833 w 3721752"/>
                <a:gd name="connsiteY4" fmla="*/ 2989800 h 4047712"/>
                <a:gd name="connsiteX5" fmla="*/ 2176658 w 3721752"/>
                <a:gd name="connsiteY5" fmla="*/ 2980275 h 4047712"/>
                <a:gd name="connsiteX6" fmla="*/ 2367158 w 3721752"/>
                <a:gd name="connsiteY6" fmla="*/ 4047075 h 4047712"/>
                <a:gd name="connsiteX7" fmla="*/ 2719583 w 3721752"/>
                <a:gd name="connsiteY7" fmla="*/ 2904075 h 4047712"/>
                <a:gd name="connsiteX8" fmla="*/ 3472058 w 3721752"/>
                <a:gd name="connsiteY8" fmla="*/ 4008975 h 4047712"/>
                <a:gd name="connsiteX9" fmla="*/ 3167258 w 3721752"/>
                <a:gd name="connsiteY9" fmla="*/ 1570575 h 4047712"/>
                <a:gd name="connsiteX10" fmla="*/ 3719708 w 3721752"/>
                <a:gd name="connsiteY10" fmla="*/ 179925 h 4047712"/>
                <a:gd name="connsiteX11" fmla="*/ 2929133 w 3721752"/>
                <a:gd name="connsiteY11" fmla="*/ 637125 h 4047712"/>
                <a:gd name="connsiteX12" fmla="*/ 2119508 w 3721752"/>
                <a:gd name="connsiteY12" fmla="*/ 551400 h 4047712"/>
                <a:gd name="connsiteX13" fmla="*/ 700283 w 3721752"/>
                <a:gd name="connsiteY13" fmla="*/ 37050 h 4047712"/>
                <a:gd name="connsiteX14" fmla="*/ 4958 w 3721752"/>
                <a:gd name="connsiteY14" fmla="*/ 84675 h 4047712"/>
                <a:gd name="connsiteX15" fmla="*/ 1024133 w 3721752"/>
                <a:gd name="connsiteY15" fmla="*/ 437100 h 4047712"/>
                <a:gd name="connsiteX0" fmla="*/ 938408 w 3721752"/>
                <a:gd name="connsiteY0" fmla="*/ 322800 h 4047712"/>
                <a:gd name="connsiteX1" fmla="*/ 1347983 w 3721752"/>
                <a:gd name="connsiteY1" fmla="*/ 1675350 h 4047712"/>
                <a:gd name="connsiteX2" fmla="*/ 852683 w 3721752"/>
                <a:gd name="connsiteY2" fmla="*/ 3970875 h 4047712"/>
                <a:gd name="connsiteX3" fmla="*/ 1395608 w 3721752"/>
                <a:gd name="connsiteY3" fmla="*/ 3456525 h 4047712"/>
                <a:gd name="connsiteX4" fmla="*/ 1671833 w 3721752"/>
                <a:gd name="connsiteY4" fmla="*/ 2989800 h 4047712"/>
                <a:gd name="connsiteX5" fmla="*/ 2176658 w 3721752"/>
                <a:gd name="connsiteY5" fmla="*/ 2980275 h 4047712"/>
                <a:gd name="connsiteX6" fmla="*/ 2367158 w 3721752"/>
                <a:gd name="connsiteY6" fmla="*/ 4047075 h 4047712"/>
                <a:gd name="connsiteX7" fmla="*/ 2719583 w 3721752"/>
                <a:gd name="connsiteY7" fmla="*/ 2904075 h 4047712"/>
                <a:gd name="connsiteX8" fmla="*/ 3472058 w 3721752"/>
                <a:gd name="connsiteY8" fmla="*/ 4008975 h 4047712"/>
                <a:gd name="connsiteX9" fmla="*/ 3167258 w 3721752"/>
                <a:gd name="connsiteY9" fmla="*/ 1570575 h 4047712"/>
                <a:gd name="connsiteX10" fmla="*/ 3719708 w 3721752"/>
                <a:gd name="connsiteY10" fmla="*/ 179925 h 4047712"/>
                <a:gd name="connsiteX11" fmla="*/ 2929133 w 3721752"/>
                <a:gd name="connsiteY11" fmla="*/ 637125 h 4047712"/>
                <a:gd name="connsiteX12" fmla="*/ 2119508 w 3721752"/>
                <a:gd name="connsiteY12" fmla="*/ 551400 h 4047712"/>
                <a:gd name="connsiteX13" fmla="*/ 700283 w 3721752"/>
                <a:gd name="connsiteY13" fmla="*/ 37050 h 4047712"/>
                <a:gd name="connsiteX14" fmla="*/ 4958 w 3721752"/>
                <a:gd name="connsiteY14" fmla="*/ 84675 h 4047712"/>
                <a:gd name="connsiteX15" fmla="*/ 1024133 w 3721752"/>
                <a:gd name="connsiteY15" fmla="*/ 437100 h 4047712"/>
                <a:gd name="connsiteX16" fmla="*/ 938408 w 3721752"/>
                <a:gd name="connsiteY16" fmla="*/ 322800 h 4047712"/>
                <a:gd name="connsiteX0" fmla="*/ 938408 w 3721752"/>
                <a:gd name="connsiteY0" fmla="*/ 322800 h 4047712"/>
                <a:gd name="connsiteX1" fmla="*/ 1347983 w 3721752"/>
                <a:gd name="connsiteY1" fmla="*/ 1675350 h 4047712"/>
                <a:gd name="connsiteX2" fmla="*/ 852683 w 3721752"/>
                <a:gd name="connsiteY2" fmla="*/ 3970875 h 4047712"/>
                <a:gd name="connsiteX3" fmla="*/ 1395608 w 3721752"/>
                <a:gd name="connsiteY3" fmla="*/ 3456525 h 4047712"/>
                <a:gd name="connsiteX4" fmla="*/ 1671833 w 3721752"/>
                <a:gd name="connsiteY4" fmla="*/ 2989800 h 4047712"/>
                <a:gd name="connsiteX5" fmla="*/ 2176658 w 3721752"/>
                <a:gd name="connsiteY5" fmla="*/ 2980275 h 4047712"/>
                <a:gd name="connsiteX6" fmla="*/ 2367158 w 3721752"/>
                <a:gd name="connsiteY6" fmla="*/ 4047075 h 4047712"/>
                <a:gd name="connsiteX7" fmla="*/ 2719583 w 3721752"/>
                <a:gd name="connsiteY7" fmla="*/ 2904075 h 4047712"/>
                <a:gd name="connsiteX8" fmla="*/ 3472058 w 3721752"/>
                <a:gd name="connsiteY8" fmla="*/ 4008975 h 4047712"/>
                <a:gd name="connsiteX9" fmla="*/ 3167258 w 3721752"/>
                <a:gd name="connsiteY9" fmla="*/ 1570575 h 4047712"/>
                <a:gd name="connsiteX10" fmla="*/ 3719708 w 3721752"/>
                <a:gd name="connsiteY10" fmla="*/ 179925 h 4047712"/>
                <a:gd name="connsiteX11" fmla="*/ 2929133 w 3721752"/>
                <a:gd name="connsiteY11" fmla="*/ 637125 h 4047712"/>
                <a:gd name="connsiteX12" fmla="*/ 2119508 w 3721752"/>
                <a:gd name="connsiteY12" fmla="*/ 551400 h 4047712"/>
                <a:gd name="connsiteX13" fmla="*/ 700283 w 3721752"/>
                <a:gd name="connsiteY13" fmla="*/ 37050 h 4047712"/>
                <a:gd name="connsiteX14" fmla="*/ 4958 w 3721752"/>
                <a:gd name="connsiteY14" fmla="*/ 84675 h 4047712"/>
                <a:gd name="connsiteX15" fmla="*/ 938408 w 3721752"/>
                <a:gd name="connsiteY15" fmla="*/ 322800 h 4047712"/>
                <a:gd name="connsiteX0" fmla="*/ 1007833 w 3721327"/>
                <a:gd name="connsiteY0" fmla="*/ 463481 h 4048693"/>
                <a:gd name="connsiteX1" fmla="*/ 1347558 w 3721327"/>
                <a:gd name="connsiteY1" fmla="*/ 1676331 h 4048693"/>
                <a:gd name="connsiteX2" fmla="*/ 852258 w 3721327"/>
                <a:gd name="connsiteY2" fmla="*/ 3971856 h 4048693"/>
                <a:gd name="connsiteX3" fmla="*/ 1395183 w 3721327"/>
                <a:gd name="connsiteY3" fmla="*/ 3457506 h 4048693"/>
                <a:gd name="connsiteX4" fmla="*/ 1671408 w 3721327"/>
                <a:gd name="connsiteY4" fmla="*/ 2990781 h 4048693"/>
                <a:gd name="connsiteX5" fmla="*/ 2176233 w 3721327"/>
                <a:gd name="connsiteY5" fmla="*/ 2981256 h 4048693"/>
                <a:gd name="connsiteX6" fmla="*/ 2366733 w 3721327"/>
                <a:gd name="connsiteY6" fmla="*/ 4048056 h 4048693"/>
                <a:gd name="connsiteX7" fmla="*/ 2719158 w 3721327"/>
                <a:gd name="connsiteY7" fmla="*/ 2905056 h 4048693"/>
                <a:gd name="connsiteX8" fmla="*/ 3471633 w 3721327"/>
                <a:gd name="connsiteY8" fmla="*/ 4009956 h 4048693"/>
                <a:gd name="connsiteX9" fmla="*/ 3166833 w 3721327"/>
                <a:gd name="connsiteY9" fmla="*/ 1571556 h 4048693"/>
                <a:gd name="connsiteX10" fmla="*/ 3719283 w 3721327"/>
                <a:gd name="connsiteY10" fmla="*/ 180906 h 4048693"/>
                <a:gd name="connsiteX11" fmla="*/ 2928708 w 3721327"/>
                <a:gd name="connsiteY11" fmla="*/ 638106 h 4048693"/>
                <a:gd name="connsiteX12" fmla="*/ 2119083 w 3721327"/>
                <a:gd name="connsiteY12" fmla="*/ 552381 h 4048693"/>
                <a:gd name="connsiteX13" fmla="*/ 699858 w 3721327"/>
                <a:gd name="connsiteY13" fmla="*/ 38031 h 4048693"/>
                <a:gd name="connsiteX14" fmla="*/ 4533 w 3721327"/>
                <a:gd name="connsiteY14" fmla="*/ 85656 h 4048693"/>
                <a:gd name="connsiteX15" fmla="*/ 1007833 w 3721327"/>
                <a:gd name="connsiteY15" fmla="*/ 463481 h 4048693"/>
                <a:gd name="connsiteX0" fmla="*/ 1007833 w 3721327"/>
                <a:gd name="connsiteY0" fmla="*/ 463481 h 4048188"/>
                <a:gd name="connsiteX1" fmla="*/ 1347558 w 3721327"/>
                <a:gd name="connsiteY1" fmla="*/ 1676331 h 4048188"/>
                <a:gd name="connsiteX2" fmla="*/ 852258 w 3721327"/>
                <a:gd name="connsiteY2" fmla="*/ 3971856 h 4048188"/>
                <a:gd name="connsiteX3" fmla="*/ 1280883 w 3721327"/>
                <a:gd name="connsiteY3" fmla="*/ 3419406 h 4048188"/>
                <a:gd name="connsiteX4" fmla="*/ 1671408 w 3721327"/>
                <a:gd name="connsiteY4" fmla="*/ 2990781 h 4048188"/>
                <a:gd name="connsiteX5" fmla="*/ 2176233 w 3721327"/>
                <a:gd name="connsiteY5" fmla="*/ 2981256 h 4048188"/>
                <a:gd name="connsiteX6" fmla="*/ 2366733 w 3721327"/>
                <a:gd name="connsiteY6" fmla="*/ 4048056 h 4048188"/>
                <a:gd name="connsiteX7" fmla="*/ 2719158 w 3721327"/>
                <a:gd name="connsiteY7" fmla="*/ 2905056 h 4048188"/>
                <a:gd name="connsiteX8" fmla="*/ 3471633 w 3721327"/>
                <a:gd name="connsiteY8" fmla="*/ 4009956 h 4048188"/>
                <a:gd name="connsiteX9" fmla="*/ 3166833 w 3721327"/>
                <a:gd name="connsiteY9" fmla="*/ 1571556 h 4048188"/>
                <a:gd name="connsiteX10" fmla="*/ 3719283 w 3721327"/>
                <a:gd name="connsiteY10" fmla="*/ 180906 h 4048188"/>
                <a:gd name="connsiteX11" fmla="*/ 2928708 w 3721327"/>
                <a:gd name="connsiteY11" fmla="*/ 638106 h 4048188"/>
                <a:gd name="connsiteX12" fmla="*/ 2119083 w 3721327"/>
                <a:gd name="connsiteY12" fmla="*/ 552381 h 4048188"/>
                <a:gd name="connsiteX13" fmla="*/ 699858 w 3721327"/>
                <a:gd name="connsiteY13" fmla="*/ 38031 h 4048188"/>
                <a:gd name="connsiteX14" fmla="*/ 4533 w 3721327"/>
                <a:gd name="connsiteY14" fmla="*/ 85656 h 4048188"/>
                <a:gd name="connsiteX15" fmla="*/ 1007833 w 3721327"/>
                <a:gd name="connsiteY15" fmla="*/ 463481 h 4048188"/>
                <a:gd name="connsiteX0" fmla="*/ 1007833 w 3721327"/>
                <a:gd name="connsiteY0" fmla="*/ 463481 h 4048188"/>
                <a:gd name="connsiteX1" fmla="*/ 1347558 w 3721327"/>
                <a:gd name="connsiteY1" fmla="*/ 1676331 h 4048188"/>
                <a:gd name="connsiteX2" fmla="*/ 852258 w 3721327"/>
                <a:gd name="connsiteY2" fmla="*/ 3971856 h 4048188"/>
                <a:gd name="connsiteX3" fmla="*/ 1280883 w 3721327"/>
                <a:gd name="connsiteY3" fmla="*/ 3419406 h 4048188"/>
                <a:gd name="connsiteX4" fmla="*/ 1671408 w 3721327"/>
                <a:gd name="connsiteY4" fmla="*/ 2990781 h 4048188"/>
                <a:gd name="connsiteX5" fmla="*/ 2176233 w 3721327"/>
                <a:gd name="connsiteY5" fmla="*/ 2981256 h 4048188"/>
                <a:gd name="connsiteX6" fmla="*/ 2366733 w 3721327"/>
                <a:gd name="connsiteY6" fmla="*/ 4048056 h 4048188"/>
                <a:gd name="connsiteX7" fmla="*/ 2719158 w 3721327"/>
                <a:gd name="connsiteY7" fmla="*/ 2905056 h 4048188"/>
                <a:gd name="connsiteX8" fmla="*/ 3471633 w 3721327"/>
                <a:gd name="connsiteY8" fmla="*/ 4009956 h 4048188"/>
                <a:gd name="connsiteX9" fmla="*/ 3166833 w 3721327"/>
                <a:gd name="connsiteY9" fmla="*/ 1571556 h 4048188"/>
                <a:gd name="connsiteX10" fmla="*/ 3719283 w 3721327"/>
                <a:gd name="connsiteY10" fmla="*/ 180906 h 4048188"/>
                <a:gd name="connsiteX11" fmla="*/ 2928708 w 3721327"/>
                <a:gd name="connsiteY11" fmla="*/ 638106 h 4048188"/>
                <a:gd name="connsiteX12" fmla="*/ 2119083 w 3721327"/>
                <a:gd name="connsiteY12" fmla="*/ 552381 h 4048188"/>
                <a:gd name="connsiteX13" fmla="*/ 699858 w 3721327"/>
                <a:gd name="connsiteY13" fmla="*/ 38031 h 4048188"/>
                <a:gd name="connsiteX14" fmla="*/ 4533 w 3721327"/>
                <a:gd name="connsiteY14" fmla="*/ 85656 h 4048188"/>
                <a:gd name="connsiteX15" fmla="*/ 1007833 w 3721327"/>
                <a:gd name="connsiteY15" fmla="*/ 463481 h 4048188"/>
                <a:gd name="connsiteX0" fmla="*/ 1007833 w 3721144"/>
                <a:gd name="connsiteY0" fmla="*/ 463481 h 4048188"/>
                <a:gd name="connsiteX1" fmla="*/ 1347558 w 3721144"/>
                <a:gd name="connsiteY1" fmla="*/ 1676331 h 4048188"/>
                <a:gd name="connsiteX2" fmla="*/ 852258 w 3721144"/>
                <a:gd name="connsiteY2" fmla="*/ 3971856 h 4048188"/>
                <a:gd name="connsiteX3" fmla="*/ 1280883 w 3721144"/>
                <a:gd name="connsiteY3" fmla="*/ 3419406 h 4048188"/>
                <a:gd name="connsiteX4" fmla="*/ 1671408 w 3721144"/>
                <a:gd name="connsiteY4" fmla="*/ 2990781 h 4048188"/>
                <a:gd name="connsiteX5" fmla="*/ 2176233 w 3721144"/>
                <a:gd name="connsiteY5" fmla="*/ 2981256 h 4048188"/>
                <a:gd name="connsiteX6" fmla="*/ 2366733 w 3721144"/>
                <a:gd name="connsiteY6" fmla="*/ 4048056 h 4048188"/>
                <a:gd name="connsiteX7" fmla="*/ 2719158 w 3721144"/>
                <a:gd name="connsiteY7" fmla="*/ 2905056 h 4048188"/>
                <a:gd name="connsiteX8" fmla="*/ 3471633 w 3721144"/>
                <a:gd name="connsiteY8" fmla="*/ 4009956 h 4048188"/>
                <a:gd name="connsiteX9" fmla="*/ 3157308 w 3721144"/>
                <a:gd name="connsiteY9" fmla="*/ 1762056 h 4048188"/>
                <a:gd name="connsiteX10" fmla="*/ 3719283 w 3721144"/>
                <a:gd name="connsiteY10" fmla="*/ 180906 h 4048188"/>
                <a:gd name="connsiteX11" fmla="*/ 2928708 w 3721144"/>
                <a:gd name="connsiteY11" fmla="*/ 638106 h 4048188"/>
                <a:gd name="connsiteX12" fmla="*/ 2119083 w 3721144"/>
                <a:gd name="connsiteY12" fmla="*/ 552381 h 4048188"/>
                <a:gd name="connsiteX13" fmla="*/ 699858 w 3721144"/>
                <a:gd name="connsiteY13" fmla="*/ 38031 h 4048188"/>
                <a:gd name="connsiteX14" fmla="*/ 4533 w 3721144"/>
                <a:gd name="connsiteY14" fmla="*/ 85656 h 4048188"/>
                <a:gd name="connsiteX15" fmla="*/ 1007833 w 3721144"/>
                <a:gd name="connsiteY15" fmla="*/ 463481 h 4048188"/>
                <a:gd name="connsiteX0" fmla="*/ 1007833 w 3721144"/>
                <a:gd name="connsiteY0" fmla="*/ 463481 h 4048188"/>
                <a:gd name="connsiteX1" fmla="*/ 1347558 w 3721144"/>
                <a:gd name="connsiteY1" fmla="*/ 1676331 h 4048188"/>
                <a:gd name="connsiteX2" fmla="*/ 852258 w 3721144"/>
                <a:gd name="connsiteY2" fmla="*/ 3971856 h 4048188"/>
                <a:gd name="connsiteX3" fmla="*/ 1280883 w 3721144"/>
                <a:gd name="connsiteY3" fmla="*/ 3419406 h 4048188"/>
                <a:gd name="connsiteX4" fmla="*/ 1671408 w 3721144"/>
                <a:gd name="connsiteY4" fmla="*/ 2990781 h 4048188"/>
                <a:gd name="connsiteX5" fmla="*/ 2176233 w 3721144"/>
                <a:gd name="connsiteY5" fmla="*/ 2981256 h 4048188"/>
                <a:gd name="connsiteX6" fmla="*/ 2366733 w 3721144"/>
                <a:gd name="connsiteY6" fmla="*/ 4048056 h 4048188"/>
                <a:gd name="connsiteX7" fmla="*/ 2719158 w 3721144"/>
                <a:gd name="connsiteY7" fmla="*/ 2905056 h 4048188"/>
                <a:gd name="connsiteX8" fmla="*/ 3471633 w 3721144"/>
                <a:gd name="connsiteY8" fmla="*/ 4009956 h 4048188"/>
                <a:gd name="connsiteX9" fmla="*/ 3157308 w 3721144"/>
                <a:gd name="connsiteY9" fmla="*/ 1762056 h 4048188"/>
                <a:gd name="connsiteX10" fmla="*/ 3719283 w 3721144"/>
                <a:gd name="connsiteY10" fmla="*/ 142806 h 4048188"/>
                <a:gd name="connsiteX11" fmla="*/ 2928708 w 3721144"/>
                <a:gd name="connsiteY11" fmla="*/ 638106 h 4048188"/>
                <a:gd name="connsiteX12" fmla="*/ 2119083 w 3721144"/>
                <a:gd name="connsiteY12" fmla="*/ 552381 h 4048188"/>
                <a:gd name="connsiteX13" fmla="*/ 699858 w 3721144"/>
                <a:gd name="connsiteY13" fmla="*/ 38031 h 4048188"/>
                <a:gd name="connsiteX14" fmla="*/ 4533 w 3721144"/>
                <a:gd name="connsiteY14" fmla="*/ 85656 h 4048188"/>
                <a:gd name="connsiteX15" fmla="*/ 1007833 w 3721144"/>
                <a:gd name="connsiteY15" fmla="*/ 463481 h 4048188"/>
                <a:gd name="connsiteX0" fmla="*/ 978531 w 3720417"/>
                <a:gd name="connsiteY0" fmla="*/ 513032 h 4050114"/>
                <a:gd name="connsiteX1" fmla="*/ 1346831 w 3720417"/>
                <a:gd name="connsiteY1" fmla="*/ 1678257 h 4050114"/>
                <a:gd name="connsiteX2" fmla="*/ 851531 w 3720417"/>
                <a:gd name="connsiteY2" fmla="*/ 3973782 h 4050114"/>
                <a:gd name="connsiteX3" fmla="*/ 1280156 w 3720417"/>
                <a:gd name="connsiteY3" fmla="*/ 3421332 h 4050114"/>
                <a:gd name="connsiteX4" fmla="*/ 1670681 w 3720417"/>
                <a:gd name="connsiteY4" fmla="*/ 2992707 h 4050114"/>
                <a:gd name="connsiteX5" fmla="*/ 2175506 w 3720417"/>
                <a:gd name="connsiteY5" fmla="*/ 2983182 h 4050114"/>
                <a:gd name="connsiteX6" fmla="*/ 2366006 w 3720417"/>
                <a:gd name="connsiteY6" fmla="*/ 4049982 h 4050114"/>
                <a:gd name="connsiteX7" fmla="*/ 2718431 w 3720417"/>
                <a:gd name="connsiteY7" fmla="*/ 2906982 h 4050114"/>
                <a:gd name="connsiteX8" fmla="*/ 3470906 w 3720417"/>
                <a:gd name="connsiteY8" fmla="*/ 4011882 h 4050114"/>
                <a:gd name="connsiteX9" fmla="*/ 3156581 w 3720417"/>
                <a:gd name="connsiteY9" fmla="*/ 1763982 h 4050114"/>
                <a:gd name="connsiteX10" fmla="*/ 3718556 w 3720417"/>
                <a:gd name="connsiteY10" fmla="*/ 144732 h 4050114"/>
                <a:gd name="connsiteX11" fmla="*/ 2927981 w 3720417"/>
                <a:gd name="connsiteY11" fmla="*/ 640032 h 4050114"/>
                <a:gd name="connsiteX12" fmla="*/ 2118356 w 3720417"/>
                <a:gd name="connsiteY12" fmla="*/ 554307 h 4050114"/>
                <a:gd name="connsiteX13" fmla="*/ 699131 w 3720417"/>
                <a:gd name="connsiteY13" fmla="*/ 39957 h 4050114"/>
                <a:gd name="connsiteX14" fmla="*/ 3806 w 3720417"/>
                <a:gd name="connsiteY14" fmla="*/ 87582 h 4050114"/>
                <a:gd name="connsiteX15" fmla="*/ 978531 w 3720417"/>
                <a:gd name="connsiteY15" fmla="*/ 513032 h 405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20417" h="4050114">
                  <a:moveTo>
                    <a:pt x="978531" y="513032"/>
                  </a:moveTo>
                  <a:cubicBezTo>
                    <a:pt x="1202369" y="778145"/>
                    <a:pt x="1367998" y="1101465"/>
                    <a:pt x="1346831" y="1678257"/>
                  </a:cubicBezTo>
                  <a:cubicBezTo>
                    <a:pt x="1325664" y="2255049"/>
                    <a:pt x="862643" y="3683270"/>
                    <a:pt x="851531" y="3973782"/>
                  </a:cubicBezTo>
                  <a:cubicBezTo>
                    <a:pt x="840419" y="4264294"/>
                    <a:pt x="1143631" y="3584844"/>
                    <a:pt x="1280156" y="3421332"/>
                  </a:cubicBezTo>
                  <a:cubicBezTo>
                    <a:pt x="1416681" y="3257820"/>
                    <a:pt x="1521456" y="3065732"/>
                    <a:pt x="1670681" y="2992707"/>
                  </a:cubicBezTo>
                  <a:cubicBezTo>
                    <a:pt x="1819906" y="2919682"/>
                    <a:pt x="2059619" y="2806970"/>
                    <a:pt x="2175506" y="2983182"/>
                  </a:cubicBezTo>
                  <a:cubicBezTo>
                    <a:pt x="2291393" y="3159394"/>
                    <a:pt x="2275519" y="4062682"/>
                    <a:pt x="2366006" y="4049982"/>
                  </a:cubicBezTo>
                  <a:cubicBezTo>
                    <a:pt x="2456493" y="4037282"/>
                    <a:pt x="2534281" y="2913332"/>
                    <a:pt x="2718431" y="2906982"/>
                  </a:cubicBezTo>
                  <a:cubicBezTo>
                    <a:pt x="2902581" y="2900632"/>
                    <a:pt x="3397881" y="4202382"/>
                    <a:pt x="3470906" y="4011882"/>
                  </a:cubicBezTo>
                  <a:cubicBezTo>
                    <a:pt x="3543931" y="3821382"/>
                    <a:pt x="3115306" y="2408507"/>
                    <a:pt x="3156581" y="1763982"/>
                  </a:cubicBezTo>
                  <a:cubicBezTo>
                    <a:pt x="3197856" y="1119457"/>
                    <a:pt x="3756656" y="332057"/>
                    <a:pt x="3718556" y="144732"/>
                  </a:cubicBezTo>
                  <a:cubicBezTo>
                    <a:pt x="3680456" y="-42593"/>
                    <a:pt x="3194681" y="571770"/>
                    <a:pt x="2927981" y="640032"/>
                  </a:cubicBezTo>
                  <a:cubicBezTo>
                    <a:pt x="2661281" y="708294"/>
                    <a:pt x="2489831" y="654319"/>
                    <a:pt x="2118356" y="554307"/>
                  </a:cubicBezTo>
                  <a:cubicBezTo>
                    <a:pt x="1746881" y="454295"/>
                    <a:pt x="1051556" y="117744"/>
                    <a:pt x="699131" y="39957"/>
                  </a:cubicBezTo>
                  <a:cubicBezTo>
                    <a:pt x="346706" y="-37830"/>
                    <a:pt x="-42761" y="8736"/>
                    <a:pt x="3806" y="87582"/>
                  </a:cubicBezTo>
                  <a:cubicBezTo>
                    <a:pt x="50373" y="166428"/>
                    <a:pt x="754694" y="247920"/>
                    <a:pt x="978531" y="5130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任意多边形 145"/>
            <p:cNvSpPr/>
            <p:nvPr/>
          </p:nvSpPr>
          <p:spPr>
            <a:xfrm>
              <a:off x="1309246" y="4933910"/>
              <a:ext cx="460708" cy="634345"/>
            </a:xfrm>
            <a:custGeom>
              <a:avLst/>
              <a:gdLst>
                <a:gd name="connsiteX0" fmla="*/ 937899 w 3721243"/>
                <a:gd name="connsiteY0" fmla="*/ 320377 h 4045289"/>
                <a:gd name="connsiteX1" fmla="*/ 1347474 w 3721243"/>
                <a:gd name="connsiteY1" fmla="*/ 1672927 h 4045289"/>
                <a:gd name="connsiteX2" fmla="*/ 852174 w 3721243"/>
                <a:gd name="connsiteY2" fmla="*/ 3968452 h 4045289"/>
                <a:gd name="connsiteX3" fmla="*/ 1395099 w 3721243"/>
                <a:gd name="connsiteY3" fmla="*/ 3454102 h 4045289"/>
                <a:gd name="connsiteX4" fmla="*/ 1671324 w 3721243"/>
                <a:gd name="connsiteY4" fmla="*/ 2987377 h 4045289"/>
                <a:gd name="connsiteX5" fmla="*/ 2176149 w 3721243"/>
                <a:gd name="connsiteY5" fmla="*/ 2977852 h 4045289"/>
                <a:gd name="connsiteX6" fmla="*/ 2366649 w 3721243"/>
                <a:gd name="connsiteY6" fmla="*/ 4044652 h 4045289"/>
                <a:gd name="connsiteX7" fmla="*/ 2719074 w 3721243"/>
                <a:gd name="connsiteY7" fmla="*/ 2901652 h 4045289"/>
                <a:gd name="connsiteX8" fmla="*/ 3471549 w 3721243"/>
                <a:gd name="connsiteY8" fmla="*/ 4006552 h 4045289"/>
                <a:gd name="connsiteX9" fmla="*/ 3166749 w 3721243"/>
                <a:gd name="connsiteY9" fmla="*/ 1568152 h 4045289"/>
                <a:gd name="connsiteX10" fmla="*/ 3719199 w 3721243"/>
                <a:gd name="connsiteY10" fmla="*/ 177502 h 4045289"/>
                <a:gd name="connsiteX11" fmla="*/ 2928624 w 3721243"/>
                <a:gd name="connsiteY11" fmla="*/ 634702 h 4045289"/>
                <a:gd name="connsiteX12" fmla="*/ 2118999 w 3721243"/>
                <a:gd name="connsiteY12" fmla="*/ 548977 h 4045289"/>
                <a:gd name="connsiteX13" fmla="*/ 699774 w 3721243"/>
                <a:gd name="connsiteY13" fmla="*/ 34627 h 4045289"/>
                <a:gd name="connsiteX14" fmla="*/ 4449 w 3721243"/>
                <a:gd name="connsiteY14" fmla="*/ 82252 h 4045289"/>
                <a:gd name="connsiteX15" fmla="*/ 1004574 w 3721243"/>
                <a:gd name="connsiteY15" fmla="*/ 368002 h 4045289"/>
                <a:gd name="connsiteX16" fmla="*/ 1023624 w 3721243"/>
                <a:gd name="connsiteY16" fmla="*/ 434677 h 4045289"/>
                <a:gd name="connsiteX0" fmla="*/ 938408 w 3721752"/>
                <a:gd name="connsiteY0" fmla="*/ 322800 h 4047712"/>
                <a:gd name="connsiteX1" fmla="*/ 1347983 w 3721752"/>
                <a:gd name="connsiteY1" fmla="*/ 1675350 h 4047712"/>
                <a:gd name="connsiteX2" fmla="*/ 852683 w 3721752"/>
                <a:gd name="connsiteY2" fmla="*/ 3970875 h 4047712"/>
                <a:gd name="connsiteX3" fmla="*/ 1395608 w 3721752"/>
                <a:gd name="connsiteY3" fmla="*/ 3456525 h 4047712"/>
                <a:gd name="connsiteX4" fmla="*/ 1671833 w 3721752"/>
                <a:gd name="connsiteY4" fmla="*/ 2989800 h 4047712"/>
                <a:gd name="connsiteX5" fmla="*/ 2176658 w 3721752"/>
                <a:gd name="connsiteY5" fmla="*/ 2980275 h 4047712"/>
                <a:gd name="connsiteX6" fmla="*/ 2367158 w 3721752"/>
                <a:gd name="connsiteY6" fmla="*/ 4047075 h 4047712"/>
                <a:gd name="connsiteX7" fmla="*/ 2719583 w 3721752"/>
                <a:gd name="connsiteY7" fmla="*/ 2904075 h 4047712"/>
                <a:gd name="connsiteX8" fmla="*/ 3472058 w 3721752"/>
                <a:gd name="connsiteY8" fmla="*/ 4008975 h 4047712"/>
                <a:gd name="connsiteX9" fmla="*/ 3167258 w 3721752"/>
                <a:gd name="connsiteY9" fmla="*/ 1570575 h 4047712"/>
                <a:gd name="connsiteX10" fmla="*/ 3719708 w 3721752"/>
                <a:gd name="connsiteY10" fmla="*/ 179925 h 4047712"/>
                <a:gd name="connsiteX11" fmla="*/ 2929133 w 3721752"/>
                <a:gd name="connsiteY11" fmla="*/ 637125 h 4047712"/>
                <a:gd name="connsiteX12" fmla="*/ 2119508 w 3721752"/>
                <a:gd name="connsiteY12" fmla="*/ 551400 h 4047712"/>
                <a:gd name="connsiteX13" fmla="*/ 700283 w 3721752"/>
                <a:gd name="connsiteY13" fmla="*/ 37050 h 4047712"/>
                <a:gd name="connsiteX14" fmla="*/ 4958 w 3721752"/>
                <a:gd name="connsiteY14" fmla="*/ 84675 h 4047712"/>
                <a:gd name="connsiteX15" fmla="*/ 1024133 w 3721752"/>
                <a:gd name="connsiteY15" fmla="*/ 437100 h 4047712"/>
                <a:gd name="connsiteX0" fmla="*/ 938408 w 3721752"/>
                <a:gd name="connsiteY0" fmla="*/ 322800 h 4047712"/>
                <a:gd name="connsiteX1" fmla="*/ 1347983 w 3721752"/>
                <a:gd name="connsiteY1" fmla="*/ 1675350 h 4047712"/>
                <a:gd name="connsiteX2" fmla="*/ 852683 w 3721752"/>
                <a:gd name="connsiteY2" fmla="*/ 3970875 h 4047712"/>
                <a:gd name="connsiteX3" fmla="*/ 1395608 w 3721752"/>
                <a:gd name="connsiteY3" fmla="*/ 3456525 h 4047712"/>
                <a:gd name="connsiteX4" fmla="*/ 1671833 w 3721752"/>
                <a:gd name="connsiteY4" fmla="*/ 2989800 h 4047712"/>
                <a:gd name="connsiteX5" fmla="*/ 2176658 w 3721752"/>
                <a:gd name="connsiteY5" fmla="*/ 2980275 h 4047712"/>
                <a:gd name="connsiteX6" fmla="*/ 2367158 w 3721752"/>
                <a:gd name="connsiteY6" fmla="*/ 4047075 h 4047712"/>
                <a:gd name="connsiteX7" fmla="*/ 2719583 w 3721752"/>
                <a:gd name="connsiteY7" fmla="*/ 2904075 h 4047712"/>
                <a:gd name="connsiteX8" fmla="*/ 3472058 w 3721752"/>
                <a:gd name="connsiteY8" fmla="*/ 4008975 h 4047712"/>
                <a:gd name="connsiteX9" fmla="*/ 3167258 w 3721752"/>
                <a:gd name="connsiteY9" fmla="*/ 1570575 h 4047712"/>
                <a:gd name="connsiteX10" fmla="*/ 3719708 w 3721752"/>
                <a:gd name="connsiteY10" fmla="*/ 179925 h 4047712"/>
                <a:gd name="connsiteX11" fmla="*/ 2929133 w 3721752"/>
                <a:gd name="connsiteY11" fmla="*/ 637125 h 4047712"/>
                <a:gd name="connsiteX12" fmla="*/ 2119508 w 3721752"/>
                <a:gd name="connsiteY12" fmla="*/ 551400 h 4047712"/>
                <a:gd name="connsiteX13" fmla="*/ 700283 w 3721752"/>
                <a:gd name="connsiteY13" fmla="*/ 37050 h 4047712"/>
                <a:gd name="connsiteX14" fmla="*/ 4958 w 3721752"/>
                <a:gd name="connsiteY14" fmla="*/ 84675 h 4047712"/>
                <a:gd name="connsiteX15" fmla="*/ 1024133 w 3721752"/>
                <a:gd name="connsiteY15" fmla="*/ 437100 h 4047712"/>
                <a:gd name="connsiteX16" fmla="*/ 938408 w 3721752"/>
                <a:gd name="connsiteY16" fmla="*/ 322800 h 4047712"/>
                <a:gd name="connsiteX0" fmla="*/ 938408 w 3721752"/>
                <a:gd name="connsiteY0" fmla="*/ 322800 h 4047712"/>
                <a:gd name="connsiteX1" fmla="*/ 1347983 w 3721752"/>
                <a:gd name="connsiteY1" fmla="*/ 1675350 h 4047712"/>
                <a:gd name="connsiteX2" fmla="*/ 852683 w 3721752"/>
                <a:gd name="connsiteY2" fmla="*/ 3970875 h 4047712"/>
                <a:gd name="connsiteX3" fmla="*/ 1395608 w 3721752"/>
                <a:gd name="connsiteY3" fmla="*/ 3456525 h 4047712"/>
                <a:gd name="connsiteX4" fmla="*/ 1671833 w 3721752"/>
                <a:gd name="connsiteY4" fmla="*/ 2989800 h 4047712"/>
                <a:gd name="connsiteX5" fmla="*/ 2176658 w 3721752"/>
                <a:gd name="connsiteY5" fmla="*/ 2980275 h 4047712"/>
                <a:gd name="connsiteX6" fmla="*/ 2367158 w 3721752"/>
                <a:gd name="connsiteY6" fmla="*/ 4047075 h 4047712"/>
                <a:gd name="connsiteX7" fmla="*/ 2719583 w 3721752"/>
                <a:gd name="connsiteY7" fmla="*/ 2904075 h 4047712"/>
                <a:gd name="connsiteX8" fmla="*/ 3472058 w 3721752"/>
                <a:gd name="connsiteY8" fmla="*/ 4008975 h 4047712"/>
                <a:gd name="connsiteX9" fmla="*/ 3167258 w 3721752"/>
                <a:gd name="connsiteY9" fmla="*/ 1570575 h 4047712"/>
                <a:gd name="connsiteX10" fmla="*/ 3719708 w 3721752"/>
                <a:gd name="connsiteY10" fmla="*/ 179925 h 4047712"/>
                <a:gd name="connsiteX11" fmla="*/ 2929133 w 3721752"/>
                <a:gd name="connsiteY11" fmla="*/ 637125 h 4047712"/>
                <a:gd name="connsiteX12" fmla="*/ 2119508 w 3721752"/>
                <a:gd name="connsiteY12" fmla="*/ 551400 h 4047712"/>
                <a:gd name="connsiteX13" fmla="*/ 700283 w 3721752"/>
                <a:gd name="connsiteY13" fmla="*/ 37050 h 4047712"/>
                <a:gd name="connsiteX14" fmla="*/ 4958 w 3721752"/>
                <a:gd name="connsiteY14" fmla="*/ 84675 h 4047712"/>
                <a:gd name="connsiteX15" fmla="*/ 938408 w 3721752"/>
                <a:gd name="connsiteY15" fmla="*/ 322800 h 4047712"/>
                <a:gd name="connsiteX0" fmla="*/ 1007833 w 3721327"/>
                <a:gd name="connsiteY0" fmla="*/ 463481 h 4048693"/>
                <a:gd name="connsiteX1" fmla="*/ 1347558 w 3721327"/>
                <a:gd name="connsiteY1" fmla="*/ 1676331 h 4048693"/>
                <a:gd name="connsiteX2" fmla="*/ 852258 w 3721327"/>
                <a:gd name="connsiteY2" fmla="*/ 3971856 h 4048693"/>
                <a:gd name="connsiteX3" fmla="*/ 1395183 w 3721327"/>
                <a:gd name="connsiteY3" fmla="*/ 3457506 h 4048693"/>
                <a:gd name="connsiteX4" fmla="*/ 1671408 w 3721327"/>
                <a:gd name="connsiteY4" fmla="*/ 2990781 h 4048693"/>
                <a:gd name="connsiteX5" fmla="*/ 2176233 w 3721327"/>
                <a:gd name="connsiteY5" fmla="*/ 2981256 h 4048693"/>
                <a:gd name="connsiteX6" fmla="*/ 2366733 w 3721327"/>
                <a:gd name="connsiteY6" fmla="*/ 4048056 h 4048693"/>
                <a:gd name="connsiteX7" fmla="*/ 2719158 w 3721327"/>
                <a:gd name="connsiteY7" fmla="*/ 2905056 h 4048693"/>
                <a:gd name="connsiteX8" fmla="*/ 3471633 w 3721327"/>
                <a:gd name="connsiteY8" fmla="*/ 4009956 h 4048693"/>
                <a:gd name="connsiteX9" fmla="*/ 3166833 w 3721327"/>
                <a:gd name="connsiteY9" fmla="*/ 1571556 h 4048693"/>
                <a:gd name="connsiteX10" fmla="*/ 3719283 w 3721327"/>
                <a:gd name="connsiteY10" fmla="*/ 180906 h 4048693"/>
                <a:gd name="connsiteX11" fmla="*/ 2928708 w 3721327"/>
                <a:gd name="connsiteY11" fmla="*/ 638106 h 4048693"/>
                <a:gd name="connsiteX12" fmla="*/ 2119083 w 3721327"/>
                <a:gd name="connsiteY12" fmla="*/ 552381 h 4048693"/>
                <a:gd name="connsiteX13" fmla="*/ 699858 w 3721327"/>
                <a:gd name="connsiteY13" fmla="*/ 38031 h 4048693"/>
                <a:gd name="connsiteX14" fmla="*/ 4533 w 3721327"/>
                <a:gd name="connsiteY14" fmla="*/ 85656 h 4048693"/>
                <a:gd name="connsiteX15" fmla="*/ 1007833 w 3721327"/>
                <a:gd name="connsiteY15" fmla="*/ 463481 h 4048693"/>
                <a:gd name="connsiteX0" fmla="*/ 1007833 w 3721327"/>
                <a:gd name="connsiteY0" fmla="*/ 463481 h 4048188"/>
                <a:gd name="connsiteX1" fmla="*/ 1347558 w 3721327"/>
                <a:gd name="connsiteY1" fmla="*/ 1676331 h 4048188"/>
                <a:gd name="connsiteX2" fmla="*/ 852258 w 3721327"/>
                <a:gd name="connsiteY2" fmla="*/ 3971856 h 4048188"/>
                <a:gd name="connsiteX3" fmla="*/ 1280883 w 3721327"/>
                <a:gd name="connsiteY3" fmla="*/ 3419406 h 4048188"/>
                <a:gd name="connsiteX4" fmla="*/ 1671408 w 3721327"/>
                <a:gd name="connsiteY4" fmla="*/ 2990781 h 4048188"/>
                <a:gd name="connsiteX5" fmla="*/ 2176233 w 3721327"/>
                <a:gd name="connsiteY5" fmla="*/ 2981256 h 4048188"/>
                <a:gd name="connsiteX6" fmla="*/ 2366733 w 3721327"/>
                <a:gd name="connsiteY6" fmla="*/ 4048056 h 4048188"/>
                <a:gd name="connsiteX7" fmla="*/ 2719158 w 3721327"/>
                <a:gd name="connsiteY7" fmla="*/ 2905056 h 4048188"/>
                <a:gd name="connsiteX8" fmla="*/ 3471633 w 3721327"/>
                <a:gd name="connsiteY8" fmla="*/ 4009956 h 4048188"/>
                <a:gd name="connsiteX9" fmla="*/ 3166833 w 3721327"/>
                <a:gd name="connsiteY9" fmla="*/ 1571556 h 4048188"/>
                <a:gd name="connsiteX10" fmla="*/ 3719283 w 3721327"/>
                <a:gd name="connsiteY10" fmla="*/ 180906 h 4048188"/>
                <a:gd name="connsiteX11" fmla="*/ 2928708 w 3721327"/>
                <a:gd name="connsiteY11" fmla="*/ 638106 h 4048188"/>
                <a:gd name="connsiteX12" fmla="*/ 2119083 w 3721327"/>
                <a:gd name="connsiteY12" fmla="*/ 552381 h 4048188"/>
                <a:gd name="connsiteX13" fmla="*/ 699858 w 3721327"/>
                <a:gd name="connsiteY13" fmla="*/ 38031 h 4048188"/>
                <a:gd name="connsiteX14" fmla="*/ 4533 w 3721327"/>
                <a:gd name="connsiteY14" fmla="*/ 85656 h 4048188"/>
                <a:gd name="connsiteX15" fmla="*/ 1007833 w 3721327"/>
                <a:gd name="connsiteY15" fmla="*/ 463481 h 4048188"/>
                <a:gd name="connsiteX0" fmla="*/ 1007833 w 3721327"/>
                <a:gd name="connsiteY0" fmla="*/ 463481 h 4048188"/>
                <a:gd name="connsiteX1" fmla="*/ 1347558 w 3721327"/>
                <a:gd name="connsiteY1" fmla="*/ 1676331 h 4048188"/>
                <a:gd name="connsiteX2" fmla="*/ 852258 w 3721327"/>
                <a:gd name="connsiteY2" fmla="*/ 3971856 h 4048188"/>
                <a:gd name="connsiteX3" fmla="*/ 1280883 w 3721327"/>
                <a:gd name="connsiteY3" fmla="*/ 3419406 h 4048188"/>
                <a:gd name="connsiteX4" fmla="*/ 1671408 w 3721327"/>
                <a:gd name="connsiteY4" fmla="*/ 2990781 h 4048188"/>
                <a:gd name="connsiteX5" fmla="*/ 2176233 w 3721327"/>
                <a:gd name="connsiteY5" fmla="*/ 2981256 h 4048188"/>
                <a:gd name="connsiteX6" fmla="*/ 2366733 w 3721327"/>
                <a:gd name="connsiteY6" fmla="*/ 4048056 h 4048188"/>
                <a:gd name="connsiteX7" fmla="*/ 2719158 w 3721327"/>
                <a:gd name="connsiteY7" fmla="*/ 2905056 h 4048188"/>
                <a:gd name="connsiteX8" fmla="*/ 3471633 w 3721327"/>
                <a:gd name="connsiteY8" fmla="*/ 4009956 h 4048188"/>
                <a:gd name="connsiteX9" fmla="*/ 3166833 w 3721327"/>
                <a:gd name="connsiteY9" fmla="*/ 1571556 h 4048188"/>
                <a:gd name="connsiteX10" fmla="*/ 3719283 w 3721327"/>
                <a:gd name="connsiteY10" fmla="*/ 180906 h 4048188"/>
                <a:gd name="connsiteX11" fmla="*/ 2928708 w 3721327"/>
                <a:gd name="connsiteY11" fmla="*/ 638106 h 4048188"/>
                <a:gd name="connsiteX12" fmla="*/ 2119083 w 3721327"/>
                <a:gd name="connsiteY12" fmla="*/ 552381 h 4048188"/>
                <a:gd name="connsiteX13" fmla="*/ 699858 w 3721327"/>
                <a:gd name="connsiteY13" fmla="*/ 38031 h 4048188"/>
                <a:gd name="connsiteX14" fmla="*/ 4533 w 3721327"/>
                <a:gd name="connsiteY14" fmla="*/ 85656 h 4048188"/>
                <a:gd name="connsiteX15" fmla="*/ 1007833 w 3721327"/>
                <a:gd name="connsiteY15" fmla="*/ 463481 h 4048188"/>
                <a:gd name="connsiteX0" fmla="*/ 1007833 w 3721144"/>
                <a:gd name="connsiteY0" fmla="*/ 463481 h 4048188"/>
                <a:gd name="connsiteX1" fmla="*/ 1347558 w 3721144"/>
                <a:gd name="connsiteY1" fmla="*/ 1676331 h 4048188"/>
                <a:gd name="connsiteX2" fmla="*/ 852258 w 3721144"/>
                <a:gd name="connsiteY2" fmla="*/ 3971856 h 4048188"/>
                <a:gd name="connsiteX3" fmla="*/ 1280883 w 3721144"/>
                <a:gd name="connsiteY3" fmla="*/ 3419406 h 4048188"/>
                <a:gd name="connsiteX4" fmla="*/ 1671408 w 3721144"/>
                <a:gd name="connsiteY4" fmla="*/ 2990781 h 4048188"/>
                <a:gd name="connsiteX5" fmla="*/ 2176233 w 3721144"/>
                <a:gd name="connsiteY5" fmla="*/ 2981256 h 4048188"/>
                <a:gd name="connsiteX6" fmla="*/ 2366733 w 3721144"/>
                <a:gd name="connsiteY6" fmla="*/ 4048056 h 4048188"/>
                <a:gd name="connsiteX7" fmla="*/ 2719158 w 3721144"/>
                <a:gd name="connsiteY7" fmla="*/ 2905056 h 4048188"/>
                <a:gd name="connsiteX8" fmla="*/ 3471633 w 3721144"/>
                <a:gd name="connsiteY8" fmla="*/ 4009956 h 4048188"/>
                <a:gd name="connsiteX9" fmla="*/ 3157308 w 3721144"/>
                <a:gd name="connsiteY9" fmla="*/ 1762056 h 4048188"/>
                <a:gd name="connsiteX10" fmla="*/ 3719283 w 3721144"/>
                <a:gd name="connsiteY10" fmla="*/ 180906 h 4048188"/>
                <a:gd name="connsiteX11" fmla="*/ 2928708 w 3721144"/>
                <a:gd name="connsiteY11" fmla="*/ 638106 h 4048188"/>
                <a:gd name="connsiteX12" fmla="*/ 2119083 w 3721144"/>
                <a:gd name="connsiteY12" fmla="*/ 552381 h 4048188"/>
                <a:gd name="connsiteX13" fmla="*/ 699858 w 3721144"/>
                <a:gd name="connsiteY13" fmla="*/ 38031 h 4048188"/>
                <a:gd name="connsiteX14" fmla="*/ 4533 w 3721144"/>
                <a:gd name="connsiteY14" fmla="*/ 85656 h 4048188"/>
                <a:gd name="connsiteX15" fmla="*/ 1007833 w 3721144"/>
                <a:gd name="connsiteY15" fmla="*/ 463481 h 4048188"/>
                <a:gd name="connsiteX0" fmla="*/ 1007833 w 3721144"/>
                <a:gd name="connsiteY0" fmla="*/ 463481 h 4048188"/>
                <a:gd name="connsiteX1" fmla="*/ 1347558 w 3721144"/>
                <a:gd name="connsiteY1" fmla="*/ 1676331 h 4048188"/>
                <a:gd name="connsiteX2" fmla="*/ 852258 w 3721144"/>
                <a:gd name="connsiteY2" fmla="*/ 3971856 h 4048188"/>
                <a:gd name="connsiteX3" fmla="*/ 1280883 w 3721144"/>
                <a:gd name="connsiteY3" fmla="*/ 3419406 h 4048188"/>
                <a:gd name="connsiteX4" fmla="*/ 1671408 w 3721144"/>
                <a:gd name="connsiteY4" fmla="*/ 2990781 h 4048188"/>
                <a:gd name="connsiteX5" fmla="*/ 2176233 w 3721144"/>
                <a:gd name="connsiteY5" fmla="*/ 2981256 h 4048188"/>
                <a:gd name="connsiteX6" fmla="*/ 2366733 w 3721144"/>
                <a:gd name="connsiteY6" fmla="*/ 4048056 h 4048188"/>
                <a:gd name="connsiteX7" fmla="*/ 2719158 w 3721144"/>
                <a:gd name="connsiteY7" fmla="*/ 2905056 h 4048188"/>
                <a:gd name="connsiteX8" fmla="*/ 3471633 w 3721144"/>
                <a:gd name="connsiteY8" fmla="*/ 4009956 h 4048188"/>
                <a:gd name="connsiteX9" fmla="*/ 3157308 w 3721144"/>
                <a:gd name="connsiteY9" fmla="*/ 1762056 h 4048188"/>
                <a:gd name="connsiteX10" fmla="*/ 3719283 w 3721144"/>
                <a:gd name="connsiteY10" fmla="*/ 142806 h 4048188"/>
                <a:gd name="connsiteX11" fmla="*/ 2928708 w 3721144"/>
                <a:gd name="connsiteY11" fmla="*/ 638106 h 4048188"/>
                <a:gd name="connsiteX12" fmla="*/ 2119083 w 3721144"/>
                <a:gd name="connsiteY12" fmla="*/ 552381 h 4048188"/>
                <a:gd name="connsiteX13" fmla="*/ 699858 w 3721144"/>
                <a:gd name="connsiteY13" fmla="*/ 38031 h 4048188"/>
                <a:gd name="connsiteX14" fmla="*/ 4533 w 3721144"/>
                <a:gd name="connsiteY14" fmla="*/ 85656 h 4048188"/>
                <a:gd name="connsiteX15" fmla="*/ 1007833 w 3721144"/>
                <a:gd name="connsiteY15" fmla="*/ 463481 h 4048188"/>
                <a:gd name="connsiteX0" fmla="*/ 978531 w 3720417"/>
                <a:gd name="connsiteY0" fmla="*/ 513032 h 4050114"/>
                <a:gd name="connsiteX1" fmla="*/ 1346831 w 3720417"/>
                <a:gd name="connsiteY1" fmla="*/ 1678257 h 4050114"/>
                <a:gd name="connsiteX2" fmla="*/ 851531 w 3720417"/>
                <a:gd name="connsiteY2" fmla="*/ 3973782 h 4050114"/>
                <a:gd name="connsiteX3" fmla="*/ 1280156 w 3720417"/>
                <a:gd name="connsiteY3" fmla="*/ 3421332 h 4050114"/>
                <a:gd name="connsiteX4" fmla="*/ 1670681 w 3720417"/>
                <a:gd name="connsiteY4" fmla="*/ 2992707 h 4050114"/>
                <a:gd name="connsiteX5" fmla="*/ 2175506 w 3720417"/>
                <a:gd name="connsiteY5" fmla="*/ 2983182 h 4050114"/>
                <a:gd name="connsiteX6" fmla="*/ 2366006 w 3720417"/>
                <a:gd name="connsiteY6" fmla="*/ 4049982 h 4050114"/>
                <a:gd name="connsiteX7" fmla="*/ 2718431 w 3720417"/>
                <a:gd name="connsiteY7" fmla="*/ 2906982 h 4050114"/>
                <a:gd name="connsiteX8" fmla="*/ 3470906 w 3720417"/>
                <a:gd name="connsiteY8" fmla="*/ 4011882 h 4050114"/>
                <a:gd name="connsiteX9" fmla="*/ 3156581 w 3720417"/>
                <a:gd name="connsiteY9" fmla="*/ 1763982 h 4050114"/>
                <a:gd name="connsiteX10" fmla="*/ 3718556 w 3720417"/>
                <a:gd name="connsiteY10" fmla="*/ 144732 h 4050114"/>
                <a:gd name="connsiteX11" fmla="*/ 2927981 w 3720417"/>
                <a:gd name="connsiteY11" fmla="*/ 640032 h 4050114"/>
                <a:gd name="connsiteX12" fmla="*/ 2118356 w 3720417"/>
                <a:gd name="connsiteY12" fmla="*/ 554307 h 4050114"/>
                <a:gd name="connsiteX13" fmla="*/ 699131 w 3720417"/>
                <a:gd name="connsiteY13" fmla="*/ 39957 h 4050114"/>
                <a:gd name="connsiteX14" fmla="*/ 3806 w 3720417"/>
                <a:gd name="connsiteY14" fmla="*/ 87582 h 4050114"/>
                <a:gd name="connsiteX15" fmla="*/ 978531 w 3720417"/>
                <a:gd name="connsiteY15" fmla="*/ 513032 h 405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20417" h="4050114">
                  <a:moveTo>
                    <a:pt x="978531" y="513032"/>
                  </a:moveTo>
                  <a:cubicBezTo>
                    <a:pt x="1202369" y="778145"/>
                    <a:pt x="1367998" y="1101465"/>
                    <a:pt x="1346831" y="1678257"/>
                  </a:cubicBezTo>
                  <a:cubicBezTo>
                    <a:pt x="1325664" y="2255049"/>
                    <a:pt x="862643" y="3683270"/>
                    <a:pt x="851531" y="3973782"/>
                  </a:cubicBezTo>
                  <a:cubicBezTo>
                    <a:pt x="840419" y="4264294"/>
                    <a:pt x="1143631" y="3584844"/>
                    <a:pt x="1280156" y="3421332"/>
                  </a:cubicBezTo>
                  <a:cubicBezTo>
                    <a:pt x="1416681" y="3257820"/>
                    <a:pt x="1521456" y="3065732"/>
                    <a:pt x="1670681" y="2992707"/>
                  </a:cubicBezTo>
                  <a:cubicBezTo>
                    <a:pt x="1819906" y="2919682"/>
                    <a:pt x="2059619" y="2806970"/>
                    <a:pt x="2175506" y="2983182"/>
                  </a:cubicBezTo>
                  <a:cubicBezTo>
                    <a:pt x="2291393" y="3159394"/>
                    <a:pt x="2275519" y="4062682"/>
                    <a:pt x="2366006" y="4049982"/>
                  </a:cubicBezTo>
                  <a:cubicBezTo>
                    <a:pt x="2456493" y="4037282"/>
                    <a:pt x="2534281" y="2913332"/>
                    <a:pt x="2718431" y="2906982"/>
                  </a:cubicBezTo>
                  <a:cubicBezTo>
                    <a:pt x="2902581" y="2900632"/>
                    <a:pt x="3397881" y="4202382"/>
                    <a:pt x="3470906" y="4011882"/>
                  </a:cubicBezTo>
                  <a:cubicBezTo>
                    <a:pt x="3543931" y="3821382"/>
                    <a:pt x="3115306" y="2408507"/>
                    <a:pt x="3156581" y="1763982"/>
                  </a:cubicBezTo>
                  <a:cubicBezTo>
                    <a:pt x="3197856" y="1119457"/>
                    <a:pt x="3756656" y="332057"/>
                    <a:pt x="3718556" y="144732"/>
                  </a:cubicBezTo>
                  <a:cubicBezTo>
                    <a:pt x="3680456" y="-42593"/>
                    <a:pt x="3194681" y="571770"/>
                    <a:pt x="2927981" y="640032"/>
                  </a:cubicBezTo>
                  <a:cubicBezTo>
                    <a:pt x="2661281" y="708294"/>
                    <a:pt x="2489831" y="654319"/>
                    <a:pt x="2118356" y="554307"/>
                  </a:cubicBezTo>
                  <a:cubicBezTo>
                    <a:pt x="1746881" y="454295"/>
                    <a:pt x="1051556" y="117744"/>
                    <a:pt x="699131" y="39957"/>
                  </a:cubicBezTo>
                  <a:cubicBezTo>
                    <a:pt x="346706" y="-37830"/>
                    <a:pt x="-42761" y="8736"/>
                    <a:pt x="3806" y="87582"/>
                  </a:cubicBezTo>
                  <a:cubicBezTo>
                    <a:pt x="50373" y="166428"/>
                    <a:pt x="754694" y="247920"/>
                    <a:pt x="978531" y="5130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任意多边形 146"/>
            <p:cNvSpPr/>
            <p:nvPr/>
          </p:nvSpPr>
          <p:spPr>
            <a:xfrm>
              <a:off x="908665" y="4933910"/>
              <a:ext cx="460708" cy="634345"/>
            </a:xfrm>
            <a:custGeom>
              <a:avLst/>
              <a:gdLst>
                <a:gd name="connsiteX0" fmla="*/ 937899 w 3721243"/>
                <a:gd name="connsiteY0" fmla="*/ 320377 h 4045289"/>
                <a:gd name="connsiteX1" fmla="*/ 1347474 w 3721243"/>
                <a:gd name="connsiteY1" fmla="*/ 1672927 h 4045289"/>
                <a:gd name="connsiteX2" fmla="*/ 852174 w 3721243"/>
                <a:gd name="connsiteY2" fmla="*/ 3968452 h 4045289"/>
                <a:gd name="connsiteX3" fmla="*/ 1395099 w 3721243"/>
                <a:gd name="connsiteY3" fmla="*/ 3454102 h 4045289"/>
                <a:gd name="connsiteX4" fmla="*/ 1671324 w 3721243"/>
                <a:gd name="connsiteY4" fmla="*/ 2987377 h 4045289"/>
                <a:gd name="connsiteX5" fmla="*/ 2176149 w 3721243"/>
                <a:gd name="connsiteY5" fmla="*/ 2977852 h 4045289"/>
                <a:gd name="connsiteX6" fmla="*/ 2366649 w 3721243"/>
                <a:gd name="connsiteY6" fmla="*/ 4044652 h 4045289"/>
                <a:gd name="connsiteX7" fmla="*/ 2719074 w 3721243"/>
                <a:gd name="connsiteY7" fmla="*/ 2901652 h 4045289"/>
                <a:gd name="connsiteX8" fmla="*/ 3471549 w 3721243"/>
                <a:gd name="connsiteY8" fmla="*/ 4006552 h 4045289"/>
                <a:gd name="connsiteX9" fmla="*/ 3166749 w 3721243"/>
                <a:gd name="connsiteY9" fmla="*/ 1568152 h 4045289"/>
                <a:gd name="connsiteX10" fmla="*/ 3719199 w 3721243"/>
                <a:gd name="connsiteY10" fmla="*/ 177502 h 4045289"/>
                <a:gd name="connsiteX11" fmla="*/ 2928624 w 3721243"/>
                <a:gd name="connsiteY11" fmla="*/ 634702 h 4045289"/>
                <a:gd name="connsiteX12" fmla="*/ 2118999 w 3721243"/>
                <a:gd name="connsiteY12" fmla="*/ 548977 h 4045289"/>
                <a:gd name="connsiteX13" fmla="*/ 699774 w 3721243"/>
                <a:gd name="connsiteY13" fmla="*/ 34627 h 4045289"/>
                <a:gd name="connsiteX14" fmla="*/ 4449 w 3721243"/>
                <a:gd name="connsiteY14" fmla="*/ 82252 h 4045289"/>
                <a:gd name="connsiteX15" fmla="*/ 1004574 w 3721243"/>
                <a:gd name="connsiteY15" fmla="*/ 368002 h 4045289"/>
                <a:gd name="connsiteX16" fmla="*/ 1023624 w 3721243"/>
                <a:gd name="connsiteY16" fmla="*/ 434677 h 4045289"/>
                <a:gd name="connsiteX0" fmla="*/ 938408 w 3721752"/>
                <a:gd name="connsiteY0" fmla="*/ 322800 h 4047712"/>
                <a:gd name="connsiteX1" fmla="*/ 1347983 w 3721752"/>
                <a:gd name="connsiteY1" fmla="*/ 1675350 h 4047712"/>
                <a:gd name="connsiteX2" fmla="*/ 852683 w 3721752"/>
                <a:gd name="connsiteY2" fmla="*/ 3970875 h 4047712"/>
                <a:gd name="connsiteX3" fmla="*/ 1395608 w 3721752"/>
                <a:gd name="connsiteY3" fmla="*/ 3456525 h 4047712"/>
                <a:gd name="connsiteX4" fmla="*/ 1671833 w 3721752"/>
                <a:gd name="connsiteY4" fmla="*/ 2989800 h 4047712"/>
                <a:gd name="connsiteX5" fmla="*/ 2176658 w 3721752"/>
                <a:gd name="connsiteY5" fmla="*/ 2980275 h 4047712"/>
                <a:gd name="connsiteX6" fmla="*/ 2367158 w 3721752"/>
                <a:gd name="connsiteY6" fmla="*/ 4047075 h 4047712"/>
                <a:gd name="connsiteX7" fmla="*/ 2719583 w 3721752"/>
                <a:gd name="connsiteY7" fmla="*/ 2904075 h 4047712"/>
                <a:gd name="connsiteX8" fmla="*/ 3472058 w 3721752"/>
                <a:gd name="connsiteY8" fmla="*/ 4008975 h 4047712"/>
                <a:gd name="connsiteX9" fmla="*/ 3167258 w 3721752"/>
                <a:gd name="connsiteY9" fmla="*/ 1570575 h 4047712"/>
                <a:gd name="connsiteX10" fmla="*/ 3719708 w 3721752"/>
                <a:gd name="connsiteY10" fmla="*/ 179925 h 4047712"/>
                <a:gd name="connsiteX11" fmla="*/ 2929133 w 3721752"/>
                <a:gd name="connsiteY11" fmla="*/ 637125 h 4047712"/>
                <a:gd name="connsiteX12" fmla="*/ 2119508 w 3721752"/>
                <a:gd name="connsiteY12" fmla="*/ 551400 h 4047712"/>
                <a:gd name="connsiteX13" fmla="*/ 700283 w 3721752"/>
                <a:gd name="connsiteY13" fmla="*/ 37050 h 4047712"/>
                <a:gd name="connsiteX14" fmla="*/ 4958 w 3721752"/>
                <a:gd name="connsiteY14" fmla="*/ 84675 h 4047712"/>
                <a:gd name="connsiteX15" fmla="*/ 1024133 w 3721752"/>
                <a:gd name="connsiteY15" fmla="*/ 437100 h 4047712"/>
                <a:gd name="connsiteX0" fmla="*/ 938408 w 3721752"/>
                <a:gd name="connsiteY0" fmla="*/ 322800 h 4047712"/>
                <a:gd name="connsiteX1" fmla="*/ 1347983 w 3721752"/>
                <a:gd name="connsiteY1" fmla="*/ 1675350 h 4047712"/>
                <a:gd name="connsiteX2" fmla="*/ 852683 w 3721752"/>
                <a:gd name="connsiteY2" fmla="*/ 3970875 h 4047712"/>
                <a:gd name="connsiteX3" fmla="*/ 1395608 w 3721752"/>
                <a:gd name="connsiteY3" fmla="*/ 3456525 h 4047712"/>
                <a:gd name="connsiteX4" fmla="*/ 1671833 w 3721752"/>
                <a:gd name="connsiteY4" fmla="*/ 2989800 h 4047712"/>
                <a:gd name="connsiteX5" fmla="*/ 2176658 w 3721752"/>
                <a:gd name="connsiteY5" fmla="*/ 2980275 h 4047712"/>
                <a:gd name="connsiteX6" fmla="*/ 2367158 w 3721752"/>
                <a:gd name="connsiteY6" fmla="*/ 4047075 h 4047712"/>
                <a:gd name="connsiteX7" fmla="*/ 2719583 w 3721752"/>
                <a:gd name="connsiteY7" fmla="*/ 2904075 h 4047712"/>
                <a:gd name="connsiteX8" fmla="*/ 3472058 w 3721752"/>
                <a:gd name="connsiteY8" fmla="*/ 4008975 h 4047712"/>
                <a:gd name="connsiteX9" fmla="*/ 3167258 w 3721752"/>
                <a:gd name="connsiteY9" fmla="*/ 1570575 h 4047712"/>
                <a:gd name="connsiteX10" fmla="*/ 3719708 w 3721752"/>
                <a:gd name="connsiteY10" fmla="*/ 179925 h 4047712"/>
                <a:gd name="connsiteX11" fmla="*/ 2929133 w 3721752"/>
                <a:gd name="connsiteY11" fmla="*/ 637125 h 4047712"/>
                <a:gd name="connsiteX12" fmla="*/ 2119508 w 3721752"/>
                <a:gd name="connsiteY12" fmla="*/ 551400 h 4047712"/>
                <a:gd name="connsiteX13" fmla="*/ 700283 w 3721752"/>
                <a:gd name="connsiteY13" fmla="*/ 37050 h 4047712"/>
                <a:gd name="connsiteX14" fmla="*/ 4958 w 3721752"/>
                <a:gd name="connsiteY14" fmla="*/ 84675 h 4047712"/>
                <a:gd name="connsiteX15" fmla="*/ 1024133 w 3721752"/>
                <a:gd name="connsiteY15" fmla="*/ 437100 h 4047712"/>
                <a:gd name="connsiteX16" fmla="*/ 938408 w 3721752"/>
                <a:gd name="connsiteY16" fmla="*/ 322800 h 4047712"/>
                <a:gd name="connsiteX0" fmla="*/ 938408 w 3721752"/>
                <a:gd name="connsiteY0" fmla="*/ 322800 h 4047712"/>
                <a:gd name="connsiteX1" fmla="*/ 1347983 w 3721752"/>
                <a:gd name="connsiteY1" fmla="*/ 1675350 h 4047712"/>
                <a:gd name="connsiteX2" fmla="*/ 852683 w 3721752"/>
                <a:gd name="connsiteY2" fmla="*/ 3970875 h 4047712"/>
                <a:gd name="connsiteX3" fmla="*/ 1395608 w 3721752"/>
                <a:gd name="connsiteY3" fmla="*/ 3456525 h 4047712"/>
                <a:gd name="connsiteX4" fmla="*/ 1671833 w 3721752"/>
                <a:gd name="connsiteY4" fmla="*/ 2989800 h 4047712"/>
                <a:gd name="connsiteX5" fmla="*/ 2176658 w 3721752"/>
                <a:gd name="connsiteY5" fmla="*/ 2980275 h 4047712"/>
                <a:gd name="connsiteX6" fmla="*/ 2367158 w 3721752"/>
                <a:gd name="connsiteY6" fmla="*/ 4047075 h 4047712"/>
                <a:gd name="connsiteX7" fmla="*/ 2719583 w 3721752"/>
                <a:gd name="connsiteY7" fmla="*/ 2904075 h 4047712"/>
                <a:gd name="connsiteX8" fmla="*/ 3472058 w 3721752"/>
                <a:gd name="connsiteY8" fmla="*/ 4008975 h 4047712"/>
                <a:gd name="connsiteX9" fmla="*/ 3167258 w 3721752"/>
                <a:gd name="connsiteY9" fmla="*/ 1570575 h 4047712"/>
                <a:gd name="connsiteX10" fmla="*/ 3719708 w 3721752"/>
                <a:gd name="connsiteY10" fmla="*/ 179925 h 4047712"/>
                <a:gd name="connsiteX11" fmla="*/ 2929133 w 3721752"/>
                <a:gd name="connsiteY11" fmla="*/ 637125 h 4047712"/>
                <a:gd name="connsiteX12" fmla="*/ 2119508 w 3721752"/>
                <a:gd name="connsiteY12" fmla="*/ 551400 h 4047712"/>
                <a:gd name="connsiteX13" fmla="*/ 700283 w 3721752"/>
                <a:gd name="connsiteY13" fmla="*/ 37050 h 4047712"/>
                <a:gd name="connsiteX14" fmla="*/ 4958 w 3721752"/>
                <a:gd name="connsiteY14" fmla="*/ 84675 h 4047712"/>
                <a:gd name="connsiteX15" fmla="*/ 938408 w 3721752"/>
                <a:gd name="connsiteY15" fmla="*/ 322800 h 4047712"/>
                <a:gd name="connsiteX0" fmla="*/ 1007833 w 3721327"/>
                <a:gd name="connsiteY0" fmla="*/ 463481 h 4048693"/>
                <a:gd name="connsiteX1" fmla="*/ 1347558 w 3721327"/>
                <a:gd name="connsiteY1" fmla="*/ 1676331 h 4048693"/>
                <a:gd name="connsiteX2" fmla="*/ 852258 w 3721327"/>
                <a:gd name="connsiteY2" fmla="*/ 3971856 h 4048693"/>
                <a:gd name="connsiteX3" fmla="*/ 1395183 w 3721327"/>
                <a:gd name="connsiteY3" fmla="*/ 3457506 h 4048693"/>
                <a:gd name="connsiteX4" fmla="*/ 1671408 w 3721327"/>
                <a:gd name="connsiteY4" fmla="*/ 2990781 h 4048693"/>
                <a:gd name="connsiteX5" fmla="*/ 2176233 w 3721327"/>
                <a:gd name="connsiteY5" fmla="*/ 2981256 h 4048693"/>
                <a:gd name="connsiteX6" fmla="*/ 2366733 w 3721327"/>
                <a:gd name="connsiteY6" fmla="*/ 4048056 h 4048693"/>
                <a:gd name="connsiteX7" fmla="*/ 2719158 w 3721327"/>
                <a:gd name="connsiteY7" fmla="*/ 2905056 h 4048693"/>
                <a:gd name="connsiteX8" fmla="*/ 3471633 w 3721327"/>
                <a:gd name="connsiteY8" fmla="*/ 4009956 h 4048693"/>
                <a:gd name="connsiteX9" fmla="*/ 3166833 w 3721327"/>
                <a:gd name="connsiteY9" fmla="*/ 1571556 h 4048693"/>
                <a:gd name="connsiteX10" fmla="*/ 3719283 w 3721327"/>
                <a:gd name="connsiteY10" fmla="*/ 180906 h 4048693"/>
                <a:gd name="connsiteX11" fmla="*/ 2928708 w 3721327"/>
                <a:gd name="connsiteY11" fmla="*/ 638106 h 4048693"/>
                <a:gd name="connsiteX12" fmla="*/ 2119083 w 3721327"/>
                <a:gd name="connsiteY12" fmla="*/ 552381 h 4048693"/>
                <a:gd name="connsiteX13" fmla="*/ 699858 w 3721327"/>
                <a:gd name="connsiteY13" fmla="*/ 38031 h 4048693"/>
                <a:gd name="connsiteX14" fmla="*/ 4533 w 3721327"/>
                <a:gd name="connsiteY14" fmla="*/ 85656 h 4048693"/>
                <a:gd name="connsiteX15" fmla="*/ 1007833 w 3721327"/>
                <a:gd name="connsiteY15" fmla="*/ 463481 h 4048693"/>
                <a:gd name="connsiteX0" fmla="*/ 1007833 w 3721327"/>
                <a:gd name="connsiteY0" fmla="*/ 463481 h 4048188"/>
                <a:gd name="connsiteX1" fmla="*/ 1347558 w 3721327"/>
                <a:gd name="connsiteY1" fmla="*/ 1676331 h 4048188"/>
                <a:gd name="connsiteX2" fmla="*/ 852258 w 3721327"/>
                <a:gd name="connsiteY2" fmla="*/ 3971856 h 4048188"/>
                <a:gd name="connsiteX3" fmla="*/ 1280883 w 3721327"/>
                <a:gd name="connsiteY3" fmla="*/ 3419406 h 4048188"/>
                <a:gd name="connsiteX4" fmla="*/ 1671408 w 3721327"/>
                <a:gd name="connsiteY4" fmla="*/ 2990781 h 4048188"/>
                <a:gd name="connsiteX5" fmla="*/ 2176233 w 3721327"/>
                <a:gd name="connsiteY5" fmla="*/ 2981256 h 4048188"/>
                <a:gd name="connsiteX6" fmla="*/ 2366733 w 3721327"/>
                <a:gd name="connsiteY6" fmla="*/ 4048056 h 4048188"/>
                <a:gd name="connsiteX7" fmla="*/ 2719158 w 3721327"/>
                <a:gd name="connsiteY7" fmla="*/ 2905056 h 4048188"/>
                <a:gd name="connsiteX8" fmla="*/ 3471633 w 3721327"/>
                <a:gd name="connsiteY8" fmla="*/ 4009956 h 4048188"/>
                <a:gd name="connsiteX9" fmla="*/ 3166833 w 3721327"/>
                <a:gd name="connsiteY9" fmla="*/ 1571556 h 4048188"/>
                <a:gd name="connsiteX10" fmla="*/ 3719283 w 3721327"/>
                <a:gd name="connsiteY10" fmla="*/ 180906 h 4048188"/>
                <a:gd name="connsiteX11" fmla="*/ 2928708 w 3721327"/>
                <a:gd name="connsiteY11" fmla="*/ 638106 h 4048188"/>
                <a:gd name="connsiteX12" fmla="*/ 2119083 w 3721327"/>
                <a:gd name="connsiteY12" fmla="*/ 552381 h 4048188"/>
                <a:gd name="connsiteX13" fmla="*/ 699858 w 3721327"/>
                <a:gd name="connsiteY13" fmla="*/ 38031 h 4048188"/>
                <a:gd name="connsiteX14" fmla="*/ 4533 w 3721327"/>
                <a:gd name="connsiteY14" fmla="*/ 85656 h 4048188"/>
                <a:gd name="connsiteX15" fmla="*/ 1007833 w 3721327"/>
                <a:gd name="connsiteY15" fmla="*/ 463481 h 4048188"/>
                <a:gd name="connsiteX0" fmla="*/ 1007833 w 3721327"/>
                <a:gd name="connsiteY0" fmla="*/ 463481 h 4048188"/>
                <a:gd name="connsiteX1" fmla="*/ 1347558 w 3721327"/>
                <a:gd name="connsiteY1" fmla="*/ 1676331 h 4048188"/>
                <a:gd name="connsiteX2" fmla="*/ 852258 w 3721327"/>
                <a:gd name="connsiteY2" fmla="*/ 3971856 h 4048188"/>
                <a:gd name="connsiteX3" fmla="*/ 1280883 w 3721327"/>
                <a:gd name="connsiteY3" fmla="*/ 3419406 h 4048188"/>
                <a:gd name="connsiteX4" fmla="*/ 1671408 w 3721327"/>
                <a:gd name="connsiteY4" fmla="*/ 2990781 h 4048188"/>
                <a:gd name="connsiteX5" fmla="*/ 2176233 w 3721327"/>
                <a:gd name="connsiteY5" fmla="*/ 2981256 h 4048188"/>
                <a:gd name="connsiteX6" fmla="*/ 2366733 w 3721327"/>
                <a:gd name="connsiteY6" fmla="*/ 4048056 h 4048188"/>
                <a:gd name="connsiteX7" fmla="*/ 2719158 w 3721327"/>
                <a:gd name="connsiteY7" fmla="*/ 2905056 h 4048188"/>
                <a:gd name="connsiteX8" fmla="*/ 3471633 w 3721327"/>
                <a:gd name="connsiteY8" fmla="*/ 4009956 h 4048188"/>
                <a:gd name="connsiteX9" fmla="*/ 3166833 w 3721327"/>
                <a:gd name="connsiteY9" fmla="*/ 1571556 h 4048188"/>
                <a:gd name="connsiteX10" fmla="*/ 3719283 w 3721327"/>
                <a:gd name="connsiteY10" fmla="*/ 180906 h 4048188"/>
                <a:gd name="connsiteX11" fmla="*/ 2928708 w 3721327"/>
                <a:gd name="connsiteY11" fmla="*/ 638106 h 4048188"/>
                <a:gd name="connsiteX12" fmla="*/ 2119083 w 3721327"/>
                <a:gd name="connsiteY12" fmla="*/ 552381 h 4048188"/>
                <a:gd name="connsiteX13" fmla="*/ 699858 w 3721327"/>
                <a:gd name="connsiteY13" fmla="*/ 38031 h 4048188"/>
                <a:gd name="connsiteX14" fmla="*/ 4533 w 3721327"/>
                <a:gd name="connsiteY14" fmla="*/ 85656 h 4048188"/>
                <a:gd name="connsiteX15" fmla="*/ 1007833 w 3721327"/>
                <a:gd name="connsiteY15" fmla="*/ 463481 h 4048188"/>
                <a:gd name="connsiteX0" fmla="*/ 1007833 w 3721144"/>
                <a:gd name="connsiteY0" fmla="*/ 463481 h 4048188"/>
                <a:gd name="connsiteX1" fmla="*/ 1347558 w 3721144"/>
                <a:gd name="connsiteY1" fmla="*/ 1676331 h 4048188"/>
                <a:gd name="connsiteX2" fmla="*/ 852258 w 3721144"/>
                <a:gd name="connsiteY2" fmla="*/ 3971856 h 4048188"/>
                <a:gd name="connsiteX3" fmla="*/ 1280883 w 3721144"/>
                <a:gd name="connsiteY3" fmla="*/ 3419406 h 4048188"/>
                <a:gd name="connsiteX4" fmla="*/ 1671408 w 3721144"/>
                <a:gd name="connsiteY4" fmla="*/ 2990781 h 4048188"/>
                <a:gd name="connsiteX5" fmla="*/ 2176233 w 3721144"/>
                <a:gd name="connsiteY5" fmla="*/ 2981256 h 4048188"/>
                <a:gd name="connsiteX6" fmla="*/ 2366733 w 3721144"/>
                <a:gd name="connsiteY6" fmla="*/ 4048056 h 4048188"/>
                <a:gd name="connsiteX7" fmla="*/ 2719158 w 3721144"/>
                <a:gd name="connsiteY7" fmla="*/ 2905056 h 4048188"/>
                <a:gd name="connsiteX8" fmla="*/ 3471633 w 3721144"/>
                <a:gd name="connsiteY8" fmla="*/ 4009956 h 4048188"/>
                <a:gd name="connsiteX9" fmla="*/ 3157308 w 3721144"/>
                <a:gd name="connsiteY9" fmla="*/ 1762056 h 4048188"/>
                <a:gd name="connsiteX10" fmla="*/ 3719283 w 3721144"/>
                <a:gd name="connsiteY10" fmla="*/ 180906 h 4048188"/>
                <a:gd name="connsiteX11" fmla="*/ 2928708 w 3721144"/>
                <a:gd name="connsiteY11" fmla="*/ 638106 h 4048188"/>
                <a:gd name="connsiteX12" fmla="*/ 2119083 w 3721144"/>
                <a:gd name="connsiteY12" fmla="*/ 552381 h 4048188"/>
                <a:gd name="connsiteX13" fmla="*/ 699858 w 3721144"/>
                <a:gd name="connsiteY13" fmla="*/ 38031 h 4048188"/>
                <a:gd name="connsiteX14" fmla="*/ 4533 w 3721144"/>
                <a:gd name="connsiteY14" fmla="*/ 85656 h 4048188"/>
                <a:gd name="connsiteX15" fmla="*/ 1007833 w 3721144"/>
                <a:gd name="connsiteY15" fmla="*/ 463481 h 4048188"/>
                <a:gd name="connsiteX0" fmla="*/ 1007833 w 3721144"/>
                <a:gd name="connsiteY0" fmla="*/ 463481 h 4048188"/>
                <a:gd name="connsiteX1" fmla="*/ 1347558 w 3721144"/>
                <a:gd name="connsiteY1" fmla="*/ 1676331 h 4048188"/>
                <a:gd name="connsiteX2" fmla="*/ 852258 w 3721144"/>
                <a:gd name="connsiteY2" fmla="*/ 3971856 h 4048188"/>
                <a:gd name="connsiteX3" fmla="*/ 1280883 w 3721144"/>
                <a:gd name="connsiteY3" fmla="*/ 3419406 h 4048188"/>
                <a:gd name="connsiteX4" fmla="*/ 1671408 w 3721144"/>
                <a:gd name="connsiteY4" fmla="*/ 2990781 h 4048188"/>
                <a:gd name="connsiteX5" fmla="*/ 2176233 w 3721144"/>
                <a:gd name="connsiteY5" fmla="*/ 2981256 h 4048188"/>
                <a:gd name="connsiteX6" fmla="*/ 2366733 w 3721144"/>
                <a:gd name="connsiteY6" fmla="*/ 4048056 h 4048188"/>
                <a:gd name="connsiteX7" fmla="*/ 2719158 w 3721144"/>
                <a:gd name="connsiteY7" fmla="*/ 2905056 h 4048188"/>
                <a:gd name="connsiteX8" fmla="*/ 3471633 w 3721144"/>
                <a:gd name="connsiteY8" fmla="*/ 4009956 h 4048188"/>
                <a:gd name="connsiteX9" fmla="*/ 3157308 w 3721144"/>
                <a:gd name="connsiteY9" fmla="*/ 1762056 h 4048188"/>
                <a:gd name="connsiteX10" fmla="*/ 3719283 w 3721144"/>
                <a:gd name="connsiteY10" fmla="*/ 142806 h 4048188"/>
                <a:gd name="connsiteX11" fmla="*/ 2928708 w 3721144"/>
                <a:gd name="connsiteY11" fmla="*/ 638106 h 4048188"/>
                <a:gd name="connsiteX12" fmla="*/ 2119083 w 3721144"/>
                <a:gd name="connsiteY12" fmla="*/ 552381 h 4048188"/>
                <a:gd name="connsiteX13" fmla="*/ 699858 w 3721144"/>
                <a:gd name="connsiteY13" fmla="*/ 38031 h 4048188"/>
                <a:gd name="connsiteX14" fmla="*/ 4533 w 3721144"/>
                <a:gd name="connsiteY14" fmla="*/ 85656 h 4048188"/>
                <a:gd name="connsiteX15" fmla="*/ 1007833 w 3721144"/>
                <a:gd name="connsiteY15" fmla="*/ 463481 h 4048188"/>
                <a:gd name="connsiteX0" fmla="*/ 978531 w 3720417"/>
                <a:gd name="connsiteY0" fmla="*/ 513032 h 4050114"/>
                <a:gd name="connsiteX1" fmla="*/ 1346831 w 3720417"/>
                <a:gd name="connsiteY1" fmla="*/ 1678257 h 4050114"/>
                <a:gd name="connsiteX2" fmla="*/ 851531 w 3720417"/>
                <a:gd name="connsiteY2" fmla="*/ 3973782 h 4050114"/>
                <a:gd name="connsiteX3" fmla="*/ 1280156 w 3720417"/>
                <a:gd name="connsiteY3" fmla="*/ 3421332 h 4050114"/>
                <a:gd name="connsiteX4" fmla="*/ 1670681 w 3720417"/>
                <a:gd name="connsiteY4" fmla="*/ 2992707 h 4050114"/>
                <a:gd name="connsiteX5" fmla="*/ 2175506 w 3720417"/>
                <a:gd name="connsiteY5" fmla="*/ 2983182 h 4050114"/>
                <a:gd name="connsiteX6" fmla="*/ 2366006 w 3720417"/>
                <a:gd name="connsiteY6" fmla="*/ 4049982 h 4050114"/>
                <a:gd name="connsiteX7" fmla="*/ 2718431 w 3720417"/>
                <a:gd name="connsiteY7" fmla="*/ 2906982 h 4050114"/>
                <a:gd name="connsiteX8" fmla="*/ 3470906 w 3720417"/>
                <a:gd name="connsiteY8" fmla="*/ 4011882 h 4050114"/>
                <a:gd name="connsiteX9" fmla="*/ 3156581 w 3720417"/>
                <a:gd name="connsiteY9" fmla="*/ 1763982 h 4050114"/>
                <a:gd name="connsiteX10" fmla="*/ 3718556 w 3720417"/>
                <a:gd name="connsiteY10" fmla="*/ 144732 h 4050114"/>
                <a:gd name="connsiteX11" fmla="*/ 2927981 w 3720417"/>
                <a:gd name="connsiteY11" fmla="*/ 640032 h 4050114"/>
                <a:gd name="connsiteX12" fmla="*/ 2118356 w 3720417"/>
                <a:gd name="connsiteY12" fmla="*/ 554307 h 4050114"/>
                <a:gd name="connsiteX13" fmla="*/ 699131 w 3720417"/>
                <a:gd name="connsiteY13" fmla="*/ 39957 h 4050114"/>
                <a:gd name="connsiteX14" fmla="*/ 3806 w 3720417"/>
                <a:gd name="connsiteY14" fmla="*/ 87582 h 4050114"/>
                <a:gd name="connsiteX15" fmla="*/ 978531 w 3720417"/>
                <a:gd name="connsiteY15" fmla="*/ 513032 h 405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20417" h="4050114">
                  <a:moveTo>
                    <a:pt x="978531" y="513032"/>
                  </a:moveTo>
                  <a:cubicBezTo>
                    <a:pt x="1202369" y="778145"/>
                    <a:pt x="1367998" y="1101465"/>
                    <a:pt x="1346831" y="1678257"/>
                  </a:cubicBezTo>
                  <a:cubicBezTo>
                    <a:pt x="1325664" y="2255049"/>
                    <a:pt x="862643" y="3683270"/>
                    <a:pt x="851531" y="3973782"/>
                  </a:cubicBezTo>
                  <a:cubicBezTo>
                    <a:pt x="840419" y="4264294"/>
                    <a:pt x="1143631" y="3584844"/>
                    <a:pt x="1280156" y="3421332"/>
                  </a:cubicBezTo>
                  <a:cubicBezTo>
                    <a:pt x="1416681" y="3257820"/>
                    <a:pt x="1521456" y="3065732"/>
                    <a:pt x="1670681" y="2992707"/>
                  </a:cubicBezTo>
                  <a:cubicBezTo>
                    <a:pt x="1819906" y="2919682"/>
                    <a:pt x="2059619" y="2806970"/>
                    <a:pt x="2175506" y="2983182"/>
                  </a:cubicBezTo>
                  <a:cubicBezTo>
                    <a:pt x="2291393" y="3159394"/>
                    <a:pt x="2275519" y="4062682"/>
                    <a:pt x="2366006" y="4049982"/>
                  </a:cubicBezTo>
                  <a:cubicBezTo>
                    <a:pt x="2456493" y="4037282"/>
                    <a:pt x="2534281" y="2913332"/>
                    <a:pt x="2718431" y="2906982"/>
                  </a:cubicBezTo>
                  <a:cubicBezTo>
                    <a:pt x="2902581" y="2900632"/>
                    <a:pt x="3397881" y="4202382"/>
                    <a:pt x="3470906" y="4011882"/>
                  </a:cubicBezTo>
                  <a:cubicBezTo>
                    <a:pt x="3543931" y="3821382"/>
                    <a:pt x="3115306" y="2408507"/>
                    <a:pt x="3156581" y="1763982"/>
                  </a:cubicBezTo>
                  <a:cubicBezTo>
                    <a:pt x="3197856" y="1119457"/>
                    <a:pt x="3756656" y="332057"/>
                    <a:pt x="3718556" y="144732"/>
                  </a:cubicBezTo>
                  <a:cubicBezTo>
                    <a:pt x="3680456" y="-42593"/>
                    <a:pt x="3194681" y="571770"/>
                    <a:pt x="2927981" y="640032"/>
                  </a:cubicBezTo>
                  <a:cubicBezTo>
                    <a:pt x="2661281" y="708294"/>
                    <a:pt x="2489831" y="654319"/>
                    <a:pt x="2118356" y="554307"/>
                  </a:cubicBezTo>
                  <a:cubicBezTo>
                    <a:pt x="1746881" y="454295"/>
                    <a:pt x="1051556" y="117744"/>
                    <a:pt x="699131" y="39957"/>
                  </a:cubicBezTo>
                  <a:cubicBezTo>
                    <a:pt x="346706" y="-37830"/>
                    <a:pt x="-42761" y="8736"/>
                    <a:pt x="3806" y="87582"/>
                  </a:cubicBezTo>
                  <a:cubicBezTo>
                    <a:pt x="50373" y="166428"/>
                    <a:pt x="754694" y="247920"/>
                    <a:pt x="978531" y="5130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任意多边形 147"/>
            <p:cNvSpPr/>
            <p:nvPr/>
          </p:nvSpPr>
          <p:spPr>
            <a:xfrm>
              <a:off x="2110408" y="4933910"/>
              <a:ext cx="460708" cy="634345"/>
            </a:xfrm>
            <a:custGeom>
              <a:avLst/>
              <a:gdLst>
                <a:gd name="connsiteX0" fmla="*/ 937899 w 3721243"/>
                <a:gd name="connsiteY0" fmla="*/ 320377 h 4045289"/>
                <a:gd name="connsiteX1" fmla="*/ 1347474 w 3721243"/>
                <a:gd name="connsiteY1" fmla="*/ 1672927 h 4045289"/>
                <a:gd name="connsiteX2" fmla="*/ 852174 w 3721243"/>
                <a:gd name="connsiteY2" fmla="*/ 3968452 h 4045289"/>
                <a:gd name="connsiteX3" fmla="*/ 1395099 w 3721243"/>
                <a:gd name="connsiteY3" fmla="*/ 3454102 h 4045289"/>
                <a:gd name="connsiteX4" fmla="*/ 1671324 w 3721243"/>
                <a:gd name="connsiteY4" fmla="*/ 2987377 h 4045289"/>
                <a:gd name="connsiteX5" fmla="*/ 2176149 w 3721243"/>
                <a:gd name="connsiteY5" fmla="*/ 2977852 h 4045289"/>
                <a:gd name="connsiteX6" fmla="*/ 2366649 w 3721243"/>
                <a:gd name="connsiteY6" fmla="*/ 4044652 h 4045289"/>
                <a:gd name="connsiteX7" fmla="*/ 2719074 w 3721243"/>
                <a:gd name="connsiteY7" fmla="*/ 2901652 h 4045289"/>
                <a:gd name="connsiteX8" fmla="*/ 3471549 w 3721243"/>
                <a:gd name="connsiteY8" fmla="*/ 4006552 h 4045289"/>
                <a:gd name="connsiteX9" fmla="*/ 3166749 w 3721243"/>
                <a:gd name="connsiteY9" fmla="*/ 1568152 h 4045289"/>
                <a:gd name="connsiteX10" fmla="*/ 3719199 w 3721243"/>
                <a:gd name="connsiteY10" fmla="*/ 177502 h 4045289"/>
                <a:gd name="connsiteX11" fmla="*/ 2928624 w 3721243"/>
                <a:gd name="connsiteY11" fmla="*/ 634702 h 4045289"/>
                <a:gd name="connsiteX12" fmla="*/ 2118999 w 3721243"/>
                <a:gd name="connsiteY12" fmla="*/ 548977 h 4045289"/>
                <a:gd name="connsiteX13" fmla="*/ 699774 w 3721243"/>
                <a:gd name="connsiteY13" fmla="*/ 34627 h 4045289"/>
                <a:gd name="connsiteX14" fmla="*/ 4449 w 3721243"/>
                <a:gd name="connsiteY14" fmla="*/ 82252 h 4045289"/>
                <a:gd name="connsiteX15" fmla="*/ 1004574 w 3721243"/>
                <a:gd name="connsiteY15" fmla="*/ 368002 h 4045289"/>
                <a:gd name="connsiteX16" fmla="*/ 1023624 w 3721243"/>
                <a:gd name="connsiteY16" fmla="*/ 434677 h 4045289"/>
                <a:gd name="connsiteX0" fmla="*/ 938408 w 3721752"/>
                <a:gd name="connsiteY0" fmla="*/ 322800 h 4047712"/>
                <a:gd name="connsiteX1" fmla="*/ 1347983 w 3721752"/>
                <a:gd name="connsiteY1" fmla="*/ 1675350 h 4047712"/>
                <a:gd name="connsiteX2" fmla="*/ 852683 w 3721752"/>
                <a:gd name="connsiteY2" fmla="*/ 3970875 h 4047712"/>
                <a:gd name="connsiteX3" fmla="*/ 1395608 w 3721752"/>
                <a:gd name="connsiteY3" fmla="*/ 3456525 h 4047712"/>
                <a:gd name="connsiteX4" fmla="*/ 1671833 w 3721752"/>
                <a:gd name="connsiteY4" fmla="*/ 2989800 h 4047712"/>
                <a:gd name="connsiteX5" fmla="*/ 2176658 w 3721752"/>
                <a:gd name="connsiteY5" fmla="*/ 2980275 h 4047712"/>
                <a:gd name="connsiteX6" fmla="*/ 2367158 w 3721752"/>
                <a:gd name="connsiteY6" fmla="*/ 4047075 h 4047712"/>
                <a:gd name="connsiteX7" fmla="*/ 2719583 w 3721752"/>
                <a:gd name="connsiteY7" fmla="*/ 2904075 h 4047712"/>
                <a:gd name="connsiteX8" fmla="*/ 3472058 w 3721752"/>
                <a:gd name="connsiteY8" fmla="*/ 4008975 h 4047712"/>
                <a:gd name="connsiteX9" fmla="*/ 3167258 w 3721752"/>
                <a:gd name="connsiteY9" fmla="*/ 1570575 h 4047712"/>
                <a:gd name="connsiteX10" fmla="*/ 3719708 w 3721752"/>
                <a:gd name="connsiteY10" fmla="*/ 179925 h 4047712"/>
                <a:gd name="connsiteX11" fmla="*/ 2929133 w 3721752"/>
                <a:gd name="connsiteY11" fmla="*/ 637125 h 4047712"/>
                <a:gd name="connsiteX12" fmla="*/ 2119508 w 3721752"/>
                <a:gd name="connsiteY12" fmla="*/ 551400 h 4047712"/>
                <a:gd name="connsiteX13" fmla="*/ 700283 w 3721752"/>
                <a:gd name="connsiteY13" fmla="*/ 37050 h 4047712"/>
                <a:gd name="connsiteX14" fmla="*/ 4958 w 3721752"/>
                <a:gd name="connsiteY14" fmla="*/ 84675 h 4047712"/>
                <a:gd name="connsiteX15" fmla="*/ 1024133 w 3721752"/>
                <a:gd name="connsiteY15" fmla="*/ 437100 h 4047712"/>
                <a:gd name="connsiteX0" fmla="*/ 938408 w 3721752"/>
                <a:gd name="connsiteY0" fmla="*/ 322800 h 4047712"/>
                <a:gd name="connsiteX1" fmla="*/ 1347983 w 3721752"/>
                <a:gd name="connsiteY1" fmla="*/ 1675350 h 4047712"/>
                <a:gd name="connsiteX2" fmla="*/ 852683 w 3721752"/>
                <a:gd name="connsiteY2" fmla="*/ 3970875 h 4047712"/>
                <a:gd name="connsiteX3" fmla="*/ 1395608 w 3721752"/>
                <a:gd name="connsiteY3" fmla="*/ 3456525 h 4047712"/>
                <a:gd name="connsiteX4" fmla="*/ 1671833 w 3721752"/>
                <a:gd name="connsiteY4" fmla="*/ 2989800 h 4047712"/>
                <a:gd name="connsiteX5" fmla="*/ 2176658 w 3721752"/>
                <a:gd name="connsiteY5" fmla="*/ 2980275 h 4047712"/>
                <a:gd name="connsiteX6" fmla="*/ 2367158 w 3721752"/>
                <a:gd name="connsiteY6" fmla="*/ 4047075 h 4047712"/>
                <a:gd name="connsiteX7" fmla="*/ 2719583 w 3721752"/>
                <a:gd name="connsiteY7" fmla="*/ 2904075 h 4047712"/>
                <a:gd name="connsiteX8" fmla="*/ 3472058 w 3721752"/>
                <a:gd name="connsiteY8" fmla="*/ 4008975 h 4047712"/>
                <a:gd name="connsiteX9" fmla="*/ 3167258 w 3721752"/>
                <a:gd name="connsiteY9" fmla="*/ 1570575 h 4047712"/>
                <a:gd name="connsiteX10" fmla="*/ 3719708 w 3721752"/>
                <a:gd name="connsiteY10" fmla="*/ 179925 h 4047712"/>
                <a:gd name="connsiteX11" fmla="*/ 2929133 w 3721752"/>
                <a:gd name="connsiteY11" fmla="*/ 637125 h 4047712"/>
                <a:gd name="connsiteX12" fmla="*/ 2119508 w 3721752"/>
                <a:gd name="connsiteY12" fmla="*/ 551400 h 4047712"/>
                <a:gd name="connsiteX13" fmla="*/ 700283 w 3721752"/>
                <a:gd name="connsiteY13" fmla="*/ 37050 h 4047712"/>
                <a:gd name="connsiteX14" fmla="*/ 4958 w 3721752"/>
                <a:gd name="connsiteY14" fmla="*/ 84675 h 4047712"/>
                <a:gd name="connsiteX15" fmla="*/ 1024133 w 3721752"/>
                <a:gd name="connsiteY15" fmla="*/ 437100 h 4047712"/>
                <a:gd name="connsiteX16" fmla="*/ 938408 w 3721752"/>
                <a:gd name="connsiteY16" fmla="*/ 322800 h 4047712"/>
                <a:gd name="connsiteX0" fmla="*/ 938408 w 3721752"/>
                <a:gd name="connsiteY0" fmla="*/ 322800 h 4047712"/>
                <a:gd name="connsiteX1" fmla="*/ 1347983 w 3721752"/>
                <a:gd name="connsiteY1" fmla="*/ 1675350 h 4047712"/>
                <a:gd name="connsiteX2" fmla="*/ 852683 w 3721752"/>
                <a:gd name="connsiteY2" fmla="*/ 3970875 h 4047712"/>
                <a:gd name="connsiteX3" fmla="*/ 1395608 w 3721752"/>
                <a:gd name="connsiteY3" fmla="*/ 3456525 h 4047712"/>
                <a:gd name="connsiteX4" fmla="*/ 1671833 w 3721752"/>
                <a:gd name="connsiteY4" fmla="*/ 2989800 h 4047712"/>
                <a:gd name="connsiteX5" fmla="*/ 2176658 w 3721752"/>
                <a:gd name="connsiteY5" fmla="*/ 2980275 h 4047712"/>
                <a:gd name="connsiteX6" fmla="*/ 2367158 w 3721752"/>
                <a:gd name="connsiteY6" fmla="*/ 4047075 h 4047712"/>
                <a:gd name="connsiteX7" fmla="*/ 2719583 w 3721752"/>
                <a:gd name="connsiteY7" fmla="*/ 2904075 h 4047712"/>
                <a:gd name="connsiteX8" fmla="*/ 3472058 w 3721752"/>
                <a:gd name="connsiteY8" fmla="*/ 4008975 h 4047712"/>
                <a:gd name="connsiteX9" fmla="*/ 3167258 w 3721752"/>
                <a:gd name="connsiteY9" fmla="*/ 1570575 h 4047712"/>
                <a:gd name="connsiteX10" fmla="*/ 3719708 w 3721752"/>
                <a:gd name="connsiteY10" fmla="*/ 179925 h 4047712"/>
                <a:gd name="connsiteX11" fmla="*/ 2929133 w 3721752"/>
                <a:gd name="connsiteY11" fmla="*/ 637125 h 4047712"/>
                <a:gd name="connsiteX12" fmla="*/ 2119508 w 3721752"/>
                <a:gd name="connsiteY12" fmla="*/ 551400 h 4047712"/>
                <a:gd name="connsiteX13" fmla="*/ 700283 w 3721752"/>
                <a:gd name="connsiteY13" fmla="*/ 37050 h 4047712"/>
                <a:gd name="connsiteX14" fmla="*/ 4958 w 3721752"/>
                <a:gd name="connsiteY14" fmla="*/ 84675 h 4047712"/>
                <a:gd name="connsiteX15" fmla="*/ 938408 w 3721752"/>
                <a:gd name="connsiteY15" fmla="*/ 322800 h 4047712"/>
                <a:gd name="connsiteX0" fmla="*/ 1007833 w 3721327"/>
                <a:gd name="connsiteY0" fmla="*/ 463481 h 4048693"/>
                <a:gd name="connsiteX1" fmla="*/ 1347558 w 3721327"/>
                <a:gd name="connsiteY1" fmla="*/ 1676331 h 4048693"/>
                <a:gd name="connsiteX2" fmla="*/ 852258 w 3721327"/>
                <a:gd name="connsiteY2" fmla="*/ 3971856 h 4048693"/>
                <a:gd name="connsiteX3" fmla="*/ 1395183 w 3721327"/>
                <a:gd name="connsiteY3" fmla="*/ 3457506 h 4048693"/>
                <a:gd name="connsiteX4" fmla="*/ 1671408 w 3721327"/>
                <a:gd name="connsiteY4" fmla="*/ 2990781 h 4048693"/>
                <a:gd name="connsiteX5" fmla="*/ 2176233 w 3721327"/>
                <a:gd name="connsiteY5" fmla="*/ 2981256 h 4048693"/>
                <a:gd name="connsiteX6" fmla="*/ 2366733 w 3721327"/>
                <a:gd name="connsiteY6" fmla="*/ 4048056 h 4048693"/>
                <a:gd name="connsiteX7" fmla="*/ 2719158 w 3721327"/>
                <a:gd name="connsiteY7" fmla="*/ 2905056 h 4048693"/>
                <a:gd name="connsiteX8" fmla="*/ 3471633 w 3721327"/>
                <a:gd name="connsiteY8" fmla="*/ 4009956 h 4048693"/>
                <a:gd name="connsiteX9" fmla="*/ 3166833 w 3721327"/>
                <a:gd name="connsiteY9" fmla="*/ 1571556 h 4048693"/>
                <a:gd name="connsiteX10" fmla="*/ 3719283 w 3721327"/>
                <a:gd name="connsiteY10" fmla="*/ 180906 h 4048693"/>
                <a:gd name="connsiteX11" fmla="*/ 2928708 w 3721327"/>
                <a:gd name="connsiteY11" fmla="*/ 638106 h 4048693"/>
                <a:gd name="connsiteX12" fmla="*/ 2119083 w 3721327"/>
                <a:gd name="connsiteY12" fmla="*/ 552381 h 4048693"/>
                <a:gd name="connsiteX13" fmla="*/ 699858 w 3721327"/>
                <a:gd name="connsiteY13" fmla="*/ 38031 h 4048693"/>
                <a:gd name="connsiteX14" fmla="*/ 4533 w 3721327"/>
                <a:gd name="connsiteY14" fmla="*/ 85656 h 4048693"/>
                <a:gd name="connsiteX15" fmla="*/ 1007833 w 3721327"/>
                <a:gd name="connsiteY15" fmla="*/ 463481 h 4048693"/>
                <a:gd name="connsiteX0" fmla="*/ 1007833 w 3721327"/>
                <a:gd name="connsiteY0" fmla="*/ 463481 h 4048188"/>
                <a:gd name="connsiteX1" fmla="*/ 1347558 w 3721327"/>
                <a:gd name="connsiteY1" fmla="*/ 1676331 h 4048188"/>
                <a:gd name="connsiteX2" fmla="*/ 852258 w 3721327"/>
                <a:gd name="connsiteY2" fmla="*/ 3971856 h 4048188"/>
                <a:gd name="connsiteX3" fmla="*/ 1280883 w 3721327"/>
                <a:gd name="connsiteY3" fmla="*/ 3419406 h 4048188"/>
                <a:gd name="connsiteX4" fmla="*/ 1671408 w 3721327"/>
                <a:gd name="connsiteY4" fmla="*/ 2990781 h 4048188"/>
                <a:gd name="connsiteX5" fmla="*/ 2176233 w 3721327"/>
                <a:gd name="connsiteY5" fmla="*/ 2981256 h 4048188"/>
                <a:gd name="connsiteX6" fmla="*/ 2366733 w 3721327"/>
                <a:gd name="connsiteY6" fmla="*/ 4048056 h 4048188"/>
                <a:gd name="connsiteX7" fmla="*/ 2719158 w 3721327"/>
                <a:gd name="connsiteY7" fmla="*/ 2905056 h 4048188"/>
                <a:gd name="connsiteX8" fmla="*/ 3471633 w 3721327"/>
                <a:gd name="connsiteY8" fmla="*/ 4009956 h 4048188"/>
                <a:gd name="connsiteX9" fmla="*/ 3166833 w 3721327"/>
                <a:gd name="connsiteY9" fmla="*/ 1571556 h 4048188"/>
                <a:gd name="connsiteX10" fmla="*/ 3719283 w 3721327"/>
                <a:gd name="connsiteY10" fmla="*/ 180906 h 4048188"/>
                <a:gd name="connsiteX11" fmla="*/ 2928708 w 3721327"/>
                <a:gd name="connsiteY11" fmla="*/ 638106 h 4048188"/>
                <a:gd name="connsiteX12" fmla="*/ 2119083 w 3721327"/>
                <a:gd name="connsiteY12" fmla="*/ 552381 h 4048188"/>
                <a:gd name="connsiteX13" fmla="*/ 699858 w 3721327"/>
                <a:gd name="connsiteY13" fmla="*/ 38031 h 4048188"/>
                <a:gd name="connsiteX14" fmla="*/ 4533 w 3721327"/>
                <a:gd name="connsiteY14" fmla="*/ 85656 h 4048188"/>
                <a:gd name="connsiteX15" fmla="*/ 1007833 w 3721327"/>
                <a:gd name="connsiteY15" fmla="*/ 463481 h 4048188"/>
                <a:gd name="connsiteX0" fmla="*/ 1007833 w 3721327"/>
                <a:gd name="connsiteY0" fmla="*/ 463481 h 4048188"/>
                <a:gd name="connsiteX1" fmla="*/ 1347558 w 3721327"/>
                <a:gd name="connsiteY1" fmla="*/ 1676331 h 4048188"/>
                <a:gd name="connsiteX2" fmla="*/ 852258 w 3721327"/>
                <a:gd name="connsiteY2" fmla="*/ 3971856 h 4048188"/>
                <a:gd name="connsiteX3" fmla="*/ 1280883 w 3721327"/>
                <a:gd name="connsiteY3" fmla="*/ 3419406 h 4048188"/>
                <a:gd name="connsiteX4" fmla="*/ 1671408 w 3721327"/>
                <a:gd name="connsiteY4" fmla="*/ 2990781 h 4048188"/>
                <a:gd name="connsiteX5" fmla="*/ 2176233 w 3721327"/>
                <a:gd name="connsiteY5" fmla="*/ 2981256 h 4048188"/>
                <a:gd name="connsiteX6" fmla="*/ 2366733 w 3721327"/>
                <a:gd name="connsiteY6" fmla="*/ 4048056 h 4048188"/>
                <a:gd name="connsiteX7" fmla="*/ 2719158 w 3721327"/>
                <a:gd name="connsiteY7" fmla="*/ 2905056 h 4048188"/>
                <a:gd name="connsiteX8" fmla="*/ 3471633 w 3721327"/>
                <a:gd name="connsiteY8" fmla="*/ 4009956 h 4048188"/>
                <a:gd name="connsiteX9" fmla="*/ 3166833 w 3721327"/>
                <a:gd name="connsiteY9" fmla="*/ 1571556 h 4048188"/>
                <a:gd name="connsiteX10" fmla="*/ 3719283 w 3721327"/>
                <a:gd name="connsiteY10" fmla="*/ 180906 h 4048188"/>
                <a:gd name="connsiteX11" fmla="*/ 2928708 w 3721327"/>
                <a:gd name="connsiteY11" fmla="*/ 638106 h 4048188"/>
                <a:gd name="connsiteX12" fmla="*/ 2119083 w 3721327"/>
                <a:gd name="connsiteY12" fmla="*/ 552381 h 4048188"/>
                <a:gd name="connsiteX13" fmla="*/ 699858 w 3721327"/>
                <a:gd name="connsiteY13" fmla="*/ 38031 h 4048188"/>
                <a:gd name="connsiteX14" fmla="*/ 4533 w 3721327"/>
                <a:gd name="connsiteY14" fmla="*/ 85656 h 4048188"/>
                <a:gd name="connsiteX15" fmla="*/ 1007833 w 3721327"/>
                <a:gd name="connsiteY15" fmla="*/ 463481 h 4048188"/>
                <a:gd name="connsiteX0" fmla="*/ 1007833 w 3721144"/>
                <a:gd name="connsiteY0" fmla="*/ 463481 h 4048188"/>
                <a:gd name="connsiteX1" fmla="*/ 1347558 w 3721144"/>
                <a:gd name="connsiteY1" fmla="*/ 1676331 h 4048188"/>
                <a:gd name="connsiteX2" fmla="*/ 852258 w 3721144"/>
                <a:gd name="connsiteY2" fmla="*/ 3971856 h 4048188"/>
                <a:gd name="connsiteX3" fmla="*/ 1280883 w 3721144"/>
                <a:gd name="connsiteY3" fmla="*/ 3419406 h 4048188"/>
                <a:gd name="connsiteX4" fmla="*/ 1671408 w 3721144"/>
                <a:gd name="connsiteY4" fmla="*/ 2990781 h 4048188"/>
                <a:gd name="connsiteX5" fmla="*/ 2176233 w 3721144"/>
                <a:gd name="connsiteY5" fmla="*/ 2981256 h 4048188"/>
                <a:gd name="connsiteX6" fmla="*/ 2366733 w 3721144"/>
                <a:gd name="connsiteY6" fmla="*/ 4048056 h 4048188"/>
                <a:gd name="connsiteX7" fmla="*/ 2719158 w 3721144"/>
                <a:gd name="connsiteY7" fmla="*/ 2905056 h 4048188"/>
                <a:gd name="connsiteX8" fmla="*/ 3471633 w 3721144"/>
                <a:gd name="connsiteY8" fmla="*/ 4009956 h 4048188"/>
                <a:gd name="connsiteX9" fmla="*/ 3157308 w 3721144"/>
                <a:gd name="connsiteY9" fmla="*/ 1762056 h 4048188"/>
                <a:gd name="connsiteX10" fmla="*/ 3719283 w 3721144"/>
                <a:gd name="connsiteY10" fmla="*/ 180906 h 4048188"/>
                <a:gd name="connsiteX11" fmla="*/ 2928708 w 3721144"/>
                <a:gd name="connsiteY11" fmla="*/ 638106 h 4048188"/>
                <a:gd name="connsiteX12" fmla="*/ 2119083 w 3721144"/>
                <a:gd name="connsiteY12" fmla="*/ 552381 h 4048188"/>
                <a:gd name="connsiteX13" fmla="*/ 699858 w 3721144"/>
                <a:gd name="connsiteY13" fmla="*/ 38031 h 4048188"/>
                <a:gd name="connsiteX14" fmla="*/ 4533 w 3721144"/>
                <a:gd name="connsiteY14" fmla="*/ 85656 h 4048188"/>
                <a:gd name="connsiteX15" fmla="*/ 1007833 w 3721144"/>
                <a:gd name="connsiteY15" fmla="*/ 463481 h 4048188"/>
                <a:gd name="connsiteX0" fmla="*/ 1007833 w 3721144"/>
                <a:gd name="connsiteY0" fmla="*/ 463481 h 4048188"/>
                <a:gd name="connsiteX1" fmla="*/ 1347558 w 3721144"/>
                <a:gd name="connsiteY1" fmla="*/ 1676331 h 4048188"/>
                <a:gd name="connsiteX2" fmla="*/ 852258 w 3721144"/>
                <a:gd name="connsiteY2" fmla="*/ 3971856 h 4048188"/>
                <a:gd name="connsiteX3" fmla="*/ 1280883 w 3721144"/>
                <a:gd name="connsiteY3" fmla="*/ 3419406 h 4048188"/>
                <a:gd name="connsiteX4" fmla="*/ 1671408 w 3721144"/>
                <a:gd name="connsiteY4" fmla="*/ 2990781 h 4048188"/>
                <a:gd name="connsiteX5" fmla="*/ 2176233 w 3721144"/>
                <a:gd name="connsiteY5" fmla="*/ 2981256 h 4048188"/>
                <a:gd name="connsiteX6" fmla="*/ 2366733 w 3721144"/>
                <a:gd name="connsiteY6" fmla="*/ 4048056 h 4048188"/>
                <a:gd name="connsiteX7" fmla="*/ 2719158 w 3721144"/>
                <a:gd name="connsiteY7" fmla="*/ 2905056 h 4048188"/>
                <a:gd name="connsiteX8" fmla="*/ 3471633 w 3721144"/>
                <a:gd name="connsiteY8" fmla="*/ 4009956 h 4048188"/>
                <a:gd name="connsiteX9" fmla="*/ 3157308 w 3721144"/>
                <a:gd name="connsiteY9" fmla="*/ 1762056 h 4048188"/>
                <a:gd name="connsiteX10" fmla="*/ 3719283 w 3721144"/>
                <a:gd name="connsiteY10" fmla="*/ 142806 h 4048188"/>
                <a:gd name="connsiteX11" fmla="*/ 2928708 w 3721144"/>
                <a:gd name="connsiteY11" fmla="*/ 638106 h 4048188"/>
                <a:gd name="connsiteX12" fmla="*/ 2119083 w 3721144"/>
                <a:gd name="connsiteY12" fmla="*/ 552381 h 4048188"/>
                <a:gd name="connsiteX13" fmla="*/ 699858 w 3721144"/>
                <a:gd name="connsiteY13" fmla="*/ 38031 h 4048188"/>
                <a:gd name="connsiteX14" fmla="*/ 4533 w 3721144"/>
                <a:gd name="connsiteY14" fmla="*/ 85656 h 4048188"/>
                <a:gd name="connsiteX15" fmla="*/ 1007833 w 3721144"/>
                <a:gd name="connsiteY15" fmla="*/ 463481 h 4048188"/>
                <a:gd name="connsiteX0" fmla="*/ 978531 w 3720417"/>
                <a:gd name="connsiteY0" fmla="*/ 513032 h 4050114"/>
                <a:gd name="connsiteX1" fmla="*/ 1346831 w 3720417"/>
                <a:gd name="connsiteY1" fmla="*/ 1678257 h 4050114"/>
                <a:gd name="connsiteX2" fmla="*/ 851531 w 3720417"/>
                <a:gd name="connsiteY2" fmla="*/ 3973782 h 4050114"/>
                <a:gd name="connsiteX3" fmla="*/ 1280156 w 3720417"/>
                <a:gd name="connsiteY3" fmla="*/ 3421332 h 4050114"/>
                <a:gd name="connsiteX4" fmla="*/ 1670681 w 3720417"/>
                <a:gd name="connsiteY4" fmla="*/ 2992707 h 4050114"/>
                <a:gd name="connsiteX5" fmla="*/ 2175506 w 3720417"/>
                <a:gd name="connsiteY5" fmla="*/ 2983182 h 4050114"/>
                <a:gd name="connsiteX6" fmla="*/ 2366006 w 3720417"/>
                <a:gd name="connsiteY6" fmla="*/ 4049982 h 4050114"/>
                <a:gd name="connsiteX7" fmla="*/ 2718431 w 3720417"/>
                <a:gd name="connsiteY7" fmla="*/ 2906982 h 4050114"/>
                <a:gd name="connsiteX8" fmla="*/ 3470906 w 3720417"/>
                <a:gd name="connsiteY8" fmla="*/ 4011882 h 4050114"/>
                <a:gd name="connsiteX9" fmla="*/ 3156581 w 3720417"/>
                <a:gd name="connsiteY9" fmla="*/ 1763982 h 4050114"/>
                <a:gd name="connsiteX10" fmla="*/ 3718556 w 3720417"/>
                <a:gd name="connsiteY10" fmla="*/ 144732 h 4050114"/>
                <a:gd name="connsiteX11" fmla="*/ 2927981 w 3720417"/>
                <a:gd name="connsiteY11" fmla="*/ 640032 h 4050114"/>
                <a:gd name="connsiteX12" fmla="*/ 2118356 w 3720417"/>
                <a:gd name="connsiteY12" fmla="*/ 554307 h 4050114"/>
                <a:gd name="connsiteX13" fmla="*/ 699131 w 3720417"/>
                <a:gd name="connsiteY13" fmla="*/ 39957 h 4050114"/>
                <a:gd name="connsiteX14" fmla="*/ 3806 w 3720417"/>
                <a:gd name="connsiteY14" fmla="*/ 87582 h 4050114"/>
                <a:gd name="connsiteX15" fmla="*/ 978531 w 3720417"/>
                <a:gd name="connsiteY15" fmla="*/ 513032 h 405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20417" h="4050114">
                  <a:moveTo>
                    <a:pt x="978531" y="513032"/>
                  </a:moveTo>
                  <a:cubicBezTo>
                    <a:pt x="1202369" y="778145"/>
                    <a:pt x="1367998" y="1101465"/>
                    <a:pt x="1346831" y="1678257"/>
                  </a:cubicBezTo>
                  <a:cubicBezTo>
                    <a:pt x="1325664" y="2255049"/>
                    <a:pt x="862643" y="3683270"/>
                    <a:pt x="851531" y="3973782"/>
                  </a:cubicBezTo>
                  <a:cubicBezTo>
                    <a:pt x="840419" y="4264294"/>
                    <a:pt x="1143631" y="3584844"/>
                    <a:pt x="1280156" y="3421332"/>
                  </a:cubicBezTo>
                  <a:cubicBezTo>
                    <a:pt x="1416681" y="3257820"/>
                    <a:pt x="1521456" y="3065732"/>
                    <a:pt x="1670681" y="2992707"/>
                  </a:cubicBezTo>
                  <a:cubicBezTo>
                    <a:pt x="1819906" y="2919682"/>
                    <a:pt x="2059619" y="2806970"/>
                    <a:pt x="2175506" y="2983182"/>
                  </a:cubicBezTo>
                  <a:cubicBezTo>
                    <a:pt x="2291393" y="3159394"/>
                    <a:pt x="2275519" y="4062682"/>
                    <a:pt x="2366006" y="4049982"/>
                  </a:cubicBezTo>
                  <a:cubicBezTo>
                    <a:pt x="2456493" y="4037282"/>
                    <a:pt x="2534281" y="2913332"/>
                    <a:pt x="2718431" y="2906982"/>
                  </a:cubicBezTo>
                  <a:cubicBezTo>
                    <a:pt x="2902581" y="2900632"/>
                    <a:pt x="3397881" y="4202382"/>
                    <a:pt x="3470906" y="4011882"/>
                  </a:cubicBezTo>
                  <a:cubicBezTo>
                    <a:pt x="3543931" y="3821382"/>
                    <a:pt x="3115306" y="2408507"/>
                    <a:pt x="3156581" y="1763982"/>
                  </a:cubicBezTo>
                  <a:cubicBezTo>
                    <a:pt x="3197856" y="1119457"/>
                    <a:pt x="3756656" y="332057"/>
                    <a:pt x="3718556" y="144732"/>
                  </a:cubicBezTo>
                  <a:cubicBezTo>
                    <a:pt x="3680456" y="-42593"/>
                    <a:pt x="3194681" y="571770"/>
                    <a:pt x="2927981" y="640032"/>
                  </a:cubicBezTo>
                  <a:cubicBezTo>
                    <a:pt x="2661281" y="708294"/>
                    <a:pt x="2489831" y="654319"/>
                    <a:pt x="2118356" y="554307"/>
                  </a:cubicBezTo>
                  <a:cubicBezTo>
                    <a:pt x="1746881" y="454295"/>
                    <a:pt x="1051556" y="117744"/>
                    <a:pt x="699131" y="39957"/>
                  </a:cubicBezTo>
                  <a:cubicBezTo>
                    <a:pt x="346706" y="-37830"/>
                    <a:pt x="-42761" y="8736"/>
                    <a:pt x="3806" y="87582"/>
                  </a:cubicBezTo>
                  <a:cubicBezTo>
                    <a:pt x="50373" y="166428"/>
                    <a:pt x="754694" y="247920"/>
                    <a:pt x="978531" y="5130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任意多边形 148"/>
            <p:cNvSpPr/>
            <p:nvPr/>
          </p:nvSpPr>
          <p:spPr>
            <a:xfrm>
              <a:off x="1709827" y="4933910"/>
              <a:ext cx="460708" cy="634345"/>
            </a:xfrm>
            <a:custGeom>
              <a:avLst/>
              <a:gdLst>
                <a:gd name="connsiteX0" fmla="*/ 937899 w 3721243"/>
                <a:gd name="connsiteY0" fmla="*/ 320377 h 4045289"/>
                <a:gd name="connsiteX1" fmla="*/ 1347474 w 3721243"/>
                <a:gd name="connsiteY1" fmla="*/ 1672927 h 4045289"/>
                <a:gd name="connsiteX2" fmla="*/ 852174 w 3721243"/>
                <a:gd name="connsiteY2" fmla="*/ 3968452 h 4045289"/>
                <a:gd name="connsiteX3" fmla="*/ 1395099 w 3721243"/>
                <a:gd name="connsiteY3" fmla="*/ 3454102 h 4045289"/>
                <a:gd name="connsiteX4" fmla="*/ 1671324 w 3721243"/>
                <a:gd name="connsiteY4" fmla="*/ 2987377 h 4045289"/>
                <a:gd name="connsiteX5" fmla="*/ 2176149 w 3721243"/>
                <a:gd name="connsiteY5" fmla="*/ 2977852 h 4045289"/>
                <a:gd name="connsiteX6" fmla="*/ 2366649 w 3721243"/>
                <a:gd name="connsiteY6" fmla="*/ 4044652 h 4045289"/>
                <a:gd name="connsiteX7" fmla="*/ 2719074 w 3721243"/>
                <a:gd name="connsiteY7" fmla="*/ 2901652 h 4045289"/>
                <a:gd name="connsiteX8" fmla="*/ 3471549 w 3721243"/>
                <a:gd name="connsiteY8" fmla="*/ 4006552 h 4045289"/>
                <a:gd name="connsiteX9" fmla="*/ 3166749 w 3721243"/>
                <a:gd name="connsiteY9" fmla="*/ 1568152 h 4045289"/>
                <a:gd name="connsiteX10" fmla="*/ 3719199 w 3721243"/>
                <a:gd name="connsiteY10" fmla="*/ 177502 h 4045289"/>
                <a:gd name="connsiteX11" fmla="*/ 2928624 w 3721243"/>
                <a:gd name="connsiteY11" fmla="*/ 634702 h 4045289"/>
                <a:gd name="connsiteX12" fmla="*/ 2118999 w 3721243"/>
                <a:gd name="connsiteY12" fmla="*/ 548977 h 4045289"/>
                <a:gd name="connsiteX13" fmla="*/ 699774 w 3721243"/>
                <a:gd name="connsiteY13" fmla="*/ 34627 h 4045289"/>
                <a:gd name="connsiteX14" fmla="*/ 4449 w 3721243"/>
                <a:gd name="connsiteY14" fmla="*/ 82252 h 4045289"/>
                <a:gd name="connsiteX15" fmla="*/ 1004574 w 3721243"/>
                <a:gd name="connsiteY15" fmla="*/ 368002 h 4045289"/>
                <a:gd name="connsiteX16" fmla="*/ 1023624 w 3721243"/>
                <a:gd name="connsiteY16" fmla="*/ 434677 h 4045289"/>
                <a:gd name="connsiteX0" fmla="*/ 938408 w 3721752"/>
                <a:gd name="connsiteY0" fmla="*/ 322800 h 4047712"/>
                <a:gd name="connsiteX1" fmla="*/ 1347983 w 3721752"/>
                <a:gd name="connsiteY1" fmla="*/ 1675350 h 4047712"/>
                <a:gd name="connsiteX2" fmla="*/ 852683 w 3721752"/>
                <a:gd name="connsiteY2" fmla="*/ 3970875 h 4047712"/>
                <a:gd name="connsiteX3" fmla="*/ 1395608 w 3721752"/>
                <a:gd name="connsiteY3" fmla="*/ 3456525 h 4047712"/>
                <a:gd name="connsiteX4" fmla="*/ 1671833 w 3721752"/>
                <a:gd name="connsiteY4" fmla="*/ 2989800 h 4047712"/>
                <a:gd name="connsiteX5" fmla="*/ 2176658 w 3721752"/>
                <a:gd name="connsiteY5" fmla="*/ 2980275 h 4047712"/>
                <a:gd name="connsiteX6" fmla="*/ 2367158 w 3721752"/>
                <a:gd name="connsiteY6" fmla="*/ 4047075 h 4047712"/>
                <a:gd name="connsiteX7" fmla="*/ 2719583 w 3721752"/>
                <a:gd name="connsiteY7" fmla="*/ 2904075 h 4047712"/>
                <a:gd name="connsiteX8" fmla="*/ 3472058 w 3721752"/>
                <a:gd name="connsiteY8" fmla="*/ 4008975 h 4047712"/>
                <a:gd name="connsiteX9" fmla="*/ 3167258 w 3721752"/>
                <a:gd name="connsiteY9" fmla="*/ 1570575 h 4047712"/>
                <a:gd name="connsiteX10" fmla="*/ 3719708 w 3721752"/>
                <a:gd name="connsiteY10" fmla="*/ 179925 h 4047712"/>
                <a:gd name="connsiteX11" fmla="*/ 2929133 w 3721752"/>
                <a:gd name="connsiteY11" fmla="*/ 637125 h 4047712"/>
                <a:gd name="connsiteX12" fmla="*/ 2119508 w 3721752"/>
                <a:gd name="connsiteY12" fmla="*/ 551400 h 4047712"/>
                <a:gd name="connsiteX13" fmla="*/ 700283 w 3721752"/>
                <a:gd name="connsiteY13" fmla="*/ 37050 h 4047712"/>
                <a:gd name="connsiteX14" fmla="*/ 4958 w 3721752"/>
                <a:gd name="connsiteY14" fmla="*/ 84675 h 4047712"/>
                <a:gd name="connsiteX15" fmla="*/ 1024133 w 3721752"/>
                <a:gd name="connsiteY15" fmla="*/ 437100 h 4047712"/>
                <a:gd name="connsiteX0" fmla="*/ 938408 w 3721752"/>
                <a:gd name="connsiteY0" fmla="*/ 322800 h 4047712"/>
                <a:gd name="connsiteX1" fmla="*/ 1347983 w 3721752"/>
                <a:gd name="connsiteY1" fmla="*/ 1675350 h 4047712"/>
                <a:gd name="connsiteX2" fmla="*/ 852683 w 3721752"/>
                <a:gd name="connsiteY2" fmla="*/ 3970875 h 4047712"/>
                <a:gd name="connsiteX3" fmla="*/ 1395608 w 3721752"/>
                <a:gd name="connsiteY3" fmla="*/ 3456525 h 4047712"/>
                <a:gd name="connsiteX4" fmla="*/ 1671833 w 3721752"/>
                <a:gd name="connsiteY4" fmla="*/ 2989800 h 4047712"/>
                <a:gd name="connsiteX5" fmla="*/ 2176658 w 3721752"/>
                <a:gd name="connsiteY5" fmla="*/ 2980275 h 4047712"/>
                <a:gd name="connsiteX6" fmla="*/ 2367158 w 3721752"/>
                <a:gd name="connsiteY6" fmla="*/ 4047075 h 4047712"/>
                <a:gd name="connsiteX7" fmla="*/ 2719583 w 3721752"/>
                <a:gd name="connsiteY7" fmla="*/ 2904075 h 4047712"/>
                <a:gd name="connsiteX8" fmla="*/ 3472058 w 3721752"/>
                <a:gd name="connsiteY8" fmla="*/ 4008975 h 4047712"/>
                <a:gd name="connsiteX9" fmla="*/ 3167258 w 3721752"/>
                <a:gd name="connsiteY9" fmla="*/ 1570575 h 4047712"/>
                <a:gd name="connsiteX10" fmla="*/ 3719708 w 3721752"/>
                <a:gd name="connsiteY10" fmla="*/ 179925 h 4047712"/>
                <a:gd name="connsiteX11" fmla="*/ 2929133 w 3721752"/>
                <a:gd name="connsiteY11" fmla="*/ 637125 h 4047712"/>
                <a:gd name="connsiteX12" fmla="*/ 2119508 w 3721752"/>
                <a:gd name="connsiteY12" fmla="*/ 551400 h 4047712"/>
                <a:gd name="connsiteX13" fmla="*/ 700283 w 3721752"/>
                <a:gd name="connsiteY13" fmla="*/ 37050 h 4047712"/>
                <a:gd name="connsiteX14" fmla="*/ 4958 w 3721752"/>
                <a:gd name="connsiteY14" fmla="*/ 84675 h 4047712"/>
                <a:gd name="connsiteX15" fmla="*/ 1024133 w 3721752"/>
                <a:gd name="connsiteY15" fmla="*/ 437100 h 4047712"/>
                <a:gd name="connsiteX16" fmla="*/ 938408 w 3721752"/>
                <a:gd name="connsiteY16" fmla="*/ 322800 h 4047712"/>
                <a:gd name="connsiteX0" fmla="*/ 938408 w 3721752"/>
                <a:gd name="connsiteY0" fmla="*/ 322800 h 4047712"/>
                <a:gd name="connsiteX1" fmla="*/ 1347983 w 3721752"/>
                <a:gd name="connsiteY1" fmla="*/ 1675350 h 4047712"/>
                <a:gd name="connsiteX2" fmla="*/ 852683 w 3721752"/>
                <a:gd name="connsiteY2" fmla="*/ 3970875 h 4047712"/>
                <a:gd name="connsiteX3" fmla="*/ 1395608 w 3721752"/>
                <a:gd name="connsiteY3" fmla="*/ 3456525 h 4047712"/>
                <a:gd name="connsiteX4" fmla="*/ 1671833 w 3721752"/>
                <a:gd name="connsiteY4" fmla="*/ 2989800 h 4047712"/>
                <a:gd name="connsiteX5" fmla="*/ 2176658 w 3721752"/>
                <a:gd name="connsiteY5" fmla="*/ 2980275 h 4047712"/>
                <a:gd name="connsiteX6" fmla="*/ 2367158 w 3721752"/>
                <a:gd name="connsiteY6" fmla="*/ 4047075 h 4047712"/>
                <a:gd name="connsiteX7" fmla="*/ 2719583 w 3721752"/>
                <a:gd name="connsiteY7" fmla="*/ 2904075 h 4047712"/>
                <a:gd name="connsiteX8" fmla="*/ 3472058 w 3721752"/>
                <a:gd name="connsiteY8" fmla="*/ 4008975 h 4047712"/>
                <a:gd name="connsiteX9" fmla="*/ 3167258 w 3721752"/>
                <a:gd name="connsiteY9" fmla="*/ 1570575 h 4047712"/>
                <a:gd name="connsiteX10" fmla="*/ 3719708 w 3721752"/>
                <a:gd name="connsiteY10" fmla="*/ 179925 h 4047712"/>
                <a:gd name="connsiteX11" fmla="*/ 2929133 w 3721752"/>
                <a:gd name="connsiteY11" fmla="*/ 637125 h 4047712"/>
                <a:gd name="connsiteX12" fmla="*/ 2119508 w 3721752"/>
                <a:gd name="connsiteY12" fmla="*/ 551400 h 4047712"/>
                <a:gd name="connsiteX13" fmla="*/ 700283 w 3721752"/>
                <a:gd name="connsiteY13" fmla="*/ 37050 h 4047712"/>
                <a:gd name="connsiteX14" fmla="*/ 4958 w 3721752"/>
                <a:gd name="connsiteY14" fmla="*/ 84675 h 4047712"/>
                <a:gd name="connsiteX15" fmla="*/ 938408 w 3721752"/>
                <a:gd name="connsiteY15" fmla="*/ 322800 h 4047712"/>
                <a:gd name="connsiteX0" fmla="*/ 1007833 w 3721327"/>
                <a:gd name="connsiteY0" fmla="*/ 463481 h 4048693"/>
                <a:gd name="connsiteX1" fmla="*/ 1347558 w 3721327"/>
                <a:gd name="connsiteY1" fmla="*/ 1676331 h 4048693"/>
                <a:gd name="connsiteX2" fmla="*/ 852258 w 3721327"/>
                <a:gd name="connsiteY2" fmla="*/ 3971856 h 4048693"/>
                <a:gd name="connsiteX3" fmla="*/ 1395183 w 3721327"/>
                <a:gd name="connsiteY3" fmla="*/ 3457506 h 4048693"/>
                <a:gd name="connsiteX4" fmla="*/ 1671408 w 3721327"/>
                <a:gd name="connsiteY4" fmla="*/ 2990781 h 4048693"/>
                <a:gd name="connsiteX5" fmla="*/ 2176233 w 3721327"/>
                <a:gd name="connsiteY5" fmla="*/ 2981256 h 4048693"/>
                <a:gd name="connsiteX6" fmla="*/ 2366733 w 3721327"/>
                <a:gd name="connsiteY6" fmla="*/ 4048056 h 4048693"/>
                <a:gd name="connsiteX7" fmla="*/ 2719158 w 3721327"/>
                <a:gd name="connsiteY7" fmla="*/ 2905056 h 4048693"/>
                <a:gd name="connsiteX8" fmla="*/ 3471633 w 3721327"/>
                <a:gd name="connsiteY8" fmla="*/ 4009956 h 4048693"/>
                <a:gd name="connsiteX9" fmla="*/ 3166833 w 3721327"/>
                <a:gd name="connsiteY9" fmla="*/ 1571556 h 4048693"/>
                <a:gd name="connsiteX10" fmla="*/ 3719283 w 3721327"/>
                <a:gd name="connsiteY10" fmla="*/ 180906 h 4048693"/>
                <a:gd name="connsiteX11" fmla="*/ 2928708 w 3721327"/>
                <a:gd name="connsiteY11" fmla="*/ 638106 h 4048693"/>
                <a:gd name="connsiteX12" fmla="*/ 2119083 w 3721327"/>
                <a:gd name="connsiteY12" fmla="*/ 552381 h 4048693"/>
                <a:gd name="connsiteX13" fmla="*/ 699858 w 3721327"/>
                <a:gd name="connsiteY13" fmla="*/ 38031 h 4048693"/>
                <a:gd name="connsiteX14" fmla="*/ 4533 w 3721327"/>
                <a:gd name="connsiteY14" fmla="*/ 85656 h 4048693"/>
                <a:gd name="connsiteX15" fmla="*/ 1007833 w 3721327"/>
                <a:gd name="connsiteY15" fmla="*/ 463481 h 4048693"/>
                <a:gd name="connsiteX0" fmla="*/ 1007833 w 3721327"/>
                <a:gd name="connsiteY0" fmla="*/ 463481 h 4048188"/>
                <a:gd name="connsiteX1" fmla="*/ 1347558 w 3721327"/>
                <a:gd name="connsiteY1" fmla="*/ 1676331 h 4048188"/>
                <a:gd name="connsiteX2" fmla="*/ 852258 w 3721327"/>
                <a:gd name="connsiteY2" fmla="*/ 3971856 h 4048188"/>
                <a:gd name="connsiteX3" fmla="*/ 1280883 w 3721327"/>
                <a:gd name="connsiteY3" fmla="*/ 3419406 h 4048188"/>
                <a:gd name="connsiteX4" fmla="*/ 1671408 w 3721327"/>
                <a:gd name="connsiteY4" fmla="*/ 2990781 h 4048188"/>
                <a:gd name="connsiteX5" fmla="*/ 2176233 w 3721327"/>
                <a:gd name="connsiteY5" fmla="*/ 2981256 h 4048188"/>
                <a:gd name="connsiteX6" fmla="*/ 2366733 w 3721327"/>
                <a:gd name="connsiteY6" fmla="*/ 4048056 h 4048188"/>
                <a:gd name="connsiteX7" fmla="*/ 2719158 w 3721327"/>
                <a:gd name="connsiteY7" fmla="*/ 2905056 h 4048188"/>
                <a:gd name="connsiteX8" fmla="*/ 3471633 w 3721327"/>
                <a:gd name="connsiteY8" fmla="*/ 4009956 h 4048188"/>
                <a:gd name="connsiteX9" fmla="*/ 3166833 w 3721327"/>
                <a:gd name="connsiteY9" fmla="*/ 1571556 h 4048188"/>
                <a:gd name="connsiteX10" fmla="*/ 3719283 w 3721327"/>
                <a:gd name="connsiteY10" fmla="*/ 180906 h 4048188"/>
                <a:gd name="connsiteX11" fmla="*/ 2928708 w 3721327"/>
                <a:gd name="connsiteY11" fmla="*/ 638106 h 4048188"/>
                <a:gd name="connsiteX12" fmla="*/ 2119083 w 3721327"/>
                <a:gd name="connsiteY12" fmla="*/ 552381 h 4048188"/>
                <a:gd name="connsiteX13" fmla="*/ 699858 w 3721327"/>
                <a:gd name="connsiteY13" fmla="*/ 38031 h 4048188"/>
                <a:gd name="connsiteX14" fmla="*/ 4533 w 3721327"/>
                <a:gd name="connsiteY14" fmla="*/ 85656 h 4048188"/>
                <a:gd name="connsiteX15" fmla="*/ 1007833 w 3721327"/>
                <a:gd name="connsiteY15" fmla="*/ 463481 h 4048188"/>
                <a:gd name="connsiteX0" fmla="*/ 1007833 w 3721327"/>
                <a:gd name="connsiteY0" fmla="*/ 463481 h 4048188"/>
                <a:gd name="connsiteX1" fmla="*/ 1347558 w 3721327"/>
                <a:gd name="connsiteY1" fmla="*/ 1676331 h 4048188"/>
                <a:gd name="connsiteX2" fmla="*/ 852258 w 3721327"/>
                <a:gd name="connsiteY2" fmla="*/ 3971856 h 4048188"/>
                <a:gd name="connsiteX3" fmla="*/ 1280883 w 3721327"/>
                <a:gd name="connsiteY3" fmla="*/ 3419406 h 4048188"/>
                <a:gd name="connsiteX4" fmla="*/ 1671408 w 3721327"/>
                <a:gd name="connsiteY4" fmla="*/ 2990781 h 4048188"/>
                <a:gd name="connsiteX5" fmla="*/ 2176233 w 3721327"/>
                <a:gd name="connsiteY5" fmla="*/ 2981256 h 4048188"/>
                <a:gd name="connsiteX6" fmla="*/ 2366733 w 3721327"/>
                <a:gd name="connsiteY6" fmla="*/ 4048056 h 4048188"/>
                <a:gd name="connsiteX7" fmla="*/ 2719158 w 3721327"/>
                <a:gd name="connsiteY7" fmla="*/ 2905056 h 4048188"/>
                <a:gd name="connsiteX8" fmla="*/ 3471633 w 3721327"/>
                <a:gd name="connsiteY8" fmla="*/ 4009956 h 4048188"/>
                <a:gd name="connsiteX9" fmla="*/ 3166833 w 3721327"/>
                <a:gd name="connsiteY9" fmla="*/ 1571556 h 4048188"/>
                <a:gd name="connsiteX10" fmla="*/ 3719283 w 3721327"/>
                <a:gd name="connsiteY10" fmla="*/ 180906 h 4048188"/>
                <a:gd name="connsiteX11" fmla="*/ 2928708 w 3721327"/>
                <a:gd name="connsiteY11" fmla="*/ 638106 h 4048188"/>
                <a:gd name="connsiteX12" fmla="*/ 2119083 w 3721327"/>
                <a:gd name="connsiteY12" fmla="*/ 552381 h 4048188"/>
                <a:gd name="connsiteX13" fmla="*/ 699858 w 3721327"/>
                <a:gd name="connsiteY13" fmla="*/ 38031 h 4048188"/>
                <a:gd name="connsiteX14" fmla="*/ 4533 w 3721327"/>
                <a:gd name="connsiteY14" fmla="*/ 85656 h 4048188"/>
                <a:gd name="connsiteX15" fmla="*/ 1007833 w 3721327"/>
                <a:gd name="connsiteY15" fmla="*/ 463481 h 4048188"/>
                <a:gd name="connsiteX0" fmla="*/ 1007833 w 3721144"/>
                <a:gd name="connsiteY0" fmla="*/ 463481 h 4048188"/>
                <a:gd name="connsiteX1" fmla="*/ 1347558 w 3721144"/>
                <a:gd name="connsiteY1" fmla="*/ 1676331 h 4048188"/>
                <a:gd name="connsiteX2" fmla="*/ 852258 w 3721144"/>
                <a:gd name="connsiteY2" fmla="*/ 3971856 h 4048188"/>
                <a:gd name="connsiteX3" fmla="*/ 1280883 w 3721144"/>
                <a:gd name="connsiteY3" fmla="*/ 3419406 h 4048188"/>
                <a:gd name="connsiteX4" fmla="*/ 1671408 w 3721144"/>
                <a:gd name="connsiteY4" fmla="*/ 2990781 h 4048188"/>
                <a:gd name="connsiteX5" fmla="*/ 2176233 w 3721144"/>
                <a:gd name="connsiteY5" fmla="*/ 2981256 h 4048188"/>
                <a:gd name="connsiteX6" fmla="*/ 2366733 w 3721144"/>
                <a:gd name="connsiteY6" fmla="*/ 4048056 h 4048188"/>
                <a:gd name="connsiteX7" fmla="*/ 2719158 w 3721144"/>
                <a:gd name="connsiteY7" fmla="*/ 2905056 h 4048188"/>
                <a:gd name="connsiteX8" fmla="*/ 3471633 w 3721144"/>
                <a:gd name="connsiteY8" fmla="*/ 4009956 h 4048188"/>
                <a:gd name="connsiteX9" fmla="*/ 3157308 w 3721144"/>
                <a:gd name="connsiteY9" fmla="*/ 1762056 h 4048188"/>
                <a:gd name="connsiteX10" fmla="*/ 3719283 w 3721144"/>
                <a:gd name="connsiteY10" fmla="*/ 180906 h 4048188"/>
                <a:gd name="connsiteX11" fmla="*/ 2928708 w 3721144"/>
                <a:gd name="connsiteY11" fmla="*/ 638106 h 4048188"/>
                <a:gd name="connsiteX12" fmla="*/ 2119083 w 3721144"/>
                <a:gd name="connsiteY12" fmla="*/ 552381 h 4048188"/>
                <a:gd name="connsiteX13" fmla="*/ 699858 w 3721144"/>
                <a:gd name="connsiteY13" fmla="*/ 38031 h 4048188"/>
                <a:gd name="connsiteX14" fmla="*/ 4533 w 3721144"/>
                <a:gd name="connsiteY14" fmla="*/ 85656 h 4048188"/>
                <a:gd name="connsiteX15" fmla="*/ 1007833 w 3721144"/>
                <a:gd name="connsiteY15" fmla="*/ 463481 h 4048188"/>
                <a:gd name="connsiteX0" fmla="*/ 1007833 w 3721144"/>
                <a:gd name="connsiteY0" fmla="*/ 463481 h 4048188"/>
                <a:gd name="connsiteX1" fmla="*/ 1347558 w 3721144"/>
                <a:gd name="connsiteY1" fmla="*/ 1676331 h 4048188"/>
                <a:gd name="connsiteX2" fmla="*/ 852258 w 3721144"/>
                <a:gd name="connsiteY2" fmla="*/ 3971856 h 4048188"/>
                <a:gd name="connsiteX3" fmla="*/ 1280883 w 3721144"/>
                <a:gd name="connsiteY3" fmla="*/ 3419406 h 4048188"/>
                <a:gd name="connsiteX4" fmla="*/ 1671408 w 3721144"/>
                <a:gd name="connsiteY4" fmla="*/ 2990781 h 4048188"/>
                <a:gd name="connsiteX5" fmla="*/ 2176233 w 3721144"/>
                <a:gd name="connsiteY5" fmla="*/ 2981256 h 4048188"/>
                <a:gd name="connsiteX6" fmla="*/ 2366733 w 3721144"/>
                <a:gd name="connsiteY6" fmla="*/ 4048056 h 4048188"/>
                <a:gd name="connsiteX7" fmla="*/ 2719158 w 3721144"/>
                <a:gd name="connsiteY7" fmla="*/ 2905056 h 4048188"/>
                <a:gd name="connsiteX8" fmla="*/ 3471633 w 3721144"/>
                <a:gd name="connsiteY8" fmla="*/ 4009956 h 4048188"/>
                <a:gd name="connsiteX9" fmla="*/ 3157308 w 3721144"/>
                <a:gd name="connsiteY9" fmla="*/ 1762056 h 4048188"/>
                <a:gd name="connsiteX10" fmla="*/ 3719283 w 3721144"/>
                <a:gd name="connsiteY10" fmla="*/ 142806 h 4048188"/>
                <a:gd name="connsiteX11" fmla="*/ 2928708 w 3721144"/>
                <a:gd name="connsiteY11" fmla="*/ 638106 h 4048188"/>
                <a:gd name="connsiteX12" fmla="*/ 2119083 w 3721144"/>
                <a:gd name="connsiteY12" fmla="*/ 552381 h 4048188"/>
                <a:gd name="connsiteX13" fmla="*/ 699858 w 3721144"/>
                <a:gd name="connsiteY13" fmla="*/ 38031 h 4048188"/>
                <a:gd name="connsiteX14" fmla="*/ 4533 w 3721144"/>
                <a:gd name="connsiteY14" fmla="*/ 85656 h 4048188"/>
                <a:gd name="connsiteX15" fmla="*/ 1007833 w 3721144"/>
                <a:gd name="connsiteY15" fmla="*/ 463481 h 4048188"/>
                <a:gd name="connsiteX0" fmla="*/ 978531 w 3720417"/>
                <a:gd name="connsiteY0" fmla="*/ 513032 h 4050114"/>
                <a:gd name="connsiteX1" fmla="*/ 1346831 w 3720417"/>
                <a:gd name="connsiteY1" fmla="*/ 1678257 h 4050114"/>
                <a:gd name="connsiteX2" fmla="*/ 851531 w 3720417"/>
                <a:gd name="connsiteY2" fmla="*/ 3973782 h 4050114"/>
                <a:gd name="connsiteX3" fmla="*/ 1280156 w 3720417"/>
                <a:gd name="connsiteY3" fmla="*/ 3421332 h 4050114"/>
                <a:gd name="connsiteX4" fmla="*/ 1670681 w 3720417"/>
                <a:gd name="connsiteY4" fmla="*/ 2992707 h 4050114"/>
                <a:gd name="connsiteX5" fmla="*/ 2175506 w 3720417"/>
                <a:gd name="connsiteY5" fmla="*/ 2983182 h 4050114"/>
                <a:gd name="connsiteX6" fmla="*/ 2366006 w 3720417"/>
                <a:gd name="connsiteY6" fmla="*/ 4049982 h 4050114"/>
                <a:gd name="connsiteX7" fmla="*/ 2718431 w 3720417"/>
                <a:gd name="connsiteY7" fmla="*/ 2906982 h 4050114"/>
                <a:gd name="connsiteX8" fmla="*/ 3470906 w 3720417"/>
                <a:gd name="connsiteY8" fmla="*/ 4011882 h 4050114"/>
                <a:gd name="connsiteX9" fmla="*/ 3156581 w 3720417"/>
                <a:gd name="connsiteY9" fmla="*/ 1763982 h 4050114"/>
                <a:gd name="connsiteX10" fmla="*/ 3718556 w 3720417"/>
                <a:gd name="connsiteY10" fmla="*/ 144732 h 4050114"/>
                <a:gd name="connsiteX11" fmla="*/ 2927981 w 3720417"/>
                <a:gd name="connsiteY11" fmla="*/ 640032 h 4050114"/>
                <a:gd name="connsiteX12" fmla="*/ 2118356 w 3720417"/>
                <a:gd name="connsiteY12" fmla="*/ 554307 h 4050114"/>
                <a:gd name="connsiteX13" fmla="*/ 699131 w 3720417"/>
                <a:gd name="connsiteY13" fmla="*/ 39957 h 4050114"/>
                <a:gd name="connsiteX14" fmla="*/ 3806 w 3720417"/>
                <a:gd name="connsiteY14" fmla="*/ 87582 h 4050114"/>
                <a:gd name="connsiteX15" fmla="*/ 978531 w 3720417"/>
                <a:gd name="connsiteY15" fmla="*/ 513032 h 405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20417" h="4050114">
                  <a:moveTo>
                    <a:pt x="978531" y="513032"/>
                  </a:moveTo>
                  <a:cubicBezTo>
                    <a:pt x="1202369" y="778145"/>
                    <a:pt x="1367998" y="1101465"/>
                    <a:pt x="1346831" y="1678257"/>
                  </a:cubicBezTo>
                  <a:cubicBezTo>
                    <a:pt x="1325664" y="2255049"/>
                    <a:pt x="862643" y="3683270"/>
                    <a:pt x="851531" y="3973782"/>
                  </a:cubicBezTo>
                  <a:cubicBezTo>
                    <a:pt x="840419" y="4264294"/>
                    <a:pt x="1143631" y="3584844"/>
                    <a:pt x="1280156" y="3421332"/>
                  </a:cubicBezTo>
                  <a:cubicBezTo>
                    <a:pt x="1416681" y="3257820"/>
                    <a:pt x="1521456" y="3065732"/>
                    <a:pt x="1670681" y="2992707"/>
                  </a:cubicBezTo>
                  <a:cubicBezTo>
                    <a:pt x="1819906" y="2919682"/>
                    <a:pt x="2059619" y="2806970"/>
                    <a:pt x="2175506" y="2983182"/>
                  </a:cubicBezTo>
                  <a:cubicBezTo>
                    <a:pt x="2291393" y="3159394"/>
                    <a:pt x="2275519" y="4062682"/>
                    <a:pt x="2366006" y="4049982"/>
                  </a:cubicBezTo>
                  <a:cubicBezTo>
                    <a:pt x="2456493" y="4037282"/>
                    <a:pt x="2534281" y="2913332"/>
                    <a:pt x="2718431" y="2906982"/>
                  </a:cubicBezTo>
                  <a:cubicBezTo>
                    <a:pt x="2902581" y="2900632"/>
                    <a:pt x="3397881" y="4202382"/>
                    <a:pt x="3470906" y="4011882"/>
                  </a:cubicBezTo>
                  <a:cubicBezTo>
                    <a:pt x="3543931" y="3821382"/>
                    <a:pt x="3115306" y="2408507"/>
                    <a:pt x="3156581" y="1763982"/>
                  </a:cubicBezTo>
                  <a:cubicBezTo>
                    <a:pt x="3197856" y="1119457"/>
                    <a:pt x="3756656" y="332057"/>
                    <a:pt x="3718556" y="144732"/>
                  </a:cubicBezTo>
                  <a:cubicBezTo>
                    <a:pt x="3680456" y="-42593"/>
                    <a:pt x="3194681" y="571770"/>
                    <a:pt x="2927981" y="640032"/>
                  </a:cubicBezTo>
                  <a:cubicBezTo>
                    <a:pt x="2661281" y="708294"/>
                    <a:pt x="2489831" y="654319"/>
                    <a:pt x="2118356" y="554307"/>
                  </a:cubicBezTo>
                  <a:cubicBezTo>
                    <a:pt x="1746881" y="454295"/>
                    <a:pt x="1051556" y="117744"/>
                    <a:pt x="699131" y="39957"/>
                  </a:cubicBezTo>
                  <a:cubicBezTo>
                    <a:pt x="346706" y="-37830"/>
                    <a:pt x="-42761" y="8736"/>
                    <a:pt x="3806" y="87582"/>
                  </a:cubicBezTo>
                  <a:cubicBezTo>
                    <a:pt x="50373" y="166428"/>
                    <a:pt x="754694" y="247920"/>
                    <a:pt x="978531" y="5130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任意多边形 149"/>
            <p:cNvSpPr/>
            <p:nvPr/>
          </p:nvSpPr>
          <p:spPr>
            <a:xfrm>
              <a:off x="2911570" y="4933910"/>
              <a:ext cx="460708" cy="634345"/>
            </a:xfrm>
            <a:custGeom>
              <a:avLst/>
              <a:gdLst>
                <a:gd name="connsiteX0" fmla="*/ 937899 w 3721243"/>
                <a:gd name="connsiteY0" fmla="*/ 320377 h 4045289"/>
                <a:gd name="connsiteX1" fmla="*/ 1347474 w 3721243"/>
                <a:gd name="connsiteY1" fmla="*/ 1672927 h 4045289"/>
                <a:gd name="connsiteX2" fmla="*/ 852174 w 3721243"/>
                <a:gd name="connsiteY2" fmla="*/ 3968452 h 4045289"/>
                <a:gd name="connsiteX3" fmla="*/ 1395099 w 3721243"/>
                <a:gd name="connsiteY3" fmla="*/ 3454102 h 4045289"/>
                <a:gd name="connsiteX4" fmla="*/ 1671324 w 3721243"/>
                <a:gd name="connsiteY4" fmla="*/ 2987377 h 4045289"/>
                <a:gd name="connsiteX5" fmla="*/ 2176149 w 3721243"/>
                <a:gd name="connsiteY5" fmla="*/ 2977852 h 4045289"/>
                <a:gd name="connsiteX6" fmla="*/ 2366649 w 3721243"/>
                <a:gd name="connsiteY6" fmla="*/ 4044652 h 4045289"/>
                <a:gd name="connsiteX7" fmla="*/ 2719074 w 3721243"/>
                <a:gd name="connsiteY7" fmla="*/ 2901652 h 4045289"/>
                <a:gd name="connsiteX8" fmla="*/ 3471549 w 3721243"/>
                <a:gd name="connsiteY8" fmla="*/ 4006552 h 4045289"/>
                <a:gd name="connsiteX9" fmla="*/ 3166749 w 3721243"/>
                <a:gd name="connsiteY9" fmla="*/ 1568152 h 4045289"/>
                <a:gd name="connsiteX10" fmla="*/ 3719199 w 3721243"/>
                <a:gd name="connsiteY10" fmla="*/ 177502 h 4045289"/>
                <a:gd name="connsiteX11" fmla="*/ 2928624 w 3721243"/>
                <a:gd name="connsiteY11" fmla="*/ 634702 h 4045289"/>
                <a:gd name="connsiteX12" fmla="*/ 2118999 w 3721243"/>
                <a:gd name="connsiteY12" fmla="*/ 548977 h 4045289"/>
                <a:gd name="connsiteX13" fmla="*/ 699774 w 3721243"/>
                <a:gd name="connsiteY13" fmla="*/ 34627 h 4045289"/>
                <a:gd name="connsiteX14" fmla="*/ 4449 w 3721243"/>
                <a:gd name="connsiteY14" fmla="*/ 82252 h 4045289"/>
                <a:gd name="connsiteX15" fmla="*/ 1004574 w 3721243"/>
                <a:gd name="connsiteY15" fmla="*/ 368002 h 4045289"/>
                <a:gd name="connsiteX16" fmla="*/ 1023624 w 3721243"/>
                <a:gd name="connsiteY16" fmla="*/ 434677 h 4045289"/>
                <a:gd name="connsiteX0" fmla="*/ 938408 w 3721752"/>
                <a:gd name="connsiteY0" fmla="*/ 322800 h 4047712"/>
                <a:gd name="connsiteX1" fmla="*/ 1347983 w 3721752"/>
                <a:gd name="connsiteY1" fmla="*/ 1675350 h 4047712"/>
                <a:gd name="connsiteX2" fmla="*/ 852683 w 3721752"/>
                <a:gd name="connsiteY2" fmla="*/ 3970875 h 4047712"/>
                <a:gd name="connsiteX3" fmla="*/ 1395608 w 3721752"/>
                <a:gd name="connsiteY3" fmla="*/ 3456525 h 4047712"/>
                <a:gd name="connsiteX4" fmla="*/ 1671833 w 3721752"/>
                <a:gd name="connsiteY4" fmla="*/ 2989800 h 4047712"/>
                <a:gd name="connsiteX5" fmla="*/ 2176658 w 3721752"/>
                <a:gd name="connsiteY5" fmla="*/ 2980275 h 4047712"/>
                <a:gd name="connsiteX6" fmla="*/ 2367158 w 3721752"/>
                <a:gd name="connsiteY6" fmla="*/ 4047075 h 4047712"/>
                <a:gd name="connsiteX7" fmla="*/ 2719583 w 3721752"/>
                <a:gd name="connsiteY7" fmla="*/ 2904075 h 4047712"/>
                <a:gd name="connsiteX8" fmla="*/ 3472058 w 3721752"/>
                <a:gd name="connsiteY8" fmla="*/ 4008975 h 4047712"/>
                <a:gd name="connsiteX9" fmla="*/ 3167258 w 3721752"/>
                <a:gd name="connsiteY9" fmla="*/ 1570575 h 4047712"/>
                <a:gd name="connsiteX10" fmla="*/ 3719708 w 3721752"/>
                <a:gd name="connsiteY10" fmla="*/ 179925 h 4047712"/>
                <a:gd name="connsiteX11" fmla="*/ 2929133 w 3721752"/>
                <a:gd name="connsiteY11" fmla="*/ 637125 h 4047712"/>
                <a:gd name="connsiteX12" fmla="*/ 2119508 w 3721752"/>
                <a:gd name="connsiteY12" fmla="*/ 551400 h 4047712"/>
                <a:gd name="connsiteX13" fmla="*/ 700283 w 3721752"/>
                <a:gd name="connsiteY13" fmla="*/ 37050 h 4047712"/>
                <a:gd name="connsiteX14" fmla="*/ 4958 w 3721752"/>
                <a:gd name="connsiteY14" fmla="*/ 84675 h 4047712"/>
                <a:gd name="connsiteX15" fmla="*/ 1024133 w 3721752"/>
                <a:gd name="connsiteY15" fmla="*/ 437100 h 4047712"/>
                <a:gd name="connsiteX0" fmla="*/ 938408 w 3721752"/>
                <a:gd name="connsiteY0" fmla="*/ 322800 h 4047712"/>
                <a:gd name="connsiteX1" fmla="*/ 1347983 w 3721752"/>
                <a:gd name="connsiteY1" fmla="*/ 1675350 h 4047712"/>
                <a:gd name="connsiteX2" fmla="*/ 852683 w 3721752"/>
                <a:gd name="connsiteY2" fmla="*/ 3970875 h 4047712"/>
                <a:gd name="connsiteX3" fmla="*/ 1395608 w 3721752"/>
                <a:gd name="connsiteY3" fmla="*/ 3456525 h 4047712"/>
                <a:gd name="connsiteX4" fmla="*/ 1671833 w 3721752"/>
                <a:gd name="connsiteY4" fmla="*/ 2989800 h 4047712"/>
                <a:gd name="connsiteX5" fmla="*/ 2176658 w 3721752"/>
                <a:gd name="connsiteY5" fmla="*/ 2980275 h 4047712"/>
                <a:gd name="connsiteX6" fmla="*/ 2367158 w 3721752"/>
                <a:gd name="connsiteY6" fmla="*/ 4047075 h 4047712"/>
                <a:gd name="connsiteX7" fmla="*/ 2719583 w 3721752"/>
                <a:gd name="connsiteY7" fmla="*/ 2904075 h 4047712"/>
                <a:gd name="connsiteX8" fmla="*/ 3472058 w 3721752"/>
                <a:gd name="connsiteY8" fmla="*/ 4008975 h 4047712"/>
                <a:gd name="connsiteX9" fmla="*/ 3167258 w 3721752"/>
                <a:gd name="connsiteY9" fmla="*/ 1570575 h 4047712"/>
                <a:gd name="connsiteX10" fmla="*/ 3719708 w 3721752"/>
                <a:gd name="connsiteY10" fmla="*/ 179925 h 4047712"/>
                <a:gd name="connsiteX11" fmla="*/ 2929133 w 3721752"/>
                <a:gd name="connsiteY11" fmla="*/ 637125 h 4047712"/>
                <a:gd name="connsiteX12" fmla="*/ 2119508 w 3721752"/>
                <a:gd name="connsiteY12" fmla="*/ 551400 h 4047712"/>
                <a:gd name="connsiteX13" fmla="*/ 700283 w 3721752"/>
                <a:gd name="connsiteY13" fmla="*/ 37050 h 4047712"/>
                <a:gd name="connsiteX14" fmla="*/ 4958 w 3721752"/>
                <a:gd name="connsiteY14" fmla="*/ 84675 h 4047712"/>
                <a:gd name="connsiteX15" fmla="*/ 1024133 w 3721752"/>
                <a:gd name="connsiteY15" fmla="*/ 437100 h 4047712"/>
                <a:gd name="connsiteX16" fmla="*/ 938408 w 3721752"/>
                <a:gd name="connsiteY16" fmla="*/ 322800 h 4047712"/>
                <a:gd name="connsiteX0" fmla="*/ 938408 w 3721752"/>
                <a:gd name="connsiteY0" fmla="*/ 322800 h 4047712"/>
                <a:gd name="connsiteX1" fmla="*/ 1347983 w 3721752"/>
                <a:gd name="connsiteY1" fmla="*/ 1675350 h 4047712"/>
                <a:gd name="connsiteX2" fmla="*/ 852683 w 3721752"/>
                <a:gd name="connsiteY2" fmla="*/ 3970875 h 4047712"/>
                <a:gd name="connsiteX3" fmla="*/ 1395608 w 3721752"/>
                <a:gd name="connsiteY3" fmla="*/ 3456525 h 4047712"/>
                <a:gd name="connsiteX4" fmla="*/ 1671833 w 3721752"/>
                <a:gd name="connsiteY4" fmla="*/ 2989800 h 4047712"/>
                <a:gd name="connsiteX5" fmla="*/ 2176658 w 3721752"/>
                <a:gd name="connsiteY5" fmla="*/ 2980275 h 4047712"/>
                <a:gd name="connsiteX6" fmla="*/ 2367158 w 3721752"/>
                <a:gd name="connsiteY6" fmla="*/ 4047075 h 4047712"/>
                <a:gd name="connsiteX7" fmla="*/ 2719583 w 3721752"/>
                <a:gd name="connsiteY7" fmla="*/ 2904075 h 4047712"/>
                <a:gd name="connsiteX8" fmla="*/ 3472058 w 3721752"/>
                <a:gd name="connsiteY8" fmla="*/ 4008975 h 4047712"/>
                <a:gd name="connsiteX9" fmla="*/ 3167258 w 3721752"/>
                <a:gd name="connsiteY9" fmla="*/ 1570575 h 4047712"/>
                <a:gd name="connsiteX10" fmla="*/ 3719708 w 3721752"/>
                <a:gd name="connsiteY10" fmla="*/ 179925 h 4047712"/>
                <a:gd name="connsiteX11" fmla="*/ 2929133 w 3721752"/>
                <a:gd name="connsiteY11" fmla="*/ 637125 h 4047712"/>
                <a:gd name="connsiteX12" fmla="*/ 2119508 w 3721752"/>
                <a:gd name="connsiteY12" fmla="*/ 551400 h 4047712"/>
                <a:gd name="connsiteX13" fmla="*/ 700283 w 3721752"/>
                <a:gd name="connsiteY13" fmla="*/ 37050 h 4047712"/>
                <a:gd name="connsiteX14" fmla="*/ 4958 w 3721752"/>
                <a:gd name="connsiteY14" fmla="*/ 84675 h 4047712"/>
                <a:gd name="connsiteX15" fmla="*/ 938408 w 3721752"/>
                <a:gd name="connsiteY15" fmla="*/ 322800 h 4047712"/>
                <a:gd name="connsiteX0" fmla="*/ 1007833 w 3721327"/>
                <a:gd name="connsiteY0" fmla="*/ 463481 h 4048693"/>
                <a:gd name="connsiteX1" fmla="*/ 1347558 w 3721327"/>
                <a:gd name="connsiteY1" fmla="*/ 1676331 h 4048693"/>
                <a:gd name="connsiteX2" fmla="*/ 852258 w 3721327"/>
                <a:gd name="connsiteY2" fmla="*/ 3971856 h 4048693"/>
                <a:gd name="connsiteX3" fmla="*/ 1395183 w 3721327"/>
                <a:gd name="connsiteY3" fmla="*/ 3457506 h 4048693"/>
                <a:gd name="connsiteX4" fmla="*/ 1671408 w 3721327"/>
                <a:gd name="connsiteY4" fmla="*/ 2990781 h 4048693"/>
                <a:gd name="connsiteX5" fmla="*/ 2176233 w 3721327"/>
                <a:gd name="connsiteY5" fmla="*/ 2981256 h 4048693"/>
                <a:gd name="connsiteX6" fmla="*/ 2366733 w 3721327"/>
                <a:gd name="connsiteY6" fmla="*/ 4048056 h 4048693"/>
                <a:gd name="connsiteX7" fmla="*/ 2719158 w 3721327"/>
                <a:gd name="connsiteY7" fmla="*/ 2905056 h 4048693"/>
                <a:gd name="connsiteX8" fmla="*/ 3471633 w 3721327"/>
                <a:gd name="connsiteY8" fmla="*/ 4009956 h 4048693"/>
                <a:gd name="connsiteX9" fmla="*/ 3166833 w 3721327"/>
                <a:gd name="connsiteY9" fmla="*/ 1571556 h 4048693"/>
                <a:gd name="connsiteX10" fmla="*/ 3719283 w 3721327"/>
                <a:gd name="connsiteY10" fmla="*/ 180906 h 4048693"/>
                <a:gd name="connsiteX11" fmla="*/ 2928708 w 3721327"/>
                <a:gd name="connsiteY11" fmla="*/ 638106 h 4048693"/>
                <a:gd name="connsiteX12" fmla="*/ 2119083 w 3721327"/>
                <a:gd name="connsiteY12" fmla="*/ 552381 h 4048693"/>
                <a:gd name="connsiteX13" fmla="*/ 699858 w 3721327"/>
                <a:gd name="connsiteY13" fmla="*/ 38031 h 4048693"/>
                <a:gd name="connsiteX14" fmla="*/ 4533 w 3721327"/>
                <a:gd name="connsiteY14" fmla="*/ 85656 h 4048693"/>
                <a:gd name="connsiteX15" fmla="*/ 1007833 w 3721327"/>
                <a:gd name="connsiteY15" fmla="*/ 463481 h 4048693"/>
                <a:gd name="connsiteX0" fmla="*/ 1007833 w 3721327"/>
                <a:gd name="connsiteY0" fmla="*/ 463481 h 4048188"/>
                <a:gd name="connsiteX1" fmla="*/ 1347558 w 3721327"/>
                <a:gd name="connsiteY1" fmla="*/ 1676331 h 4048188"/>
                <a:gd name="connsiteX2" fmla="*/ 852258 w 3721327"/>
                <a:gd name="connsiteY2" fmla="*/ 3971856 h 4048188"/>
                <a:gd name="connsiteX3" fmla="*/ 1280883 w 3721327"/>
                <a:gd name="connsiteY3" fmla="*/ 3419406 h 4048188"/>
                <a:gd name="connsiteX4" fmla="*/ 1671408 w 3721327"/>
                <a:gd name="connsiteY4" fmla="*/ 2990781 h 4048188"/>
                <a:gd name="connsiteX5" fmla="*/ 2176233 w 3721327"/>
                <a:gd name="connsiteY5" fmla="*/ 2981256 h 4048188"/>
                <a:gd name="connsiteX6" fmla="*/ 2366733 w 3721327"/>
                <a:gd name="connsiteY6" fmla="*/ 4048056 h 4048188"/>
                <a:gd name="connsiteX7" fmla="*/ 2719158 w 3721327"/>
                <a:gd name="connsiteY7" fmla="*/ 2905056 h 4048188"/>
                <a:gd name="connsiteX8" fmla="*/ 3471633 w 3721327"/>
                <a:gd name="connsiteY8" fmla="*/ 4009956 h 4048188"/>
                <a:gd name="connsiteX9" fmla="*/ 3166833 w 3721327"/>
                <a:gd name="connsiteY9" fmla="*/ 1571556 h 4048188"/>
                <a:gd name="connsiteX10" fmla="*/ 3719283 w 3721327"/>
                <a:gd name="connsiteY10" fmla="*/ 180906 h 4048188"/>
                <a:gd name="connsiteX11" fmla="*/ 2928708 w 3721327"/>
                <a:gd name="connsiteY11" fmla="*/ 638106 h 4048188"/>
                <a:gd name="connsiteX12" fmla="*/ 2119083 w 3721327"/>
                <a:gd name="connsiteY12" fmla="*/ 552381 h 4048188"/>
                <a:gd name="connsiteX13" fmla="*/ 699858 w 3721327"/>
                <a:gd name="connsiteY13" fmla="*/ 38031 h 4048188"/>
                <a:gd name="connsiteX14" fmla="*/ 4533 w 3721327"/>
                <a:gd name="connsiteY14" fmla="*/ 85656 h 4048188"/>
                <a:gd name="connsiteX15" fmla="*/ 1007833 w 3721327"/>
                <a:gd name="connsiteY15" fmla="*/ 463481 h 4048188"/>
                <a:gd name="connsiteX0" fmla="*/ 1007833 w 3721327"/>
                <a:gd name="connsiteY0" fmla="*/ 463481 h 4048188"/>
                <a:gd name="connsiteX1" fmla="*/ 1347558 w 3721327"/>
                <a:gd name="connsiteY1" fmla="*/ 1676331 h 4048188"/>
                <a:gd name="connsiteX2" fmla="*/ 852258 w 3721327"/>
                <a:gd name="connsiteY2" fmla="*/ 3971856 h 4048188"/>
                <a:gd name="connsiteX3" fmla="*/ 1280883 w 3721327"/>
                <a:gd name="connsiteY3" fmla="*/ 3419406 h 4048188"/>
                <a:gd name="connsiteX4" fmla="*/ 1671408 w 3721327"/>
                <a:gd name="connsiteY4" fmla="*/ 2990781 h 4048188"/>
                <a:gd name="connsiteX5" fmla="*/ 2176233 w 3721327"/>
                <a:gd name="connsiteY5" fmla="*/ 2981256 h 4048188"/>
                <a:gd name="connsiteX6" fmla="*/ 2366733 w 3721327"/>
                <a:gd name="connsiteY6" fmla="*/ 4048056 h 4048188"/>
                <a:gd name="connsiteX7" fmla="*/ 2719158 w 3721327"/>
                <a:gd name="connsiteY7" fmla="*/ 2905056 h 4048188"/>
                <a:gd name="connsiteX8" fmla="*/ 3471633 w 3721327"/>
                <a:gd name="connsiteY8" fmla="*/ 4009956 h 4048188"/>
                <a:gd name="connsiteX9" fmla="*/ 3166833 w 3721327"/>
                <a:gd name="connsiteY9" fmla="*/ 1571556 h 4048188"/>
                <a:gd name="connsiteX10" fmla="*/ 3719283 w 3721327"/>
                <a:gd name="connsiteY10" fmla="*/ 180906 h 4048188"/>
                <a:gd name="connsiteX11" fmla="*/ 2928708 w 3721327"/>
                <a:gd name="connsiteY11" fmla="*/ 638106 h 4048188"/>
                <a:gd name="connsiteX12" fmla="*/ 2119083 w 3721327"/>
                <a:gd name="connsiteY12" fmla="*/ 552381 h 4048188"/>
                <a:gd name="connsiteX13" fmla="*/ 699858 w 3721327"/>
                <a:gd name="connsiteY13" fmla="*/ 38031 h 4048188"/>
                <a:gd name="connsiteX14" fmla="*/ 4533 w 3721327"/>
                <a:gd name="connsiteY14" fmla="*/ 85656 h 4048188"/>
                <a:gd name="connsiteX15" fmla="*/ 1007833 w 3721327"/>
                <a:gd name="connsiteY15" fmla="*/ 463481 h 4048188"/>
                <a:gd name="connsiteX0" fmla="*/ 1007833 w 3721144"/>
                <a:gd name="connsiteY0" fmla="*/ 463481 h 4048188"/>
                <a:gd name="connsiteX1" fmla="*/ 1347558 w 3721144"/>
                <a:gd name="connsiteY1" fmla="*/ 1676331 h 4048188"/>
                <a:gd name="connsiteX2" fmla="*/ 852258 w 3721144"/>
                <a:gd name="connsiteY2" fmla="*/ 3971856 h 4048188"/>
                <a:gd name="connsiteX3" fmla="*/ 1280883 w 3721144"/>
                <a:gd name="connsiteY3" fmla="*/ 3419406 h 4048188"/>
                <a:gd name="connsiteX4" fmla="*/ 1671408 w 3721144"/>
                <a:gd name="connsiteY4" fmla="*/ 2990781 h 4048188"/>
                <a:gd name="connsiteX5" fmla="*/ 2176233 w 3721144"/>
                <a:gd name="connsiteY5" fmla="*/ 2981256 h 4048188"/>
                <a:gd name="connsiteX6" fmla="*/ 2366733 w 3721144"/>
                <a:gd name="connsiteY6" fmla="*/ 4048056 h 4048188"/>
                <a:gd name="connsiteX7" fmla="*/ 2719158 w 3721144"/>
                <a:gd name="connsiteY7" fmla="*/ 2905056 h 4048188"/>
                <a:gd name="connsiteX8" fmla="*/ 3471633 w 3721144"/>
                <a:gd name="connsiteY8" fmla="*/ 4009956 h 4048188"/>
                <a:gd name="connsiteX9" fmla="*/ 3157308 w 3721144"/>
                <a:gd name="connsiteY9" fmla="*/ 1762056 h 4048188"/>
                <a:gd name="connsiteX10" fmla="*/ 3719283 w 3721144"/>
                <a:gd name="connsiteY10" fmla="*/ 180906 h 4048188"/>
                <a:gd name="connsiteX11" fmla="*/ 2928708 w 3721144"/>
                <a:gd name="connsiteY11" fmla="*/ 638106 h 4048188"/>
                <a:gd name="connsiteX12" fmla="*/ 2119083 w 3721144"/>
                <a:gd name="connsiteY12" fmla="*/ 552381 h 4048188"/>
                <a:gd name="connsiteX13" fmla="*/ 699858 w 3721144"/>
                <a:gd name="connsiteY13" fmla="*/ 38031 h 4048188"/>
                <a:gd name="connsiteX14" fmla="*/ 4533 w 3721144"/>
                <a:gd name="connsiteY14" fmla="*/ 85656 h 4048188"/>
                <a:gd name="connsiteX15" fmla="*/ 1007833 w 3721144"/>
                <a:gd name="connsiteY15" fmla="*/ 463481 h 4048188"/>
                <a:gd name="connsiteX0" fmla="*/ 1007833 w 3721144"/>
                <a:gd name="connsiteY0" fmla="*/ 463481 h 4048188"/>
                <a:gd name="connsiteX1" fmla="*/ 1347558 w 3721144"/>
                <a:gd name="connsiteY1" fmla="*/ 1676331 h 4048188"/>
                <a:gd name="connsiteX2" fmla="*/ 852258 w 3721144"/>
                <a:gd name="connsiteY2" fmla="*/ 3971856 h 4048188"/>
                <a:gd name="connsiteX3" fmla="*/ 1280883 w 3721144"/>
                <a:gd name="connsiteY3" fmla="*/ 3419406 h 4048188"/>
                <a:gd name="connsiteX4" fmla="*/ 1671408 w 3721144"/>
                <a:gd name="connsiteY4" fmla="*/ 2990781 h 4048188"/>
                <a:gd name="connsiteX5" fmla="*/ 2176233 w 3721144"/>
                <a:gd name="connsiteY5" fmla="*/ 2981256 h 4048188"/>
                <a:gd name="connsiteX6" fmla="*/ 2366733 w 3721144"/>
                <a:gd name="connsiteY6" fmla="*/ 4048056 h 4048188"/>
                <a:gd name="connsiteX7" fmla="*/ 2719158 w 3721144"/>
                <a:gd name="connsiteY7" fmla="*/ 2905056 h 4048188"/>
                <a:gd name="connsiteX8" fmla="*/ 3471633 w 3721144"/>
                <a:gd name="connsiteY8" fmla="*/ 4009956 h 4048188"/>
                <a:gd name="connsiteX9" fmla="*/ 3157308 w 3721144"/>
                <a:gd name="connsiteY9" fmla="*/ 1762056 h 4048188"/>
                <a:gd name="connsiteX10" fmla="*/ 3719283 w 3721144"/>
                <a:gd name="connsiteY10" fmla="*/ 142806 h 4048188"/>
                <a:gd name="connsiteX11" fmla="*/ 2928708 w 3721144"/>
                <a:gd name="connsiteY11" fmla="*/ 638106 h 4048188"/>
                <a:gd name="connsiteX12" fmla="*/ 2119083 w 3721144"/>
                <a:gd name="connsiteY12" fmla="*/ 552381 h 4048188"/>
                <a:gd name="connsiteX13" fmla="*/ 699858 w 3721144"/>
                <a:gd name="connsiteY13" fmla="*/ 38031 h 4048188"/>
                <a:gd name="connsiteX14" fmla="*/ 4533 w 3721144"/>
                <a:gd name="connsiteY14" fmla="*/ 85656 h 4048188"/>
                <a:gd name="connsiteX15" fmla="*/ 1007833 w 3721144"/>
                <a:gd name="connsiteY15" fmla="*/ 463481 h 4048188"/>
                <a:gd name="connsiteX0" fmla="*/ 978531 w 3720417"/>
                <a:gd name="connsiteY0" fmla="*/ 513032 h 4050114"/>
                <a:gd name="connsiteX1" fmla="*/ 1346831 w 3720417"/>
                <a:gd name="connsiteY1" fmla="*/ 1678257 h 4050114"/>
                <a:gd name="connsiteX2" fmla="*/ 851531 w 3720417"/>
                <a:gd name="connsiteY2" fmla="*/ 3973782 h 4050114"/>
                <a:gd name="connsiteX3" fmla="*/ 1280156 w 3720417"/>
                <a:gd name="connsiteY3" fmla="*/ 3421332 h 4050114"/>
                <a:gd name="connsiteX4" fmla="*/ 1670681 w 3720417"/>
                <a:gd name="connsiteY4" fmla="*/ 2992707 h 4050114"/>
                <a:gd name="connsiteX5" fmla="*/ 2175506 w 3720417"/>
                <a:gd name="connsiteY5" fmla="*/ 2983182 h 4050114"/>
                <a:gd name="connsiteX6" fmla="*/ 2366006 w 3720417"/>
                <a:gd name="connsiteY6" fmla="*/ 4049982 h 4050114"/>
                <a:gd name="connsiteX7" fmla="*/ 2718431 w 3720417"/>
                <a:gd name="connsiteY7" fmla="*/ 2906982 h 4050114"/>
                <a:gd name="connsiteX8" fmla="*/ 3470906 w 3720417"/>
                <a:gd name="connsiteY8" fmla="*/ 4011882 h 4050114"/>
                <a:gd name="connsiteX9" fmla="*/ 3156581 w 3720417"/>
                <a:gd name="connsiteY9" fmla="*/ 1763982 h 4050114"/>
                <a:gd name="connsiteX10" fmla="*/ 3718556 w 3720417"/>
                <a:gd name="connsiteY10" fmla="*/ 144732 h 4050114"/>
                <a:gd name="connsiteX11" fmla="*/ 2927981 w 3720417"/>
                <a:gd name="connsiteY11" fmla="*/ 640032 h 4050114"/>
                <a:gd name="connsiteX12" fmla="*/ 2118356 w 3720417"/>
                <a:gd name="connsiteY12" fmla="*/ 554307 h 4050114"/>
                <a:gd name="connsiteX13" fmla="*/ 699131 w 3720417"/>
                <a:gd name="connsiteY13" fmla="*/ 39957 h 4050114"/>
                <a:gd name="connsiteX14" fmla="*/ 3806 w 3720417"/>
                <a:gd name="connsiteY14" fmla="*/ 87582 h 4050114"/>
                <a:gd name="connsiteX15" fmla="*/ 978531 w 3720417"/>
                <a:gd name="connsiteY15" fmla="*/ 513032 h 405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20417" h="4050114">
                  <a:moveTo>
                    <a:pt x="978531" y="513032"/>
                  </a:moveTo>
                  <a:cubicBezTo>
                    <a:pt x="1202369" y="778145"/>
                    <a:pt x="1367998" y="1101465"/>
                    <a:pt x="1346831" y="1678257"/>
                  </a:cubicBezTo>
                  <a:cubicBezTo>
                    <a:pt x="1325664" y="2255049"/>
                    <a:pt x="862643" y="3683270"/>
                    <a:pt x="851531" y="3973782"/>
                  </a:cubicBezTo>
                  <a:cubicBezTo>
                    <a:pt x="840419" y="4264294"/>
                    <a:pt x="1143631" y="3584844"/>
                    <a:pt x="1280156" y="3421332"/>
                  </a:cubicBezTo>
                  <a:cubicBezTo>
                    <a:pt x="1416681" y="3257820"/>
                    <a:pt x="1521456" y="3065732"/>
                    <a:pt x="1670681" y="2992707"/>
                  </a:cubicBezTo>
                  <a:cubicBezTo>
                    <a:pt x="1819906" y="2919682"/>
                    <a:pt x="2059619" y="2806970"/>
                    <a:pt x="2175506" y="2983182"/>
                  </a:cubicBezTo>
                  <a:cubicBezTo>
                    <a:pt x="2291393" y="3159394"/>
                    <a:pt x="2275519" y="4062682"/>
                    <a:pt x="2366006" y="4049982"/>
                  </a:cubicBezTo>
                  <a:cubicBezTo>
                    <a:pt x="2456493" y="4037282"/>
                    <a:pt x="2534281" y="2913332"/>
                    <a:pt x="2718431" y="2906982"/>
                  </a:cubicBezTo>
                  <a:cubicBezTo>
                    <a:pt x="2902581" y="2900632"/>
                    <a:pt x="3397881" y="4202382"/>
                    <a:pt x="3470906" y="4011882"/>
                  </a:cubicBezTo>
                  <a:cubicBezTo>
                    <a:pt x="3543931" y="3821382"/>
                    <a:pt x="3115306" y="2408507"/>
                    <a:pt x="3156581" y="1763982"/>
                  </a:cubicBezTo>
                  <a:cubicBezTo>
                    <a:pt x="3197856" y="1119457"/>
                    <a:pt x="3756656" y="332057"/>
                    <a:pt x="3718556" y="144732"/>
                  </a:cubicBezTo>
                  <a:cubicBezTo>
                    <a:pt x="3680456" y="-42593"/>
                    <a:pt x="3194681" y="571770"/>
                    <a:pt x="2927981" y="640032"/>
                  </a:cubicBezTo>
                  <a:cubicBezTo>
                    <a:pt x="2661281" y="708294"/>
                    <a:pt x="2489831" y="654319"/>
                    <a:pt x="2118356" y="554307"/>
                  </a:cubicBezTo>
                  <a:cubicBezTo>
                    <a:pt x="1746881" y="454295"/>
                    <a:pt x="1051556" y="117744"/>
                    <a:pt x="699131" y="39957"/>
                  </a:cubicBezTo>
                  <a:cubicBezTo>
                    <a:pt x="346706" y="-37830"/>
                    <a:pt x="-42761" y="8736"/>
                    <a:pt x="3806" y="87582"/>
                  </a:cubicBezTo>
                  <a:cubicBezTo>
                    <a:pt x="50373" y="166428"/>
                    <a:pt x="754694" y="247920"/>
                    <a:pt x="978531" y="5130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任意多边形 150"/>
            <p:cNvSpPr/>
            <p:nvPr/>
          </p:nvSpPr>
          <p:spPr>
            <a:xfrm>
              <a:off x="2510989" y="4933910"/>
              <a:ext cx="460708" cy="634345"/>
            </a:xfrm>
            <a:custGeom>
              <a:avLst/>
              <a:gdLst>
                <a:gd name="connsiteX0" fmla="*/ 937899 w 3721243"/>
                <a:gd name="connsiteY0" fmla="*/ 320377 h 4045289"/>
                <a:gd name="connsiteX1" fmla="*/ 1347474 w 3721243"/>
                <a:gd name="connsiteY1" fmla="*/ 1672927 h 4045289"/>
                <a:gd name="connsiteX2" fmla="*/ 852174 w 3721243"/>
                <a:gd name="connsiteY2" fmla="*/ 3968452 h 4045289"/>
                <a:gd name="connsiteX3" fmla="*/ 1395099 w 3721243"/>
                <a:gd name="connsiteY3" fmla="*/ 3454102 h 4045289"/>
                <a:gd name="connsiteX4" fmla="*/ 1671324 w 3721243"/>
                <a:gd name="connsiteY4" fmla="*/ 2987377 h 4045289"/>
                <a:gd name="connsiteX5" fmla="*/ 2176149 w 3721243"/>
                <a:gd name="connsiteY5" fmla="*/ 2977852 h 4045289"/>
                <a:gd name="connsiteX6" fmla="*/ 2366649 w 3721243"/>
                <a:gd name="connsiteY6" fmla="*/ 4044652 h 4045289"/>
                <a:gd name="connsiteX7" fmla="*/ 2719074 w 3721243"/>
                <a:gd name="connsiteY7" fmla="*/ 2901652 h 4045289"/>
                <a:gd name="connsiteX8" fmla="*/ 3471549 w 3721243"/>
                <a:gd name="connsiteY8" fmla="*/ 4006552 h 4045289"/>
                <a:gd name="connsiteX9" fmla="*/ 3166749 w 3721243"/>
                <a:gd name="connsiteY9" fmla="*/ 1568152 h 4045289"/>
                <a:gd name="connsiteX10" fmla="*/ 3719199 w 3721243"/>
                <a:gd name="connsiteY10" fmla="*/ 177502 h 4045289"/>
                <a:gd name="connsiteX11" fmla="*/ 2928624 w 3721243"/>
                <a:gd name="connsiteY11" fmla="*/ 634702 h 4045289"/>
                <a:gd name="connsiteX12" fmla="*/ 2118999 w 3721243"/>
                <a:gd name="connsiteY12" fmla="*/ 548977 h 4045289"/>
                <a:gd name="connsiteX13" fmla="*/ 699774 w 3721243"/>
                <a:gd name="connsiteY13" fmla="*/ 34627 h 4045289"/>
                <a:gd name="connsiteX14" fmla="*/ 4449 w 3721243"/>
                <a:gd name="connsiteY14" fmla="*/ 82252 h 4045289"/>
                <a:gd name="connsiteX15" fmla="*/ 1004574 w 3721243"/>
                <a:gd name="connsiteY15" fmla="*/ 368002 h 4045289"/>
                <a:gd name="connsiteX16" fmla="*/ 1023624 w 3721243"/>
                <a:gd name="connsiteY16" fmla="*/ 434677 h 4045289"/>
                <a:gd name="connsiteX0" fmla="*/ 938408 w 3721752"/>
                <a:gd name="connsiteY0" fmla="*/ 322800 h 4047712"/>
                <a:gd name="connsiteX1" fmla="*/ 1347983 w 3721752"/>
                <a:gd name="connsiteY1" fmla="*/ 1675350 h 4047712"/>
                <a:gd name="connsiteX2" fmla="*/ 852683 w 3721752"/>
                <a:gd name="connsiteY2" fmla="*/ 3970875 h 4047712"/>
                <a:gd name="connsiteX3" fmla="*/ 1395608 w 3721752"/>
                <a:gd name="connsiteY3" fmla="*/ 3456525 h 4047712"/>
                <a:gd name="connsiteX4" fmla="*/ 1671833 w 3721752"/>
                <a:gd name="connsiteY4" fmla="*/ 2989800 h 4047712"/>
                <a:gd name="connsiteX5" fmla="*/ 2176658 w 3721752"/>
                <a:gd name="connsiteY5" fmla="*/ 2980275 h 4047712"/>
                <a:gd name="connsiteX6" fmla="*/ 2367158 w 3721752"/>
                <a:gd name="connsiteY6" fmla="*/ 4047075 h 4047712"/>
                <a:gd name="connsiteX7" fmla="*/ 2719583 w 3721752"/>
                <a:gd name="connsiteY7" fmla="*/ 2904075 h 4047712"/>
                <a:gd name="connsiteX8" fmla="*/ 3472058 w 3721752"/>
                <a:gd name="connsiteY8" fmla="*/ 4008975 h 4047712"/>
                <a:gd name="connsiteX9" fmla="*/ 3167258 w 3721752"/>
                <a:gd name="connsiteY9" fmla="*/ 1570575 h 4047712"/>
                <a:gd name="connsiteX10" fmla="*/ 3719708 w 3721752"/>
                <a:gd name="connsiteY10" fmla="*/ 179925 h 4047712"/>
                <a:gd name="connsiteX11" fmla="*/ 2929133 w 3721752"/>
                <a:gd name="connsiteY11" fmla="*/ 637125 h 4047712"/>
                <a:gd name="connsiteX12" fmla="*/ 2119508 w 3721752"/>
                <a:gd name="connsiteY12" fmla="*/ 551400 h 4047712"/>
                <a:gd name="connsiteX13" fmla="*/ 700283 w 3721752"/>
                <a:gd name="connsiteY13" fmla="*/ 37050 h 4047712"/>
                <a:gd name="connsiteX14" fmla="*/ 4958 w 3721752"/>
                <a:gd name="connsiteY14" fmla="*/ 84675 h 4047712"/>
                <a:gd name="connsiteX15" fmla="*/ 1024133 w 3721752"/>
                <a:gd name="connsiteY15" fmla="*/ 437100 h 4047712"/>
                <a:gd name="connsiteX0" fmla="*/ 938408 w 3721752"/>
                <a:gd name="connsiteY0" fmla="*/ 322800 h 4047712"/>
                <a:gd name="connsiteX1" fmla="*/ 1347983 w 3721752"/>
                <a:gd name="connsiteY1" fmla="*/ 1675350 h 4047712"/>
                <a:gd name="connsiteX2" fmla="*/ 852683 w 3721752"/>
                <a:gd name="connsiteY2" fmla="*/ 3970875 h 4047712"/>
                <a:gd name="connsiteX3" fmla="*/ 1395608 w 3721752"/>
                <a:gd name="connsiteY3" fmla="*/ 3456525 h 4047712"/>
                <a:gd name="connsiteX4" fmla="*/ 1671833 w 3721752"/>
                <a:gd name="connsiteY4" fmla="*/ 2989800 h 4047712"/>
                <a:gd name="connsiteX5" fmla="*/ 2176658 w 3721752"/>
                <a:gd name="connsiteY5" fmla="*/ 2980275 h 4047712"/>
                <a:gd name="connsiteX6" fmla="*/ 2367158 w 3721752"/>
                <a:gd name="connsiteY6" fmla="*/ 4047075 h 4047712"/>
                <a:gd name="connsiteX7" fmla="*/ 2719583 w 3721752"/>
                <a:gd name="connsiteY7" fmla="*/ 2904075 h 4047712"/>
                <a:gd name="connsiteX8" fmla="*/ 3472058 w 3721752"/>
                <a:gd name="connsiteY8" fmla="*/ 4008975 h 4047712"/>
                <a:gd name="connsiteX9" fmla="*/ 3167258 w 3721752"/>
                <a:gd name="connsiteY9" fmla="*/ 1570575 h 4047712"/>
                <a:gd name="connsiteX10" fmla="*/ 3719708 w 3721752"/>
                <a:gd name="connsiteY10" fmla="*/ 179925 h 4047712"/>
                <a:gd name="connsiteX11" fmla="*/ 2929133 w 3721752"/>
                <a:gd name="connsiteY11" fmla="*/ 637125 h 4047712"/>
                <a:gd name="connsiteX12" fmla="*/ 2119508 w 3721752"/>
                <a:gd name="connsiteY12" fmla="*/ 551400 h 4047712"/>
                <a:gd name="connsiteX13" fmla="*/ 700283 w 3721752"/>
                <a:gd name="connsiteY13" fmla="*/ 37050 h 4047712"/>
                <a:gd name="connsiteX14" fmla="*/ 4958 w 3721752"/>
                <a:gd name="connsiteY14" fmla="*/ 84675 h 4047712"/>
                <a:gd name="connsiteX15" fmla="*/ 1024133 w 3721752"/>
                <a:gd name="connsiteY15" fmla="*/ 437100 h 4047712"/>
                <a:gd name="connsiteX16" fmla="*/ 938408 w 3721752"/>
                <a:gd name="connsiteY16" fmla="*/ 322800 h 4047712"/>
                <a:gd name="connsiteX0" fmla="*/ 938408 w 3721752"/>
                <a:gd name="connsiteY0" fmla="*/ 322800 h 4047712"/>
                <a:gd name="connsiteX1" fmla="*/ 1347983 w 3721752"/>
                <a:gd name="connsiteY1" fmla="*/ 1675350 h 4047712"/>
                <a:gd name="connsiteX2" fmla="*/ 852683 w 3721752"/>
                <a:gd name="connsiteY2" fmla="*/ 3970875 h 4047712"/>
                <a:gd name="connsiteX3" fmla="*/ 1395608 w 3721752"/>
                <a:gd name="connsiteY3" fmla="*/ 3456525 h 4047712"/>
                <a:gd name="connsiteX4" fmla="*/ 1671833 w 3721752"/>
                <a:gd name="connsiteY4" fmla="*/ 2989800 h 4047712"/>
                <a:gd name="connsiteX5" fmla="*/ 2176658 w 3721752"/>
                <a:gd name="connsiteY5" fmla="*/ 2980275 h 4047712"/>
                <a:gd name="connsiteX6" fmla="*/ 2367158 w 3721752"/>
                <a:gd name="connsiteY6" fmla="*/ 4047075 h 4047712"/>
                <a:gd name="connsiteX7" fmla="*/ 2719583 w 3721752"/>
                <a:gd name="connsiteY7" fmla="*/ 2904075 h 4047712"/>
                <a:gd name="connsiteX8" fmla="*/ 3472058 w 3721752"/>
                <a:gd name="connsiteY8" fmla="*/ 4008975 h 4047712"/>
                <a:gd name="connsiteX9" fmla="*/ 3167258 w 3721752"/>
                <a:gd name="connsiteY9" fmla="*/ 1570575 h 4047712"/>
                <a:gd name="connsiteX10" fmla="*/ 3719708 w 3721752"/>
                <a:gd name="connsiteY10" fmla="*/ 179925 h 4047712"/>
                <a:gd name="connsiteX11" fmla="*/ 2929133 w 3721752"/>
                <a:gd name="connsiteY11" fmla="*/ 637125 h 4047712"/>
                <a:gd name="connsiteX12" fmla="*/ 2119508 w 3721752"/>
                <a:gd name="connsiteY12" fmla="*/ 551400 h 4047712"/>
                <a:gd name="connsiteX13" fmla="*/ 700283 w 3721752"/>
                <a:gd name="connsiteY13" fmla="*/ 37050 h 4047712"/>
                <a:gd name="connsiteX14" fmla="*/ 4958 w 3721752"/>
                <a:gd name="connsiteY14" fmla="*/ 84675 h 4047712"/>
                <a:gd name="connsiteX15" fmla="*/ 938408 w 3721752"/>
                <a:gd name="connsiteY15" fmla="*/ 322800 h 4047712"/>
                <a:gd name="connsiteX0" fmla="*/ 1007833 w 3721327"/>
                <a:gd name="connsiteY0" fmla="*/ 463481 h 4048693"/>
                <a:gd name="connsiteX1" fmla="*/ 1347558 w 3721327"/>
                <a:gd name="connsiteY1" fmla="*/ 1676331 h 4048693"/>
                <a:gd name="connsiteX2" fmla="*/ 852258 w 3721327"/>
                <a:gd name="connsiteY2" fmla="*/ 3971856 h 4048693"/>
                <a:gd name="connsiteX3" fmla="*/ 1395183 w 3721327"/>
                <a:gd name="connsiteY3" fmla="*/ 3457506 h 4048693"/>
                <a:gd name="connsiteX4" fmla="*/ 1671408 w 3721327"/>
                <a:gd name="connsiteY4" fmla="*/ 2990781 h 4048693"/>
                <a:gd name="connsiteX5" fmla="*/ 2176233 w 3721327"/>
                <a:gd name="connsiteY5" fmla="*/ 2981256 h 4048693"/>
                <a:gd name="connsiteX6" fmla="*/ 2366733 w 3721327"/>
                <a:gd name="connsiteY6" fmla="*/ 4048056 h 4048693"/>
                <a:gd name="connsiteX7" fmla="*/ 2719158 w 3721327"/>
                <a:gd name="connsiteY7" fmla="*/ 2905056 h 4048693"/>
                <a:gd name="connsiteX8" fmla="*/ 3471633 w 3721327"/>
                <a:gd name="connsiteY8" fmla="*/ 4009956 h 4048693"/>
                <a:gd name="connsiteX9" fmla="*/ 3166833 w 3721327"/>
                <a:gd name="connsiteY9" fmla="*/ 1571556 h 4048693"/>
                <a:gd name="connsiteX10" fmla="*/ 3719283 w 3721327"/>
                <a:gd name="connsiteY10" fmla="*/ 180906 h 4048693"/>
                <a:gd name="connsiteX11" fmla="*/ 2928708 w 3721327"/>
                <a:gd name="connsiteY11" fmla="*/ 638106 h 4048693"/>
                <a:gd name="connsiteX12" fmla="*/ 2119083 w 3721327"/>
                <a:gd name="connsiteY12" fmla="*/ 552381 h 4048693"/>
                <a:gd name="connsiteX13" fmla="*/ 699858 w 3721327"/>
                <a:gd name="connsiteY13" fmla="*/ 38031 h 4048693"/>
                <a:gd name="connsiteX14" fmla="*/ 4533 w 3721327"/>
                <a:gd name="connsiteY14" fmla="*/ 85656 h 4048693"/>
                <a:gd name="connsiteX15" fmla="*/ 1007833 w 3721327"/>
                <a:gd name="connsiteY15" fmla="*/ 463481 h 4048693"/>
                <a:gd name="connsiteX0" fmla="*/ 1007833 w 3721327"/>
                <a:gd name="connsiteY0" fmla="*/ 463481 h 4048188"/>
                <a:gd name="connsiteX1" fmla="*/ 1347558 w 3721327"/>
                <a:gd name="connsiteY1" fmla="*/ 1676331 h 4048188"/>
                <a:gd name="connsiteX2" fmla="*/ 852258 w 3721327"/>
                <a:gd name="connsiteY2" fmla="*/ 3971856 h 4048188"/>
                <a:gd name="connsiteX3" fmla="*/ 1280883 w 3721327"/>
                <a:gd name="connsiteY3" fmla="*/ 3419406 h 4048188"/>
                <a:gd name="connsiteX4" fmla="*/ 1671408 w 3721327"/>
                <a:gd name="connsiteY4" fmla="*/ 2990781 h 4048188"/>
                <a:gd name="connsiteX5" fmla="*/ 2176233 w 3721327"/>
                <a:gd name="connsiteY5" fmla="*/ 2981256 h 4048188"/>
                <a:gd name="connsiteX6" fmla="*/ 2366733 w 3721327"/>
                <a:gd name="connsiteY6" fmla="*/ 4048056 h 4048188"/>
                <a:gd name="connsiteX7" fmla="*/ 2719158 w 3721327"/>
                <a:gd name="connsiteY7" fmla="*/ 2905056 h 4048188"/>
                <a:gd name="connsiteX8" fmla="*/ 3471633 w 3721327"/>
                <a:gd name="connsiteY8" fmla="*/ 4009956 h 4048188"/>
                <a:gd name="connsiteX9" fmla="*/ 3166833 w 3721327"/>
                <a:gd name="connsiteY9" fmla="*/ 1571556 h 4048188"/>
                <a:gd name="connsiteX10" fmla="*/ 3719283 w 3721327"/>
                <a:gd name="connsiteY10" fmla="*/ 180906 h 4048188"/>
                <a:gd name="connsiteX11" fmla="*/ 2928708 w 3721327"/>
                <a:gd name="connsiteY11" fmla="*/ 638106 h 4048188"/>
                <a:gd name="connsiteX12" fmla="*/ 2119083 w 3721327"/>
                <a:gd name="connsiteY12" fmla="*/ 552381 h 4048188"/>
                <a:gd name="connsiteX13" fmla="*/ 699858 w 3721327"/>
                <a:gd name="connsiteY13" fmla="*/ 38031 h 4048188"/>
                <a:gd name="connsiteX14" fmla="*/ 4533 w 3721327"/>
                <a:gd name="connsiteY14" fmla="*/ 85656 h 4048188"/>
                <a:gd name="connsiteX15" fmla="*/ 1007833 w 3721327"/>
                <a:gd name="connsiteY15" fmla="*/ 463481 h 4048188"/>
                <a:gd name="connsiteX0" fmla="*/ 1007833 w 3721327"/>
                <a:gd name="connsiteY0" fmla="*/ 463481 h 4048188"/>
                <a:gd name="connsiteX1" fmla="*/ 1347558 w 3721327"/>
                <a:gd name="connsiteY1" fmla="*/ 1676331 h 4048188"/>
                <a:gd name="connsiteX2" fmla="*/ 852258 w 3721327"/>
                <a:gd name="connsiteY2" fmla="*/ 3971856 h 4048188"/>
                <a:gd name="connsiteX3" fmla="*/ 1280883 w 3721327"/>
                <a:gd name="connsiteY3" fmla="*/ 3419406 h 4048188"/>
                <a:gd name="connsiteX4" fmla="*/ 1671408 w 3721327"/>
                <a:gd name="connsiteY4" fmla="*/ 2990781 h 4048188"/>
                <a:gd name="connsiteX5" fmla="*/ 2176233 w 3721327"/>
                <a:gd name="connsiteY5" fmla="*/ 2981256 h 4048188"/>
                <a:gd name="connsiteX6" fmla="*/ 2366733 w 3721327"/>
                <a:gd name="connsiteY6" fmla="*/ 4048056 h 4048188"/>
                <a:gd name="connsiteX7" fmla="*/ 2719158 w 3721327"/>
                <a:gd name="connsiteY7" fmla="*/ 2905056 h 4048188"/>
                <a:gd name="connsiteX8" fmla="*/ 3471633 w 3721327"/>
                <a:gd name="connsiteY8" fmla="*/ 4009956 h 4048188"/>
                <a:gd name="connsiteX9" fmla="*/ 3166833 w 3721327"/>
                <a:gd name="connsiteY9" fmla="*/ 1571556 h 4048188"/>
                <a:gd name="connsiteX10" fmla="*/ 3719283 w 3721327"/>
                <a:gd name="connsiteY10" fmla="*/ 180906 h 4048188"/>
                <a:gd name="connsiteX11" fmla="*/ 2928708 w 3721327"/>
                <a:gd name="connsiteY11" fmla="*/ 638106 h 4048188"/>
                <a:gd name="connsiteX12" fmla="*/ 2119083 w 3721327"/>
                <a:gd name="connsiteY12" fmla="*/ 552381 h 4048188"/>
                <a:gd name="connsiteX13" fmla="*/ 699858 w 3721327"/>
                <a:gd name="connsiteY13" fmla="*/ 38031 h 4048188"/>
                <a:gd name="connsiteX14" fmla="*/ 4533 w 3721327"/>
                <a:gd name="connsiteY14" fmla="*/ 85656 h 4048188"/>
                <a:gd name="connsiteX15" fmla="*/ 1007833 w 3721327"/>
                <a:gd name="connsiteY15" fmla="*/ 463481 h 4048188"/>
                <a:gd name="connsiteX0" fmla="*/ 1007833 w 3721144"/>
                <a:gd name="connsiteY0" fmla="*/ 463481 h 4048188"/>
                <a:gd name="connsiteX1" fmla="*/ 1347558 w 3721144"/>
                <a:gd name="connsiteY1" fmla="*/ 1676331 h 4048188"/>
                <a:gd name="connsiteX2" fmla="*/ 852258 w 3721144"/>
                <a:gd name="connsiteY2" fmla="*/ 3971856 h 4048188"/>
                <a:gd name="connsiteX3" fmla="*/ 1280883 w 3721144"/>
                <a:gd name="connsiteY3" fmla="*/ 3419406 h 4048188"/>
                <a:gd name="connsiteX4" fmla="*/ 1671408 w 3721144"/>
                <a:gd name="connsiteY4" fmla="*/ 2990781 h 4048188"/>
                <a:gd name="connsiteX5" fmla="*/ 2176233 w 3721144"/>
                <a:gd name="connsiteY5" fmla="*/ 2981256 h 4048188"/>
                <a:gd name="connsiteX6" fmla="*/ 2366733 w 3721144"/>
                <a:gd name="connsiteY6" fmla="*/ 4048056 h 4048188"/>
                <a:gd name="connsiteX7" fmla="*/ 2719158 w 3721144"/>
                <a:gd name="connsiteY7" fmla="*/ 2905056 h 4048188"/>
                <a:gd name="connsiteX8" fmla="*/ 3471633 w 3721144"/>
                <a:gd name="connsiteY8" fmla="*/ 4009956 h 4048188"/>
                <a:gd name="connsiteX9" fmla="*/ 3157308 w 3721144"/>
                <a:gd name="connsiteY9" fmla="*/ 1762056 h 4048188"/>
                <a:gd name="connsiteX10" fmla="*/ 3719283 w 3721144"/>
                <a:gd name="connsiteY10" fmla="*/ 180906 h 4048188"/>
                <a:gd name="connsiteX11" fmla="*/ 2928708 w 3721144"/>
                <a:gd name="connsiteY11" fmla="*/ 638106 h 4048188"/>
                <a:gd name="connsiteX12" fmla="*/ 2119083 w 3721144"/>
                <a:gd name="connsiteY12" fmla="*/ 552381 h 4048188"/>
                <a:gd name="connsiteX13" fmla="*/ 699858 w 3721144"/>
                <a:gd name="connsiteY13" fmla="*/ 38031 h 4048188"/>
                <a:gd name="connsiteX14" fmla="*/ 4533 w 3721144"/>
                <a:gd name="connsiteY14" fmla="*/ 85656 h 4048188"/>
                <a:gd name="connsiteX15" fmla="*/ 1007833 w 3721144"/>
                <a:gd name="connsiteY15" fmla="*/ 463481 h 4048188"/>
                <a:gd name="connsiteX0" fmla="*/ 1007833 w 3721144"/>
                <a:gd name="connsiteY0" fmla="*/ 463481 h 4048188"/>
                <a:gd name="connsiteX1" fmla="*/ 1347558 w 3721144"/>
                <a:gd name="connsiteY1" fmla="*/ 1676331 h 4048188"/>
                <a:gd name="connsiteX2" fmla="*/ 852258 w 3721144"/>
                <a:gd name="connsiteY2" fmla="*/ 3971856 h 4048188"/>
                <a:gd name="connsiteX3" fmla="*/ 1280883 w 3721144"/>
                <a:gd name="connsiteY3" fmla="*/ 3419406 h 4048188"/>
                <a:gd name="connsiteX4" fmla="*/ 1671408 w 3721144"/>
                <a:gd name="connsiteY4" fmla="*/ 2990781 h 4048188"/>
                <a:gd name="connsiteX5" fmla="*/ 2176233 w 3721144"/>
                <a:gd name="connsiteY5" fmla="*/ 2981256 h 4048188"/>
                <a:gd name="connsiteX6" fmla="*/ 2366733 w 3721144"/>
                <a:gd name="connsiteY6" fmla="*/ 4048056 h 4048188"/>
                <a:gd name="connsiteX7" fmla="*/ 2719158 w 3721144"/>
                <a:gd name="connsiteY7" fmla="*/ 2905056 h 4048188"/>
                <a:gd name="connsiteX8" fmla="*/ 3471633 w 3721144"/>
                <a:gd name="connsiteY8" fmla="*/ 4009956 h 4048188"/>
                <a:gd name="connsiteX9" fmla="*/ 3157308 w 3721144"/>
                <a:gd name="connsiteY9" fmla="*/ 1762056 h 4048188"/>
                <a:gd name="connsiteX10" fmla="*/ 3719283 w 3721144"/>
                <a:gd name="connsiteY10" fmla="*/ 142806 h 4048188"/>
                <a:gd name="connsiteX11" fmla="*/ 2928708 w 3721144"/>
                <a:gd name="connsiteY11" fmla="*/ 638106 h 4048188"/>
                <a:gd name="connsiteX12" fmla="*/ 2119083 w 3721144"/>
                <a:gd name="connsiteY12" fmla="*/ 552381 h 4048188"/>
                <a:gd name="connsiteX13" fmla="*/ 699858 w 3721144"/>
                <a:gd name="connsiteY13" fmla="*/ 38031 h 4048188"/>
                <a:gd name="connsiteX14" fmla="*/ 4533 w 3721144"/>
                <a:gd name="connsiteY14" fmla="*/ 85656 h 4048188"/>
                <a:gd name="connsiteX15" fmla="*/ 1007833 w 3721144"/>
                <a:gd name="connsiteY15" fmla="*/ 463481 h 4048188"/>
                <a:gd name="connsiteX0" fmla="*/ 978531 w 3720417"/>
                <a:gd name="connsiteY0" fmla="*/ 513032 h 4050114"/>
                <a:gd name="connsiteX1" fmla="*/ 1346831 w 3720417"/>
                <a:gd name="connsiteY1" fmla="*/ 1678257 h 4050114"/>
                <a:gd name="connsiteX2" fmla="*/ 851531 w 3720417"/>
                <a:gd name="connsiteY2" fmla="*/ 3973782 h 4050114"/>
                <a:gd name="connsiteX3" fmla="*/ 1280156 w 3720417"/>
                <a:gd name="connsiteY3" fmla="*/ 3421332 h 4050114"/>
                <a:gd name="connsiteX4" fmla="*/ 1670681 w 3720417"/>
                <a:gd name="connsiteY4" fmla="*/ 2992707 h 4050114"/>
                <a:gd name="connsiteX5" fmla="*/ 2175506 w 3720417"/>
                <a:gd name="connsiteY5" fmla="*/ 2983182 h 4050114"/>
                <a:gd name="connsiteX6" fmla="*/ 2366006 w 3720417"/>
                <a:gd name="connsiteY6" fmla="*/ 4049982 h 4050114"/>
                <a:gd name="connsiteX7" fmla="*/ 2718431 w 3720417"/>
                <a:gd name="connsiteY7" fmla="*/ 2906982 h 4050114"/>
                <a:gd name="connsiteX8" fmla="*/ 3470906 w 3720417"/>
                <a:gd name="connsiteY8" fmla="*/ 4011882 h 4050114"/>
                <a:gd name="connsiteX9" fmla="*/ 3156581 w 3720417"/>
                <a:gd name="connsiteY9" fmla="*/ 1763982 h 4050114"/>
                <a:gd name="connsiteX10" fmla="*/ 3718556 w 3720417"/>
                <a:gd name="connsiteY10" fmla="*/ 144732 h 4050114"/>
                <a:gd name="connsiteX11" fmla="*/ 2927981 w 3720417"/>
                <a:gd name="connsiteY11" fmla="*/ 640032 h 4050114"/>
                <a:gd name="connsiteX12" fmla="*/ 2118356 w 3720417"/>
                <a:gd name="connsiteY12" fmla="*/ 554307 h 4050114"/>
                <a:gd name="connsiteX13" fmla="*/ 699131 w 3720417"/>
                <a:gd name="connsiteY13" fmla="*/ 39957 h 4050114"/>
                <a:gd name="connsiteX14" fmla="*/ 3806 w 3720417"/>
                <a:gd name="connsiteY14" fmla="*/ 87582 h 4050114"/>
                <a:gd name="connsiteX15" fmla="*/ 978531 w 3720417"/>
                <a:gd name="connsiteY15" fmla="*/ 513032 h 405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20417" h="4050114">
                  <a:moveTo>
                    <a:pt x="978531" y="513032"/>
                  </a:moveTo>
                  <a:cubicBezTo>
                    <a:pt x="1202369" y="778145"/>
                    <a:pt x="1367998" y="1101465"/>
                    <a:pt x="1346831" y="1678257"/>
                  </a:cubicBezTo>
                  <a:cubicBezTo>
                    <a:pt x="1325664" y="2255049"/>
                    <a:pt x="862643" y="3683270"/>
                    <a:pt x="851531" y="3973782"/>
                  </a:cubicBezTo>
                  <a:cubicBezTo>
                    <a:pt x="840419" y="4264294"/>
                    <a:pt x="1143631" y="3584844"/>
                    <a:pt x="1280156" y="3421332"/>
                  </a:cubicBezTo>
                  <a:cubicBezTo>
                    <a:pt x="1416681" y="3257820"/>
                    <a:pt x="1521456" y="3065732"/>
                    <a:pt x="1670681" y="2992707"/>
                  </a:cubicBezTo>
                  <a:cubicBezTo>
                    <a:pt x="1819906" y="2919682"/>
                    <a:pt x="2059619" y="2806970"/>
                    <a:pt x="2175506" y="2983182"/>
                  </a:cubicBezTo>
                  <a:cubicBezTo>
                    <a:pt x="2291393" y="3159394"/>
                    <a:pt x="2275519" y="4062682"/>
                    <a:pt x="2366006" y="4049982"/>
                  </a:cubicBezTo>
                  <a:cubicBezTo>
                    <a:pt x="2456493" y="4037282"/>
                    <a:pt x="2534281" y="2913332"/>
                    <a:pt x="2718431" y="2906982"/>
                  </a:cubicBezTo>
                  <a:cubicBezTo>
                    <a:pt x="2902581" y="2900632"/>
                    <a:pt x="3397881" y="4202382"/>
                    <a:pt x="3470906" y="4011882"/>
                  </a:cubicBezTo>
                  <a:cubicBezTo>
                    <a:pt x="3543931" y="3821382"/>
                    <a:pt x="3115306" y="2408507"/>
                    <a:pt x="3156581" y="1763982"/>
                  </a:cubicBezTo>
                  <a:cubicBezTo>
                    <a:pt x="3197856" y="1119457"/>
                    <a:pt x="3756656" y="332057"/>
                    <a:pt x="3718556" y="144732"/>
                  </a:cubicBezTo>
                  <a:cubicBezTo>
                    <a:pt x="3680456" y="-42593"/>
                    <a:pt x="3194681" y="571770"/>
                    <a:pt x="2927981" y="640032"/>
                  </a:cubicBezTo>
                  <a:cubicBezTo>
                    <a:pt x="2661281" y="708294"/>
                    <a:pt x="2489831" y="654319"/>
                    <a:pt x="2118356" y="554307"/>
                  </a:cubicBezTo>
                  <a:cubicBezTo>
                    <a:pt x="1746881" y="454295"/>
                    <a:pt x="1051556" y="117744"/>
                    <a:pt x="699131" y="39957"/>
                  </a:cubicBezTo>
                  <a:cubicBezTo>
                    <a:pt x="346706" y="-37830"/>
                    <a:pt x="-42761" y="8736"/>
                    <a:pt x="3806" y="87582"/>
                  </a:cubicBezTo>
                  <a:cubicBezTo>
                    <a:pt x="50373" y="166428"/>
                    <a:pt x="754694" y="247920"/>
                    <a:pt x="978531" y="5130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任意多边形 151"/>
            <p:cNvSpPr/>
            <p:nvPr/>
          </p:nvSpPr>
          <p:spPr>
            <a:xfrm>
              <a:off x="3312154" y="4933909"/>
              <a:ext cx="460708" cy="634345"/>
            </a:xfrm>
            <a:custGeom>
              <a:avLst/>
              <a:gdLst>
                <a:gd name="connsiteX0" fmla="*/ 937899 w 3721243"/>
                <a:gd name="connsiteY0" fmla="*/ 320377 h 4045289"/>
                <a:gd name="connsiteX1" fmla="*/ 1347474 w 3721243"/>
                <a:gd name="connsiteY1" fmla="*/ 1672927 h 4045289"/>
                <a:gd name="connsiteX2" fmla="*/ 852174 w 3721243"/>
                <a:gd name="connsiteY2" fmla="*/ 3968452 h 4045289"/>
                <a:gd name="connsiteX3" fmla="*/ 1395099 w 3721243"/>
                <a:gd name="connsiteY3" fmla="*/ 3454102 h 4045289"/>
                <a:gd name="connsiteX4" fmla="*/ 1671324 w 3721243"/>
                <a:gd name="connsiteY4" fmla="*/ 2987377 h 4045289"/>
                <a:gd name="connsiteX5" fmla="*/ 2176149 w 3721243"/>
                <a:gd name="connsiteY5" fmla="*/ 2977852 h 4045289"/>
                <a:gd name="connsiteX6" fmla="*/ 2366649 w 3721243"/>
                <a:gd name="connsiteY6" fmla="*/ 4044652 h 4045289"/>
                <a:gd name="connsiteX7" fmla="*/ 2719074 w 3721243"/>
                <a:gd name="connsiteY7" fmla="*/ 2901652 h 4045289"/>
                <a:gd name="connsiteX8" fmla="*/ 3471549 w 3721243"/>
                <a:gd name="connsiteY8" fmla="*/ 4006552 h 4045289"/>
                <a:gd name="connsiteX9" fmla="*/ 3166749 w 3721243"/>
                <a:gd name="connsiteY9" fmla="*/ 1568152 h 4045289"/>
                <a:gd name="connsiteX10" fmla="*/ 3719199 w 3721243"/>
                <a:gd name="connsiteY10" fmla="*/ 177502 h 4045289"/>
                <a:gd name="connsiteX11" fmla="*/ 2928624 w 3721243"/>
                <a:gd name="connsiteY11" fmla="*/ 634702 h 4045289"/>
                <a:gd name="connsiteX12" fmla="*/ 2118999 w 3721243"/>
                <a:gd name="connsiteY12" fmla="*/ 548977 h 4045289"/>
                <a:gd name="connsiteX13" fmla="*/ 699774 w 3721243"/>
                <a:gd name="connsiteY13" fmla="*/ 34627 h 4045289"/>
                <a:gd name="connsiteX14" fmla="*/ 4449 w 3721243"/>
                <a:gd name="connsiteY14" fmla="*/ 82252 h 4045289"/>
                <a:gd name="connsiteX15" fmla="*/ 1004574 w 3721243"/>
                <a:gd name="connsiteY15" fmla="*/ 368002 h 4045289"/>
                <a:gd name="connsiteX16" fmla="*/ 1023624 w 3721243"/>
                <a:gd name="connsiteY16" fmla="*/ 434677 h 4045289"/>
                <a:gd name="connsiteX0" fmla="*/ 938408 w 3721752"/>
                <a:gd name="connsiteY0" fmla="*/ 322800 h 4047712"/>
                <a:gd name="connsiteX1" fmla="*/ 1347983 w 3721752"/>
                <a:gd name="connsiteY1" fmla="*/ 1675350 h 4047712"/>
                <a:gd name="connsiteX2" fmla="*/ 852683 w 3721752"/>
                <a:gd name="connsiteY2" fmla="*/ 3970875 h 4047712"/>
                <a:gd name="connsiteX3" fmla="*/ 1395608 w 3721752"/>
                <a:gd name="connsiteY3" fmla="*/ 3456525 h 4047712"/>
                <a:gd name="connsiteX4" fmla="*/ 1671833 w 3721752"/>
                <a:gd name="connsiteY4" fmla="*/ 2989800 h 4047712"/>
                <a:gd name="connsiteX5" fmla="*/ 2176658 w 3721752"/>
                <a:gd name="connsiteY5" fmla="*/ 2980275 h 4047712"/>
                <a:gd name="connsiteX6" fmla="*/ 2367158 w 3721752"/>
                <a:gd name="connsiteY6" fmla="*/ 4047075 h 4047712"/>
                <a:gd name="connsiteX7" fmla="*/ 2719583 w 3721752"/>
                <a:gd name="connsiteY7" fmla="*/ 2904075 h 4047712"/>
                <a:gd name="connsiteX8" fmla="*/ 3472058 w 3721752"/>
                <a:gd name="connsiteY8" fmla="*/ 4008975 h 4047712"/>
                <a:gd name="connsiteX9" fmla="*/ 3167258 w 3721752"/>
                <a:gd name="connsiteY9" fmla="*/ 1570575 h 4047712"/>
                <a:gd name="connsiteX10" fmla="*/ 3719708 w 3721752"/>
                <a:gd name="connsiteY10" fmla="*/ 179925 h 4047712"/>
                <a:gd name="connsiteX11" fmla="*/ 2929133 w 3721752"/>
                <a:gd name="connsiteY11" fmla="*/ 637125 h 4047712"/>
                <a:gd name="connsiteX12" fmla="*/ 2119508 w 3721752"/>
                <a:gd name="connsiteY12" fmla="*/ 551400 h 4047712"/>
                <a:gd name="connsiteX13" fmla="*/ 700283 w 3721752"/>
                <a:gd name="connsiteY13" fmla="*/ 37050 h 4047712"/>
                <a:gd name="connsiteX14" fmla="*/ 4958 w 3721752"/>
                <a:gd name="connsiteY14" fmla="*/ 84675 h 4047712"/>
                <a:gd name="connsiteX15" fmla="*/ 1024133 w 3721752"/>
                <a:gd name="connsiteY15" fmla="*/ 437100 h 4047712"/>
                <a:gd name="connsiteX0" fmla="*/ 938408 w 3721752"/>
                <a:gd name="connsiteY0" fmla="*/ 322800 h 4047712"/>
                <a:gd name="connsiteX1" fmla="*/ 1347983 w 3721752"/>
                <a:gd name="connsiteY1" fmla="*/ 1675350 h 4047712"/>
                <a:gd name="connsiteX2" fmla="*/ 852683 w 3721752"/>
                <a:gd name="connsiteY2" fmla="*/ 3970875 h 4047712"/>
                <a:gd name="connsiteX3" fmla="*/ 1395608 w 3721752"/>
                <a:gd name="connsiteY3" fmla="*/ 3456525 h 4047712"/>
                <a:gd name="connsiteX4" fmla="*/ 1671833 w 3721752"/>
                <a:gd name="connsiteY4" fmla="*/ 2989800 h 4047712"/>
                <a:gd name="connsiteX5" fmla="*/ 2176658 w 3721752"/>
                <a:gd name="connsiteY5" fmla="*/ 2980275 h 4047712"/>
                <a:gd name="connsiteX6" fmla="*/ 2367158 w 3721752"/>
                <a:gd name="connsiteY6" fmla="*/ 4047075 h 4047712"/>
                <a:gd name="connsiteX7" fmla="*/ 2719583 w 3721752"/>
                <a:gd name="connsiteY7" fmla="*/ 2904075 h 4047712"/>
                <a:gd name="connsiteX8" fmla="*/ 3472058 w 3721752"/>
                <a:gd name="connsiteY8" fmla="*/ 4008975 h 4047712"/>
                <a:gd name="connsiteX9" fmla="*/ 3167258 w 3721752"/>
                <a:gd name="connsiteY9" fmla="*/ 1570575 h 4047712"/>
                <a:gd name="connsiteX10" fmla="*/ 3719708 w 3721752"/>
                <a:gd name="connsiteY10" fmla="*/ 179925 h 4047712"/>
                <a:gd name="connsiteX11" fmla="*/ 2929133 w 3721752"/>
                <a:gd name="connsiteY11" fmla="*/ 637125 h 4047712"/>
                <a:gd name="connsiteX12" fmla="*/ 2119508 w 3721752"/>
                <a:gd name="connsiteY12" fmla="*/ 551400 h 4047712"/>
                <a:gd name="connsiteX13" fmla="*/ 700283 w 3721752"/>
                <a:gd name="connsiteY13" fmla="*/ 37050 h 4047712"/>
                <a:gd name="connsiteX14" fmla="*/ 4958 w 3721752"/>
                <a:gd name="connsiteY14" fmla="*/ 84675 h 4047712"/>
                <a:gd name="connsiteX15" fmla="*/ 1024133 w 3721752"/>
                <a:gd name="connsiteY15" fmla="*/ 437100 h 4047712"/>
                <a:gd name="connsiteX16" fmla="*/ 938408 w 3721752"/>
                <a:gd name="connsiteY16" fmla="*/ 322800 h 4047712"/>
                <a:gd name="connsiteX0" fmla="*/ 938408 w 3721752"/>
                <a:gd name="connsiteY0" fmla="*/ 322800 h 4047712"/>
                <a:gd name="connsiteX1" fmla="*/ 1347983 w 3721752"/>
                <a:gd name="connsiteY1" fmla="*/ 1675350 h 4047712"/>
                <a:gd name="connsiteX2" fmla="*/ 852683 w 3721752"/>
                <a:gd name="connsiteY2" fmla="*/ 3970875 h 4047712"/>
                <a:gd name="connsiteX3" fmla="*/ 1395608 w 3721752"/>
                <a:gd name="connsiteY3" fmla="*/ 3456525 h 4047712"/>
                <a:gd name="connsiteX4" fmla="*/ 1671833 w 3721752"/>
                <a:gd name="connsiteY4" fmla="*/ 2989800 h 4047712"/>
                <a:gd name="connsiteX5" fmla="*/ 2176658 w 3721752"/>
                <a:gd name="connsiteY5" fmla="*/ 2980275 h 4047712"/>
                <a:gd name="connsiteX6" fmla="*/ 2367158 w 3721752"/>
                <a:gd name="connsiteY6" fmla="*/ 4047075 h 4047712"/>
                <a:gd name="connsiteX7" fmla="*/ 2719583 w 3721752"/>
                <a:gd name="connsiteY7" fmla="*/ 2904075 h 4047712"/>
                <a:gd name="connsiteX8" fmla="*/ 3472058 w 3721752"/>
                <a:gd name="connsiteY8" fmla="*/ 4008975 h 4047712"/>
                <a:gd name="connsiteX9" fmla="*/ 3167258 w 3721752"/>
                <a:gd name="connsiteY9" fmla="*/ 1570575 h 4047712"/>
                <a:gd name="connsiteX10" fmla="*/ 3719708 w 3721752"/>
                <a:gd name="connsiteY10" fmla="*/ 179925 h 4047712"/>
                <a:gd name="connsiteX11" fmla="*/ 2929133 w 3721752"/>
                <a:gd name="connsiteY11" fmla="*/ 637125 h 4047712"/>
                <a:gd name="connsiteX12" fmla="*/ 2119508 w 3721752"/>
                <a:gd name="connsiteY12" fmla="*/ 551400 h 4047712"/>
                <a:gd name="connsiteX13" fmla="*/ 700283 w 3721752"/>
                <a:gd name="connsiteY13" fmla="*/ 37050 h 4047712"/>
                <a:gd name="connsiteX14" fmla="*/ 4958 w 3721752"/>
                <a:gd name="connsiteY14" fmla="*/ 84675 h 4047712"/>
                <a:gd name="connsiteX15" fmla="*/ 938408 w 3721752"/>
                <a:gd name="connsiteY15" fmla="*/ 322800 h 4047712"/>
                <a:gd name="connsiteX0" fmla="*/ 1007833 w 3721327"/>
                <a:gd name="connsiteY0" fmla="*/ 463481 h 4048693"/>
                <a:gd name="connsiteX1" fmla="*/ 1347558 w 3721327"/>
                <a:gd name="connsiteY1" fmla="*/ 1676331 h 4048693"/>
                <a:gd name="connsiteX2" fmla="*/ 852258 w 3721327"/>
                <a:gd name="connsiteY2" fmla="*/ 3971856 h 4048693"/>
                <a:gd name="connsiteX3" fmla="*/ 1395183 w 3721327"/>
                <a:gd name="connsiteY3" fmla="*/ 3457506 h 4048693"/>
                <a:gd name="connsiteX4" fmla="*/ 1671408 w 3721327"/>
                <a:gd name="connsiteY4" fmla="*/ 2990781 h 4048693"/>
                <a:gd name="connsiteX5" fmla="*/ 2176233 w 3721327"/>
                <a:gd name="connsiteY5" fmla="*/ 2981256 h 4048693"/>
                <a:gd name="connsiteX6" fmla="*/ 2366733 w 3721327"/>
                <a:gd name="connsiteY6" fmla="*/ 4048056 h 4048693"/>
                <a:gd name="connsiteX7" fmla="*/ 2719158 w 3721327"/>
                <a:gd name="connsiteY7" fmla="*/ 2905056 h 4048693"/>
                <a:gd name="connsiteX8" fmla="*/ 3471633 w 3721327"/>
                <a:gd name="connsiteY8" fmla="*/ 4009956 h 4048693"/>
                <a:gd name="connsiteX9" fmla="*/ 3166833 w 3721327"/>
                <a:gd name="connsiteY9" fmla="*/ 1571556 h 4048693"/>
                <a:gd name="connsiteX10" fmla="*/ 3719283 w 3721327"/>
                <a:gd name="connsiteY10" fmla="*/ 180906 h 4048693"/>
                <a:gd name="connsiteX11" fmla="*/ 2928708 w 3721327"/>
                <a:gd name="connsiteY11" fmla="*/ 638106 h 4048693"/>
                <a:gd name="connsiteX12" fmla="*/ 2119083 w 3721327"/>
                <a:gd name="connsiteY12" fmla="*/ 552381 h 4048693"/>
                <a:gd name="connsiteX13" fmla="*/ 699858 w 3721327"/>
                <a:gd name="connsiteY13" fmla="*/ 38031 h 4048693"/>
                <a:gd name="connsiteX14" fmla="*/ 4533 w 3721327"/>
                <a:gd name="connsiteY14" fmla="*/ 85656 h 4048693"/>
                <a:gd name="connsiteX15" fmla="*/ 1007833 w 3721327"/>
                <a:gd name="connsiteY15" fmla="*/ 463481 h 4048693"/>
                <a:gd name="connsiteX0" fmla="*/ 1007833 w 3721327"/>
                <a:gd name="connsiteY0" fmla="*/ 463481 h 4048188"/>
                <a:gd name="connsiteX1" fmla="*/ 1347558 w 3721327"/>
                <a:gd name="connsiteY1" fmla="*/ 1676331 h 4048188"/>
                <a:gd name="connsiteX2" fmla="*/ 852258 w 3721327"/>
                <a:gd name="connsiteY2" fmla="*/ 3971856 h 4048188"/>
                <a:gd name="connsiteX3" fmla="*/ 1280883 w 3721327"/>
                <a:gd name="connsiteY3" fmla="*/ 3419406 h 4048188"/>
                <a:gd name="connsiteX4" fmla="*/ 1671408 w 3721327"/>
                <a:gd name="connsiteY4" fmla="*/ 2990781 h 4048188"/>
                <a:gd name="connsiteX5" fmla="*/ 2176233 w 3721327"/>
                <a:gd name="connsiteY5" fmla="*/ 2981256 h 4048188"/>
                <a:gd name="connsiteX6" fmla="*/ 2366733 w 3721327"/>
                <a:gd name="connsiteY6" fmla="*/ 4048056 h 4048188"/>
                <a:gd name="connsiteX7" fmla="*/ 2719158 w 3721327"/>
                <a:gd name="connsiteY7" fmla="*/ 2905056 h 4048188"/>
                <a:gd name="connsiteX8" fmla="*/ 3471633 w 3721327"/>
                <a:gd name="connsiteY8" fmla="*/ 4009956 h 4048188"/>
                <a:gd name="connsiteX9" fmla="*/ 3166833 w 3721327"/>
                <a:gd name="connsiteY9" fmla="*/ 1571556 h 4048188"/>
                <a:gd name="connsiteX10" fmla="*/ 3719283 w 3721327"/>
                <a:gd name="connsiteY10" fmla="*/ 180906 h 4048188"/>
                <a:gd name="connsiteX11" fmla="*/ 2928708 w 3721327"/>
                <a:gd name="connsiteY11" fmla="*/ 638106 h 4048188"/>
                <a:gd name="connsiteX12" fmla="*/ 2119083 w 3721327"/>
                <a:gd name="connsiteY12" fmla="*/ 552381 h 4048188"/>
                <a:gd name="connsiteX13" fmla="*/ 699858 w 3721327"/>
                <a:gd name="connsiteY13" fmla="*/ 38031 h 4048188"/>
                <a:gd name="connsiteX14" fmla="*/ 4533 w 3721327"/>
                <a:gd name="connsiteY14" fmla="*/ 85656 h 4048188"/>
                <a:gd name="connsiteX15" fmla="*/ 1007833 w 3721327"/>
                <a:gd name="connsiteY15" fmla="*/ 463481 h 4048188"/>
                <a:gd name="connsiteX0" fmla="*/ 1007833 w 3721327"/>
                <a:gd name="connsiteY0" fmla="*/ 463481 h 4048188"/>
                <a:gd name="connsiteX1" fmla="*/ 1347558 w 3721327"/>
                <a:gd name="connsiteY1" fmla="*/ 1676331 h 4048188"/>
                <a:gd name="connsiteX2" fmla="*/ 852258 w 3721327"/>
                <a:gd name="connsiteY2" fmla="*/ 3971856 h 4048188"/>
                <a:gd name="connsiteX3" fmla="*/ 1280883 w 3721327"/>
                <a:gd name="connsiteY3" fmla="*/ 3419406 h 4048188"/>
                <a:gd name="connsiteX4" fmla="*/ 1671408 w 3721327"/>
                <a:gd name="connsiteY4" fmla="*/ 2990781 h 4048188"/>
                <a:gd name="connsiteX5" fmla="*/ 2176233 w 3721327"/>
                <a:gd name="connsiteY5" fmla="*/ 2981256 h 4048188"/>
                <a:gd name="connsiteX6" fmla="*/ 2366733 w 3721327"/>
                <a:gd name="connsiteY6" fmla="*/ 4048056 h 4048188"/>
                <a:gd name="connsiteX7" fmla="*/ 2719158 w 3721327"/>
                <a:gd name="connsiteY7" fmla="*/ 2905056 h 4048188"/>
                <a:gd name="connsiteX8" fmla="*/ 3471633 w 3721327"/>
                <a:gd name="connsiteY8" fmla="*/ 4009956 h 4048188"/>
                <a:gd name="connsiteX9" fmla="*/ 3166833 w 3721327"/>
                <a:gd name="connsiteY9" fmla="*/ 1571556 h 4048188"/>
                <a:gd name="connsiteX10" fmla="*/ 3719283 w 3721327"/>
                <a:gd name="connsiteY10" fmla="*/ 180906 h 4048188"/>
                <a:gd name="connsiteX11" fmla="*/ 2928708 w 3721327"/>
                <a:gd name="connsiteY11" fmla="*/ 638106 h 4048188"/>
                <a:gd name="connsiteX12" fmla="*/ 2119083 w 3721327"/>
                <a:gd name="connsiteY12" fmla="*/ 552381 h 4048188"/>
                <a:gd name="connsiteX13" fmla="*/ 699858 w 3721327"/>
                <a:gd name="connsiteY13" fmla="*/ 38031 h 4048188"/>
                <a:gd name="connsiteX14" fmla="*/ 4533 w 3721327"/>
                <a:gd name="connsiteY14" fmla="*/ 85656 h 4048188"/>
                <a:gd name="connsiteX15" fmla="*/ 1007833 w 3721327"/>
                <a:gd name="connsiteY15" fmla="*/ 463481 h 4048188"/>
                <a:gd name="connsiteX0" fmla="*/ 1007833 w 3721144"/>
                <a:gd name="connsiteY0" fmla="*/ 463481 h 4048188"/>
                <a:gd name="connsiteX1" fmla="*/ 1347558 w 3721144"/>
                <a:gd name="connsiteY1" fmla="*/ 1676331 h 4048188"/>
                <a:gd name="connsiteX2" fmla="*/ 852258 w 3721144"/>
                <a:gd name="connsiteY2" fmla="*/ 3971856 h 4048188"/>
                <a:gd name="connsiteX3" fmla="*/ 1280883 w 3721144"/>
                <a:gd name="connsiteY3" fmla="*/ 3419406 h 4048188"/>
                <a:gd name="connsiteX4" fmla="*/ 1671408 w 3721144"/>
                <a:gd name="connsiteY4" fmla="*/ 2990781 h 4048188"/>
                <a:gd name="connsiteX5" fmla="*/ 2176233 w 3721144"/>
                <a:gd name="connsiteY5" fmla="*/ 2981256 h 4048188"/>
                <a:gd name="connsiteX6" fmla="*/ 2366733 w 3721144"/>
                <a:gd name="connsiteY6" fmla="*/ 4048056 h 4048188"/>
                <a:gd name="connsiteX7" fmla="*/ 2719158 w 3721144"/>
                <a:gd name="connsiteY7" fmla="*/ 2905056 h 4048188"/>
                <a:gd name="connsiteX8" fmla="*/ 3471633 w 3721144"/>
                <a:gd name="connsiteY8" fmla="*/ 4009956 h 4048188"/>
                <a:gd name="connsiteX9" fmla="*/ 3157308 w 3721144"/>
                <a:gd name="connsiteY9" fmla="*/ 1762056 h 4048188"/>
                <a:gd name="connsiteX10" fmla="*/ 3719283 w 3721144"/>
                <a:gd name="connsiteY10" fmla="*/ 180906 h 4048188"/>
                <a:gd name="connsiteX11" fmla="*/ 2928708 w 3721144"/>
                <a:gd name="connsiteY11" fmla="*/ 638106 h 4048188"/>
                <a:gd name="connsiteX12" fmla="*/ 2119083 w 3721144"/>
                <a:gd name="connsiteY12" fmla="*/ 552381 h 4048188"/>
                <a:gd name="connsiteX13" fmla="*/ 699858 w 3721144"/>
                <a:gd name="connsiteY13" fmla="*/ 38031 h 4048188"/>
                <a:gd name="connsiteX14" fmla="*/ 4533 w 3721144"/>
                <a:gd name="connsiteY14" fmla="*/ 85656 h 4048188"/>
                <a:gd name="connsiteX15" fmla="*/ 1007833 w 3721144"/>
                <a:gd name="connsiteY15" fmla="*/ 463481 h 4048188"/>
                <a:gd name="connsiteX0" fmla="*/ 1007833 w 3721144"/>
                <a:gd name="connsiteY0" fmla="*/ 463481 h 4048188"/>
                <a:gd name="connsiteX1" fmla="*/ 1347558 w 3721144"/>
                <a:gd name="connsiteY1" fmla="*/ 1676331 h 4048188"/>
                <a:gd name="connsiteX2" fmla="*/ 852258 w 3721144"/>
                <a:gd name="connsiteY2" fmla="*/ 3971856 h 4048188"/>
                <a:gd name="connsiteX3" fmla="*/ 1280883 w 3721144"/>
                <a:gd name="connsiteY3" fmla="*/ 3419406 h 4048188"/>
                <a:gd name="connsiteX4" fmla="*/ 1671408 w 3721144"/>
                <a:gd name="connsiteY4" fmla="*/ 2990781 h 4048188"/>
                <a:gd name="connsiteX5" fmla="*/ 2176233 w 3721144"/>
                <a:gd name="connsiteY5" fmla="*/ 2981256 h 4048188"/>
                <a:gd name="connsiteX6" fmla="*/ 2366733 w 3721144"/>
                <a:gd name="connsiteY6" fmla="*/ 4048056 h 4048188"/>
                <a:gd name="connsiteX7" fmla="*/ 2719158 w 3721144"/>
                <a:gd name="connsiteY7" fmla="*/ 2905056 h 4048188"/>
                <a:gd name="connsiteX8" fmla="*/ 3471633 w 3721144"/>
                <a:gd name="connsiteY8" fmla="*/ 4009956 h 4048188"/>
                <a:gd name="connsiteX9" fmla="*/ 3157308 w 3721144"/>
                <a:gd name="connsiteY9" fmla="*/ 1762056 h 4048188"/>
                <a:gd name="connsiteX10" fmla="*/ 3719283 w 3721144"/>
                <a:gd name="connsiteY10" fmla="*/ 142806 h 4048188"/>
                <a:gd name="connsiteX11" fmla="*/ 2928708 w 3721144"/>
                <a:gd name="connsiteY11" fmla="*/ 638106 h 4048188"/>
                <a:gd name="connsiteX12" fmla="*/ 2119083 w 3721144"/>
                <a:gd name="connsiteY12" fmla="*/ 552381 h 4048188"/>
                <a:gd name="connsiteX13" fmla="*/ 699858 w 3721144"/>
                <a:gd name="connsiteY13" fmla="*/ 38031 h 4048188"/>
                <a:gd name="connsiteX14" fmla="*/ 4533 w 3721144"/>
                <a:gd name="connsiteY14" fmla="*/ 85656 h 4048188"/>
                <a:gd name="connsiteX15" fmla="*/ 1007833 w 3721144"/>
                <a:gd name="connsiteY15" fmla="*/ 463481 h 4048188"/>
                <a:gd name="connsiteX0" fmla="*/ 978531 w 3720417"/>
                <a:gd name="connsiteY0" fmla="*/ 513032 h 4050114"/>
                <a:gd name="connsiteX1" fmla="*/ 1346831 w 3720417"/>
                <a:gd name="connsiteY1" fmla="*/ 1678257 h 4050114"/>
                <a:gd name="connsiteX2" fmla="*/ 851531 w 3720417"/>
                <a:gd name="connsiteY2" fmla="*/ 3973782 h 4050114"/>
                <a:gd name="connsiteX3" fmla="*/ 1280156 w 3720417"/>
                <a:gd name="connsiteY3" fmla="*/ 3421332 h 4050114"/>
                <a:gd name="connsiteX4" fmla="*/ 1670681 w 3720417"/>
                <a:gd name="connsiteY4" fmla="*/ 2992707 h 4050114"/>
                <a:gd name="connsiteX5" fmla="*/ 2175506 w 3720417"/>
                <a:gd name="connsiteY5" fmla="*/ 2983182 h 4050114"/>
                <a:gd name="connsiteX6" fmla="*/ 2366006 w 3720417"/>
                <a:gd name="connsiteY6" fmla="*/ 4049982 h 4050114"/>
                <a:gd name="connsiteX7" fmla="*/ 2718431 w 3720417"/>
                <a:gd name="connsiteY7" fmla="*/ 2906982 h 4050114"/>
                <a:gd name="connsiteX8" fmla="*/ 3470906 w 3720417"/>
                <a:gd name="connsiteY8" fmla="*/ 4011882 h 4050114"/>
                <a:gd name="connsiteX9" fmla="*/ 3156581 w 3720417"/>
                <a:gd name="connsiteY9" fmla="*/ 1763982 h 4050114"/>
                <a:gd name="connsiteX10" fmla="*/ 3718556 w 3720417"/>
                <a:gd name="connsiteY10" fmla="*/ 144732 h 4050114"/>
                <a:gd name="connsiteX11" fmla="*/ 2927981 w 3720417"/>
                <a:gd name="connsiteY11" fmla="*/ 640032 h 4050114"/>
                <a:gd name="connsiteX12" fmla="*/ 2118356 w 3720417"/>
                <a:gd name="connsiteY12" fmla="*/ 554307 h 4050114"/>
                <a:gd name="connsiteX13" fmla="*/ 699131 w 3720417"/>
                <a:gd name="connsiteY13" fmla="*/ 39957 h 4050114"/>
                <a:gd name="connsiteX14" fmla="*/ 3806 w 3720417"/>
                <a:gd name="connsiteY14" fmla="*/ 87582 h 4050114"/>
                <a:gd name="connsiteX15" fmla="*/ 978531 w 3720417"/>
                <a:gd name="connsiteY15" fmla="*/ 513032 h 405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20417" h="4050114">
                  <a:moveTo>
                    <a:pt x="978531" y="513032"/>
                  </a:moveTo>
                  <a:cubicBezTo>
                    <a:pt x="1202369" y="778145"/>
                    <a:pt x="1367998" y="1101465"/>
                    <a:pt x="1346831" y="1678257"/>
                  </a:cubicBezTo>
                  <a:cubicBezTo>
                    <a:pt x="1325664" y="2255049"/>
                    <a:pt x="862643" y="3683270"/>
                    <a:pt x="851531" y="3973782"/>
                  </a:cubicBezTo>
                  <a:cubicBezTo>
                    <a:pt x="840419" y="4264294"/>
                    <a:pt x="1143631" y="3584844"/>
                    <a:pt x="1280156" y="3421332"/>
                  </a:cubicBezTo>
                  <a:cubicBezTo>
                    <a:pt x="1416681" y="3257820"/>
                    <a:pt x="1521456" y="3065732"/>
                    <a:pt x="1670681" y="2992707"/>
                  </a:cubicBezTo>
                  <a:cubicBezTo>
                    <a:pt x="1819906" y="2919682"/>
                    <a:pt x="2059619" y="2806970"/>
                    <a:pt x="2175506" y="2983182"/>
                  </a:cubicBezTo>
                  <a:cubicBezTo>
                    <a:pt x="2291393" y="3159394"/>
                    <a:pt x="2275519" y="4062682"/>
                    <a:pt x="2366006" y="4049982"/>
                  </a:cubicBezTo>
                  <a:cubicBezTo>
                    <a:pt x="2456493" y="4037282"/>
                    <a:pt x="2534281" y="2913332"/>
                    <a:pt x="2718431" y="2906982"/>
                  </a:cubicBezTo>
                  <a:cubicBezTo>
                    <a:pt x="2902581" y="2900632"/>
                    <a:pt x="3397881" y="4202382"/>
                    <a:pt x="3470906" y="4011882"/>
                  </a:cubicBezTo>
                  <a:cubicBezTo>
                    <a:pt x="3543931" y="3821382"/>
                    <a:pt x="3115306" y="2408507"/>
                    <a:pt x="3156581" y="1763982"/>
                  </a:cubicBezTo>
                  <a:cubicBezTo>
                    <a:pt x="3197856" y="1119457"/>
                    <a:pt x="3756656" y="332057"/>
                    <a:pt x="3718556" y="144732"/>
                  </a:cubicBezTo>
                  <a:cubicBezTo>
                    <a:pt x="3680456" y="-42593"/>
                    <a:pt x="3194681" y="571770"/>
                    <a:pt x="2927981" y="640032"/>
                  </a:cubicBezTo>
                  <a:cubicBezTo>
                    <a:pt x="2661281" y="708294"/>
                    <a:pt x="2489831" y="654319"/>
                    <a:pt x="2118356" y="554307"/>
                  </a:cubicBezTo>
                  <a:cubicBezTo>
                    <a:pt x="1746881" y="454295"/>
                    <a:pt x="1051556" y="117744"/>
                    <a:pt x="699131" y="39957"/>
                  </a:cubicBezTo>
                  <a:cubicBezTo>
                    <a:pt x="346706" y="-37830"/>
                    <a:pt x="-42761" y="8736"/>
                    <a:pt x="3806" y="87582"/>
                  </a:cubicBezTo>
                  <a:cubicBezTo>
                    <a:pt x="50373" y="166428"/>
                    <a:pt x="754694" y="247920"/>
                    <a:pt x="978531" y="5130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3" name="TextBox 142"/>
          <p:cNvSpPr txBox="1"/>
          <p:nvPr/>
        </p:nvSpPr>
        <p:spPr>
          <a:xfrm>
            <a:off x="50649" y="3297231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斟</a:t>
            </a:r>
            <a:r>
              <a:rPr lang="zh-CN" altLang="en-US" sz="3200" dirty="0" smtClean="0">
                <a:solidFill>
                  <a:srgbClr val="FF0000"/>
                </a:solidFill>
              </a:rPr>
              <a:t>满美酒让你留下来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grpSp>
        <p:nvGrpSpPr>
          <p:cNvPr id="154" name="组合 153"/>
          <p:cNvGrpSpPr/>
          <p:nvPr/>
        </p:nvGrpSpPr>
        <p:grpSpPr>
          <a:xfrm rot="20775978">
            <a:off x="642249" y="2926165"/>
            <a:ext cx="890750" cy="972414"/>
            <a:chOff x="2989221" y="-202226"/>
            <a:chExt cx="890750" cy="972414"/>
          </a:xfrm>
        </p:grpSpPr>
        <p:grpSp>
          <p:nvGrpSpPr>
            <p:cNvPr id="155" name="组合 154"/>
            <p:cNvGrpSpPr/>
            <p:nvPr/>
          </p:nvGrpSpPr>
          <p:grpSpPr>
            <a:xfrm>
              <a:off x="2989221" y="-202226"/>
              <a:ext cx="890750" cy="964996"/>
              <a:chOff x="2337341" y="-944550"/>
              <a:chExt cx="1767675" cy="1915015"/>
            </a:xfrm>
          </p:grpSpPr>
          <p:sp>
            <p:nvSpPr>
              <p:cNvPr id="157" name="任意多边形 156"/>
              <p:cNvSpPr/>
              <p:nvPr/>
            </p:nvSpPr>
            <p:spPr>
              <a:xfrm>
                <a:off x="2445390" y="-188017"/>
                <a:ext cx="1523165" cy="1158482"/>
              </a:xfrm>
              <a:custGeom>
                <a:avLst/>
                <a:gdLst>
                  <a:gd name="connsiteX0" fmla="*/ 763717 w 1510477"/>
                  <a:gd name="connsiteY0" fmla="*/ 2180 h 1168643"/>
                  <a:gd name="connsiteX1" fmla="*/ 954217 w 1510477"/>
                  <a:gd name="connsiteY1" fmla="*/ 93620 h 1168643"/>
                  <a:gd name="connsiteX2" fmla="*/ 1076137 w 1510477"/>
                  <a:gd name="connsiteY2" fmla="*/ 268880 h 1168643"/>
                  <a:gd name="connsiteX3" fmla="*/ 1198057 w 1510477"/>
                  <a:gd name="connsiteY3" fmla="*/ 398420 h 1168643"/>
                  <a:gd name="connsiteX4" fmla="*/ 1358077 w 1510477"/>
                  <a:gd name="connsiteY4" fmla="*/ 543200 h 1168643"/>
                  <a:gd name="connsiteX5" fmla="*/ 1449517 w 1510477"/>
                  <a:gd name="connsiteY5" fmla="*/ 619400 h 1168643"/>
                  <a:gd name="connsiteX6" fmla="*/ 1510477 w 1510477"/>
                  <a:gd name="connsiteY6" fmla="*/ 756560 h 1168643"/>
                  <a:gd name="connsiteX7" fmla="*/ 1510477 w 1510477"/>
                  <a:gd name="connsiteY7" fmla="*/ 878480 h 1168643"/>
                  <a:gd name="connsiteX8" fmla="*/ 1449517 w 1510477"/>
                  <a:gd name="connsiteY8" fmla="*/ 1046120 h 1168643"/>
                  <a:gd name="connsiteX9" fmla="*/ 1319977 w 1510477"/>
                  <a:gd name="connsiteY9" fmla="*/ 1145180 h 1168643"/>
                  <a:gd name="connsiteX10" fmla="*/ 1144717 w 1510477"/>
                  <a:gd name="connsiteY10" fmla="*/ 1168040 h 1168643"/>
                  <a:gd name="connsiteX11" fmla="*/ 999937 w 1510477"/>
                  <a:gd name="connsiteY11" fmla="*/ 1129940 h 1168643"/>
                  <a:gd name="connsiteX12" fmla="*/ 847537 w 1510477"/>
                  <a:gd name="connsiteY12" fmla="*/ 1084220 h 1168643"/>
                  <a:gd name="connsiteX13" fmla="*/ 733237 w 1510477"/>
                  <a:gd name="connsiteY13" fmla="*/ 1084220 h 1168643"/>
                  <a:gd name="connsiteX14" fmla="*/ 641797 w 1510477"/>
                  <a:gd name="connsiteY14" fmla="*/ 1114700 h 1168643"/>
                  <a:gd name="connsiteX15" fmla="*/ 512257 w 1510477"/>
                  <a:gd name="connsiteY15" fmla="*/ 1137560 h 1168643"/>
                  <a:gd name="connsiteX16" fmla="*/ 405577 w 1510477"/>
                  <a:gd name="connsiteY16" fmla="*/ 1160420 h 1168643"/>
                  <a:gd name="connsiteX17" fmla="*/ 260797 w 1510477"/>
                  <a:gd name="connsiteY17" fmla="*/ 1152800 h 1168643"/>
                  <a:gd name="connsiteX18" fmla="*/ 108397 w 1510477"/>
                  <a:gd name="connsiteY18" fmla="*/ 1061360 h 1168643"/>
                  <a:gd name="connsiteX19" fmla="*/ 9337 w 1510477"/>
                  <a:gd name="connsiteY19" fmla="*/ 893720 h 1168643"/>
                  <a:gd name="connsiteX20" fmla="*/ 9337 w 1510477"/>
                  <a:gd name="connsiteY20" fmla="*/ 756560 h 1168643"/>
                  <a:gd name="connsiteX21" fmla="*/ 55057 w 1510477"/>
                  <a:gd name="connsiteY21" fmla="*/ 619400 h 1168643"/>
                  <a:gd name="connsiteX22" fmla="*/ 131257 w 1510477"/>
                  <a:gd name="connsiteY22" fmla="*/ 550820 h 1168643"/>
                  <a:gd name="connsiteX23" fmla="*/ 215077 w 1510477"/>
                  <a:gd name="connsiteY23" fmla="*/ 482240 h 1168643"/>
                  <a:gd name="connsiteX24" fmla="*/ 359857 w 1510477"/>
                  <a:gd name="connsiteY24" fmla="*/ 375560 h 1168643"/>
                  <a:gd name="connsiteX25" fmla="*/ 458917 w 1510477"/>
                  <a:gd name="connsiteY25" fmla="*/ 253640 h 1168643"/>
                  <a:gd name="connsiteX26" fmla="*/ 527497 w 1510477"/>
                  <a:gd name="connsiteY26" fmla="*/ 169820 h 1168643"/>
                  <a:gd name="connsiteX27" fmla="*/ 588457 w 1510477"/>
                  <a:gd name="connsiteY27" fmla="*/ 86000 h 1168643"/>
                  <a:gd name="connsiteX28" fmla="*/ 664657 w 1510477"/>
                  <a:gd name="connsiteY28" fmla="*/ 32660 h 1168643"/>
                  <a:gd name="connsiteX29" fmla="*/ 763717 w 1510477"/>
                  <a:gd name="connsiteY29" fmla="*/ 2180 h 1168643"/>
                  <a:gd name="connsiteX0" fmla="*/ 804992 w 1510477"/>
                  <a:gd name="connsiteY0" fmla="*/ 2254 h 1168717"/>
                  <a:gd name="connsiteX1" fmla="*/ 954217 w 1510477"/>
                  <a:gd name="connsiteY1" fmla="*/ 93694 h 1168717"/>
                  <a:gd name="connsiteX2" fmla="*/ 1076137 w 1510477"/>
                  <a:gd name="connsiteY2" fmla="*/ 268954 h 1168717"/>
                  <a:gd name="connsiteX3" fmla="*/ 1198057 w 1510477"/>
                  <a:gd name="connsiteY3" fmla="*/ 398494 h 1168717"/>
                  <a:gd name="connsiteX4" fmla="*/ 1358077 w 1510477"/>
                  <a:gd name="connsiteY4" fmla="*/ 543274 h 1168717"/>
                  <a:gd name="connsiteX5" fmla="*/ 1449517 w 1510477"/>
                  <a:gd name="connsiteY5" fmla="*/ 619474 h 1168717"/>
                  <a:gd name="connsiteX6" fmla="*/ 1510477 w 1510477"/>
                  <a:gd name="connsiteY6" fmla="*/ 756634 h 1168717"/>
                  <a:gd name="connsiteX7" fmla="*/ 1510477 w 1510477"/>
                  <a:gd name="connsiteY7" fmla="*/ 878554 h 1168717"/>
                  <a:gd name="connsiteX8" fmla="*/ 1449517 w 1510477"/>
                  <a:gd name="connsiteY8" fmla="*/ 1046194 h 1168717"/>
                  <a:gd name="connsiteX9" fmla="*/ 1319977 w 1510477"/>
                  <a:gd name="connsiteY9" fmla="*/ 1145254 h 1168717"/>
                  <a:gd name="connsiteX10" fmla="*/ 1144717 w 1510477"/>
                  <a:gd name="connsiteY10" fmla="*/ 1168114 h 1168717"/>
                  <a:gd name="connsiteX11" fmla="*/ 999937 w 1510477"/>
                  <a:gd name="connsiteY11" fmla="*/ 1130014 h 1168717"/>
                  <a:gd name="connsiteX12" fmla="*/ 847537 w 1510477"/>
                  <a:gd name="connsiteY12" fmla="*/ 1084294 h 1168717"/>
                  <a:gd name="connsiteX13" fmla="*/ 733237 w 1510477"/>
                  <a:gd name="connsiteY13" fmla="*/ 1084294 h 1168717"/>
                  <a:gd name="connsiteX14" fmla="*/ 641797 w 1510477"/>
                  <a:gd name="connsiteY14" fmla="*/ 1114774 h 1168717"/>
                  <a:gd name="connsiteX15" fmla="*/ 512257 w 1510477"/>
                  <a:gd name="connsiteY15" fmla="*/ 1137634 h 1168717"/>
                  <a:gd name="connsiteX16" fmla="*/ 405577 w 1510477"/>
                  <a:gd name="connsiteY16" fmla="*/ 1160494 h 1168717"/>
                  <a:gd name="connsiteX17" fmla="*/ 260797 w 1510477"/>
                  <a:gd name="connsiteY17" fmla="*/ 1152874 h 1168717"/>
                  <a:gd name="connsiteX18" fmla="*/ 108397 w 1510477"/>
                  <a:gd name="connsiteY18" fmla="*/ 1061434 h 1168717"/>
                  <a:gd name="connsiteX19" fmla="*/ 9337 w 1510477"/>
                  <a:gd name="connsiteY19" fmla="*/ 893794 h 1168717"/>
                  <a:gd name="connsiteX20" fmla="*/ 9337 w 1510477"/>
                  <a:gd name="connsiteY20" fmla="*/ 756634 h 1168717"/>
                  <a:gd name="connsiteX21" fmla="*/ 55057 w 1510477"/>
                  <a:gd name="connsiteY21" fmla="*/ 619474 h 1168717"/>
                  <a:gd name="connsiteX22" fmla="*/ 131257 w 1510477"/>
                  <a:gd name="connsiteY22" fmla="*/ 550894 h 1168717"/>
                  <a:gd name="connsiteX23" fmla="*/ 215077 w 1510477"/>
                  <a:gd name="connsiteY23" fmla="*/ 482314 h 1168717"/>
                  <a:gd name="connsiteX24" fmla="*/ 359857 w 1510477"/>
                  <a:gd name="connsiteY24" fmla="*/ 375634 h 1168717"/>
                  <a:gd name="connsiteX25" fmla="*/ 458917 w 1510477"/>
                  <a:gd name="connsiteY25" fmla="*/ 253714 h 1168717"/>
                  <a:gd name="connsiteX26" fmla="*/ 527497 w 1510477"/>
                  <a:gd name="connsiteY26" fmla="*/ 169894 h 1168717"/>
                  <a:gd name="connsiteX27" fmla="*/ 588457 w 1510477"/>
                  <a:gd name="connsiteY27" fmla="*/ 86074 h 1168717"/>
                  <a:gd name="connsiteX28" fmla="*/ 664657 w 1510477"/>
                  <a:gd name="connsiteY28" fmla="*/ 32734 h 1168717"/>
                  <a:gd name="connsiteX29" fmla="*/ 804992 w 1510477"/>
                  <a:gd name="connsiteY29" fmla="*/ 2254 h 1168717"/>
                  <a:gd name="connsiteX0" fmla="*/ 804992 w 1510477"/>
                  <a:gd name="connsiteY0" fmla="*/ 3140 h 1169603"/>
                  <a:gd name="connsiteX1" fmla="*/ 954217 w 1510477"/>
                  <a:gd name="connsiteY1" fmla="*/ 94580 h 1169603"/>
                  <a:gd name="connsiteX2" fmla="*/ 1076137 w 1510477"/>
                  <a:gd name="connsiteY2" fmla="*/ 269840 h 1169603"/>
                  <a:gd name="connsiteX3" fmla="*/ 1198057 w 1510477"/>
                  <a:gd name="connsiteY3" fmla="*/ 399380 h 1169603"/>
                  <a:gd name="connsiteX4" fmla="*/ 1358077 w 1510477"/>
                  <a:gd name="connsiteY4" fmla="*/ 544160 h 1169603"/>
                  <a:gd name="connsiteX5" fmla="*/ 1449517 w 1510477"/>
                  <a:gd name="connsiteY5" fmla="*/ 620360 h 1169603"/>
                  <a:gd name="connsiteX6" fmla="*/ 1510477 w 1510477"/>
                  <a:gd name="connsiteY6" fmla="*/ 757520 h 1169603"/>
                  <a:gd name="connsiteX7" fmla="*/ 1510477 w 1510477"/>
                  <a:gd name="connsiteY7" fmla="*/ 879440 h 1169603"/>
                  <a:gd name="connsiteX8" fmla="*/ 1449517 w 1510477"/>
                  <a:gd name="connsiteY8" fmla="*/ 1047080 h 1169603"/>
                  <a:gd name="connsiteX9" fmla="*/ 1319977 w 1510477"/>
                  <a:gd name="connsiteY9" fmla="*/ 1146140 h 1169603"/>
                  <a:gd name="connsiteX10" fmla="*/ 1144717 w 1510477"/>
                  <a:gd name="connsiteY10" fmla="*/ 1169000 h 1169603"/>
                  <a:gd name="connsiteX11" fmla="*/ 999937 w 1510477"/>
                  <a:gd name="connsiteY11" fmla="*/ 1130900 h 1169603"/>
                  <a:gd name="connsiteX12" fmla="*/ 847537 w 1510477"/>
                  <a:gd name="connsiteY12" fmla="*/ 1085180 h 1169603"/>
                  <a:gd name="connsiteX13" fmla="*/ 733237 w 1510477"/>
                  <a:gd name="connsiteY13" fmla="*/ 1085180 h 1169603"/>
                  <a:gd name="connsiteX14" fmla="*/ 641797 w 1510477"/>
                  <a:gd name="connsiteY14" fmla="*/ 1115660 h 1169603"/>
                  <a:gd name="connsiteX15" fmla="*/ 512257 w 1510477"/>
                  <a:gd name="connsiteY15" fmla="*/ 1138520 h 1169603"/>
                  <a:gd name="connsiteX16" fmla="*/ 405577 w 1510477"/>
                  <a:gd name="connsiteY16" fmla="*/ 1161380 h 1169603"/>
                  <a:gd name="connsiteX17" fmla="*/ 260797 w 1510477"/>
                  <a:gd name="connsiteY17" fmla="*/ 1153760 h 1169603"/>
                  <a:gd name="connsiteX18" fmla="*/ 108397 w 1510477"/>
                  <a:gd name="connsiteY18" fmla="*/ 1062320 h 1169603"/>
                  <a:gd name="connsiteX19" fmla="*/ 9337 w 1510477"/>
                  <a:gd name="connsiteY19" fmla="*/ 894680 h 1169603"/>
                  <a:gd name="connsiteX20" fmla="*/ 9337 w 1510477"/>
                  <a:gd name="connsiteY20" fmla="*/ 757520 h 1169603"/>
                  <a:gd name="connsiteX21" fmla="*/ 55057 w 1510477"/>
                  <a:gd name="connsiteY21" fmla="*/ 620360 h 1169603"/>
                  <a:gd name="connsiteX22" fmla="*/ 131257 w 1510477"/>
                  <a:gd name="connsiteY22" fmla="*/ 551780 h 1169603"/>
                  <a:gd name="connsiteX23" fmla="*/ 215077 w 1510477"/>
                  <a:gd name="connsiteY23" fmla="*/ 483200 h 1169603"/>
                  <a:gd name="connsiteX24" fmla="*/ 359857 w 1510477"/>
                  <a:gd name="connsiteY24" fmla="*/ 376520 h 1169603"/>
                  <a:gd name="connsiteX25" fmla="*/ 458917 w 1510477"/>
                  <a:gd name="connsiteY25" fmla="*/ 254600 h 1169603"/>
                  <a:gd name="connsiteX26" fmla="*/ 527497 w 1510477"/>
                  <a:gd name="connsiteY26" fmla="*/ 170780 h 1169603"/>
                  <a:gd name="connsiteX27" fmla="*/ 588457 w 1510477"/>
                  <a:gd name="connsiteY27" fmla="*/ 86960 h 1169603"/>
                  <a:gd name="connsiteX28" fmla="*/ 677357 w 1510477"/>
                  <a:gd name="connsiteY28" fmla="*/ 27270 h 1169603"/>
                  <a:gd name="connsiteX29" fmla="*/ 804992 w 1510477"/>
                  <a:gd name="connsiteY29" fmla="*/ 3140 h 1169603"/>
                  <a:gd name="connsiteX0" fmla="*/ 817692 w 1510477"/>
                  <a:gd name="connsiteY0" fmla="*/ 4719 h 1158482"/>
                  <a:gd name="connsiteX1" fmla="*/ 954217 w 1510477"/>
                  <a:gd name="connsiteY1" fmla="*/ 83459 h 1158482"/>
                  <a:gd name="connsiteX2" fmla="*/ 1076137 w 1510477"/>
                  <a:gd name="connsiteY2" fmla="*/ 258719 h 1158482"/>
                  <a:gd name="connsiteX3" fmla="*/ 1198057 w 1510477"/>
                  <a:gd name="connsiteY3" fmla="*/ 388259 h 1158482"/>
                  <a:gd name="connsiteX4" fmla="*/ 1358077 w 1510477"/>
                  <a:gd name="connsiteY4" fmla="*/ 533039 h 1158482"/>
                  <a:gd name="connsiteX5" fmla="*/ 1449517 w 1510477"/>
                  <a:gd name="connsiteY5" fmla="*/ 609239 h 1158482"/>
                  <a:gd name="connsiteX6" fmla="*/ 1510477 w 1510477"/>
                  <a:gd name="connsiteY6" fmla="*/ 746399 h 1158482"/>
                  <a:gd name="connsiteX7" fmla="*/ 1510477 w 1510477"/>
                  <a:gd name="connsiteY7" fmla="*/ 868319 h 1158482"/>
                  <a:gd name="connsiteX8" fmla="*/ 1449517 w 1510477"/>
                  <a:gd name="connsiteY8" fmla="*/ 1035959 h 1158482"/>
                  <a:gd name="connsiteX9" fmla="*/ 1319977 w 1510477"/>
                  <a:gd name="connsiteY9" fmla="*/ 1135019 h 1158482"/>
                  <a:gd name="connsiteX10" fmla="*/ 1144717 w 1510477"/>
                  <a:gd name="connsiteY10" fmla="*/ 1157879 h 1158482"/>
                  <a:gd name="connsiteX11" fmla="*/ 999937 w 1510477"/>
                  <a:gd name="connsiteY11" fmla="*/ 1119779 h 1158482"/>
                  <a:gd name="connsiteX12" fmla="*/ 847537 w 1510477"/>
                  <a:gd name="connsiteY12" fmla="*/ 1074059 h 1158482"/>
                  <a:gd name="connsiteX13" fmla="*/ 733237 w 1510477"/>
                  <a:gd name="connsiteY13" fmla="*/ 1074059 h 1158482"/>
                  <a:gd name="connsiteX14" fmla="*/ 641797 w 1510477"/>
                  <a:gd name="connsiteY14" fmla="*/ 1104539 h 1158482"/>
                  <a:gd name="connsiteX15" fmla="*/ 512257 w 1510477"/>
                  <a:gd name="connsiteY15" fmla="*/ 1127399 h 1158482"/>
                  <a:gd name="connsiteX16" fmla="*/ 405577 w 1510477"/>
                  <a:gd name="connsiteY16" fmla="*/ 1150259 h 1158482"/>
                  <a:gd name="connsiteX17" fmla="*/ 260797 w 1510477"/>
                  <a:gd name="connsiteY17" fmla="*/ 1142639 h 1158482"/>
                  <a:gd name="connsiteX18" fmla="*/ 108397 w 1510477"/>
                  <a:gd name="connsiteY18" fmla="*/ 1051199 h 1158482"/>
                  <a:gd name="connsiteX19" fmla="*/ 9337 w 1510477"/>
                  <a:gd name="connsiteY19" fmla="*/ 883559 h 1158482"/>
                  <a:gd name="connsiteX20" fmla="*/ 9337 w 1510477"/>
                  <a:gd name="connsiteY20" fmla="*/ 746399 h 1158482"/>
                  <a:gd name="connsiteX21" fmla="*/ 55057 w 1510477"/>
                  <a:gd name="connsiteY21" fmla="*/ 609239 h 1158482"/>
                  <a:gd name="connsiteX22" fmla="*/ 131257 w 1510477"/>
                  <a:gd name="connsiteY22" fmla="*/ 540659 h 1158482"/>
                  <a:gd name="connsiteX23" fmla="*/ 215077 w 1510477"/>
                  <a:gd name="connsiteY23" fmla="*/ 472079 h 1158482"/>
                  <a:gd name="connsiteX24" fmla="*/ 359857 w 1510477"/>
                  <a:gd name="connsiteY24" fmla="*/ 365399 h 1158482"/>
                  <a:gd name="connsiteX25" fmla="*/ 458917 w 1510477"/>
                  <a:gd name="connsiteY25" fmla="*/ 243479 h 1158482"/>
                  <a:gd name="connsiteX26" fmla="*/ 527497 w 1510477"/>
                  <a:gd name="connsiteY26" fmla="*/ 159659 h 1158482"/>
                  <a:gd name="connsiteX27" fmla="*/ 588457 w 1510477"/>
                  <a:gd name="connsiteY27" fmla="*/ 75839 h 1158482"/>
                  <a:gd name="connsiteX28" fmla="*/ 677357 w 1510477"/>
                  <a:gd name="connsiteY28" fmla="*/ 16149 h 1158482"/>
                  <a:gd name="connsiteX29" fmla="*/ 817692 w 1510477"/>
                  <a:gd name="connsiteY29" fmla="*/ 4719 h 1158482"/>
                  <a:gd name="connsiteX0" fmla="*/ 817692 w 1510477"/>
                  <a:gd name="connsiteY0" fmla="*/ 4719 h 1158482"/>
                  <a:gd name="connsiteX1" fmla="*/ 954217 w 1510477"/>
                  <a:gd name="connsiteY1" fmla="*/ 83459 h 1158482"/>
                  <a:gd name="connsiteX2" fmla="*/ 1076137 w 1510477"/>
                  <a:gd name="connsiteY2" fmla="*/ 258719 h 1158482"/>
                  <a:gd name="connsiteX3" fmla="*/ 1198057 w 1510477"/>
                  <a:gd name="connsiteY3" fmla="*/ 388259 h 1158482"/>
                  <a:gd name="connsiteX4" fmla="*/ 1358077 w 1510477"/>
                  <a:gd name="connsiteY4" fmla="*/ 533039 h 1158482"/>
                  <a:gd name="connsiteX5" fmla="*/ 1449517 w 1510477"/>
                  <a:gd name="connsiteY5" fmla="*/ 609239 h 1158482"/>
                  <a:gd name="connsiteX6" fmla="*/ 1510477 w 1510477"/>
                  <a:gd name="connsiteY6" fmla="*/ 746399 h 1158482"/>
                  <a:gd name="connsiteX7" fmla="*/ 1510477 w 1510477"/>
                  <a:gd name="connsiteY7" fmla="*/ 868319 h 1158482"/>
                  <a:gd name="connsiteX8" fmla="*/ 1449517 w 1510477"/>
                  <a:gd name="connsiteY8" fmla="*/ 1035959 h 1158482"/>
                  <a:gd name="connsiteX9" fmla="*/ 1319977 w 1510477"/>
                  <a:gd name="connsiteY9" fmla="*/ 1135019 h 1158482"/>
                  <a:gd name="connsiteX10" fmla="*/ 1144717 w 1510477"/>
                  <a:gd name="connsiteY10" fmla="*/ 1157879 h 1158482"/>
                  <a:gd name="connsiteX11" fmla="*/ 999937 w 1510477"/>
                  <a:gd name="connsiteY11" fmla="*/ 1119779 h 1158482"/>
                  <a:gd name="connsiteX12" fmla="*/ 847537 w 1510477"/>
                  <a:gd name="connsiteY12" fmla="*/ 1074059 h 1158482"/>
                  <a:gd name="connsiteX13" fmla="*/ 733237 w 1510477"/>
                  <a:gd name="connsiteY13" fmla="*/ 1074059 h 1158482"/>
                  <a:gd name="connsiteX14" fmla="*/ 641797 w 1510477"/>
                  <a:gd name="connsiteY14" fmla="*/ 1104539 h 1158482"/>
                  <a:gd name="connsiteX15" fmla="*/ 512257 w 1510477"/>
                  <a:gd name="connsiteY15" fmla="*/ 1127399 h 1158482"/>
                  <a:gd name="connsiteX16" fmla="*/ 405577 w 1510477"/>
                  <a:gd name="connsiteY16" fmla="*/ 1150259 h 1158482"/>
                  <a:gd name="connsiteX17" fmla="*/ 260797 w 1510477"/>
                  <a:gd name="connsiteY17" fmla="*/ 1142639 h 1158482"/>
                  <a:gd name="connsiteX18" fmla="*/ 108397 w 1510477"/>
                  <a:gd name="connsiteY18" fmla="*/ 1051199 h 1158482"/>
                  <a:gd name="connsiteX19" fmla="*/ 9337 w 1510477"/>
                  <a:gd name="connsiteY19" fmla="*/ 883559 h 1158482"/>
                  <a:gd name="connsiteX20" fmla="*/ 9337 w 1510477"/>
                  <a:gd name="connsiteY20" fmla="*/ 746399 h 1158482"/>
                  <a:gd name="connsiteX21" fmla="*/ 55057 w 1510477"/>
                  <a:gd name="connsiteY21" fmla="*/ 609239 h 1158482"/>
                  <a:gd name="connsiteX22" fmla="*/ 131257 w 1510477"/>
                  <a:gd name="connsiteY22" fmla="*/ 540659 h 1158482"/>
                  <a:gd name="connsiteX23" fmla="*/ 227777 w 1510477"/>
                  <a:gd name="connsiteY23" fmla="*/ 468904 h 1158482"/>
                  <a:gd name="connsiteX24" fmla="*/ 359857 w 1510477"/>
                  <a:gd name="connsiteY24" fmla="*/ 365399 h 1158482"/>
                  <a:gd name="connsiteX25" fmla="*/ 458917 w 1510477"/>
                  <a:gd name="connsiteY25" fmla="*/ 243479 h 1158482"/>
                  <a:gd name="connsiteX26" fmla="*/ 527497 w 1510477"/>
                  <a:gd name="connsiteY26" fmla="*/ 159659 h 1158482"/>
                  <a:gd name="connsiteX27" fmla="*/ 588457 w 1510477"/>
                  <a:gd name="connsiteY27" fmla="*/ 75839 h 1158482"/>
                  <a:gd name="connsiteX28" fmla="*/ 677357 w 1510477"/>
                  <a:gd name="connsiteY28" fmla="*/ 16149 h 1158482"/>
                  <a:gd name="connsiteX29" fmla="*/ 817692 w 1510477"/>
                  <a:gd name="connsiteY29" fmla="*/ 4719 h 1158482"/>
                  <a:gd name="connsiteX0" fmla="*/ 817075 w 1509860"/>
                  <a:gd name="connsiteY0" fmla="*/ 4719 h 1158482"/>
                  <a:gd name="connsiteX1" fmla="*/ 953600 w 1509860"/>
                  <a:gd name="connsiteY1" fmla="*/ 83459 h 1158482"/>
                  <a:gd name="connsiteX2" fmla="*/ 1075520 w 1509860"/>
                  <a:gd name="connsiteY2" fmla="*/ 258719 h 1158482"/>
                  <a:gd name="connsiteX3" fmla="*/ 1197440 w 1509860"/>
                  <a:gd name="connsiteY3" fmla="*/ 388259 h 1158482"/>
                  <a:gd name="connsiteX4" fmla="*/ 1357460 w 1509860"/>
                  <a:gd name="connsiteY4" fmla="*/ 533039 h 1158482"/>
                  <a:gd name="connsiteX5" fmla="*/ 1448900 w 1509860"/>
                  <a:gd name="connsiteY5" fmla="*/ 609239 h 1158482"/>
                  <a:gd name="connsiteX6" fmla="*/ 1509860 w 1509860"/>
                  <a:gd name="connsiteY6" fmla="*/ 746399 h 1158482"/>
                  <a:gd name="connsiteX7" fmla="*/ 1509860 w 1509860"/>
                  <a:gd name="connsiteY7" fmla="*/ 868319 h 1158482"/>
                  <a:gd name="connsiteX8" fmla="*/ 1448900 w 1509860"/>
                  <a:gd name="connsiteY8" fmla="*/ 1035959 h 1158482"/>
                  <a:gd name="connsiteX9" fmla="*/ 1319360 w 1509860"/>
                  <a:gd name="connsiteY9" fmla="*/ 1135019 h 1158482"/>
                  <a:gd name="connsiteX10" fmla="*/ 1144100 w 1509860"/>
                  <a:gd name="connsiteY10" fmla="*/ 1157879 h 1158482"/>
                  <a:gd name="connsiteX11" fmla="*/ 999320 w 1509860"/>
                  <a:gd name="connsiteY11" fmla="*/ 1119779 h 1158482"/>
                  <a:gd name="connsiteX12" fmla="*/ 846920 w 1509860"/>
                  <a:gd name="connsiteY12" fmla="*/ 1074059 h 1158482"/>
                  <a:gd name="connsiteX13" fmla="*/ 732620 w 1509860"/>
                  <a:gd name="connsiteY13" fmla="*/ 1074059 h 1158482"/>
                  <a:gd name="connsiteX14" fmla="*/ 641180 w 1509860"/>
                  <a:gd name="connsiteY14" fmla="*/ 1104539 h 1158482"/>
                  <a:gd name="connsiteX15" fmla="*/ 511640 w 1509860"/>
                  <a:gd name="connsiteY15" fmla="*/ 1127399 h 1158482"/>
                  <a:gd name="connsiteX16" fmla="*/ 404960 w 1509860"/>
                  <a:gd name="connsiteY16" fmla="*/ 1150259 h 1158482"/>
                  <a:gd name="connsiteX17" fmla="*/ 260180 w 1509860"/>
                  <a:gd name="connsiteY17" fmla="*/ 1142639 h 1158482"/>
                  <a:gd name="connsiteX18" fmla="*/ 107780 w 1509860"/>
                  <a:gd name="connsiteY18" fmla="*/ 1051199 h 1158482"/>
                  <a:gd name="connsiteX19" fmla="*/ 8720 w 1509860"/>
                  <a:gd name="connsiteY19" fmla="*/ 883559 h 1158482"/>
                  <a:gd name="connsiteX20" fmla="*/ 8720 w 1509860"/>
                  <a:gd name="connsiteY20" fmla="*/ 746399 h 1158482"/>
                  <a:gd name="connsiteX21" fmla="*/ 41740 w 1509860"/>
                  <a:gd name="connsiteY21" fmla="*/ 621939 h 1158482"/>
                  <a:gd name="connsiteX22" fmla="*/ 130640 w 1509860"/>
                  <a:gd name="connsiteY22" fmla="*/ 540659 h 1158482"/>
                  <a:gd name="connsiteX23" fmla="*/ 227160 w 1509860"/>
                  <a:gd name="connsiteY23" fmla="*/ 468904 h 1158482"/>
                  <a:gd name="connsiteX24" fmla="*/ 359240 w 1509860"/>
                  <a:gd name="connsiteY24" fmla="*/ 365399 h 1158482"/>
                  <a:gd name="connsiteX25" fmla="*/ 458300 w 1509860"/>
                  <a:gd name="connsiteY25" fmla="*/ 243479 h 1158482"/>
                  <a:gd name="connsiteX26" fmla="*/ 526880 w 1509860"/>
                  <a:gd name="connsiteY26" fmla="*/ 159659 h 1158482"/>
                  <a:gd name="connsiteX27" fmla="*/ 587840 w 1509860"/>
                  <a:gd name="connsiteY27" fmla="*/ 75839 h 1158482"/>
                  <a:gd name="connsiteX28" fmla="*/ 676740 w 1509860"/>
                  <a:gd name="connsiteY28" fmla="*/ 16149 h 1158482"/>
                  <a:gd name="connsiteX29" fmla="*/ 817075 w 1509860"/>
                  <a:gd name="connsiteY29" fmla="*/ 4719 h 1158482"/>
                  <a:gd name="connsiteX0" fmla="*/ 824371 w 1517156"/>
                  <a:gd name="connsiteY0" fmla="*/ 4719 h 1158482"/>
                  <a:gd name="connsiteX1" fmla="*/ 960896 w 1517156"/>
                  <a:gd name="connsiteY1" fmla="*/ 83459 h 1158482"/>
                  <a:gd name="connsiteX2" fmla="*/ 1082816 w 1517156"/>
                  <a:gd name="connsiteY2" fmla="*/ 258719 h 1158482"/>
                  <a:gd name="connsiteX3" fmla="*/ 1204736 w 1517156"/>
                  <a:gd name="connsiteY3" fmla="*/ 388259 h 1158482"/>
                  <a:gd name="connsiteX4" fmla="*/ 1364756 w 1517156"/>
                  <a:gd name="connsiteY4" fmla="*/ 533039 h 1158482"/>
                  <a:gd name="connsiteX5" fmla="*/ 1456196 w 1517156"/>
                  <a:gd name="connsiteY5" fmla="*/ 609239 h 1158482"/>
                  <a:gd name="connsiteX6" fmla="*/ 1517156 w 1517156"/>
                  <a:gd name="connsiteY6" fmla="*/ 746399 h 1158482"/>
                  <a:gd name="connsiteX7" fmla="*/ 1517156 w 1517156"/>
                  <a:gd name="connsiteY7" fmla="*/ 868319 h 1158482"/>
                  <a:gd name="connsiteX8" fmla="*/ 1456196 w 1517156"/>
                  <a:gd name="connsiteY8" fmla="*/ 1035959 h 1158482"/>
                  <a:gd name="connsiteX9" fmla="*/ 1326656 w 1517156"/>
                  <a:gd name="connsiteY9" fmla="*/ 1135019 h 1158482"/>
                  <a:gd name="connsiteX10" fmla="*/ 1151396 w 1517156"/>
                  <a:gd name="connsiteY10" fmla="*/ 1157879 h 1158482"/>
                  <a:gd name="connsiteX11" fmla="*/ 1006616 w 1517156"/>
                  <a:gd name="connsiteY11" fmla="*/ 1119779 h 1158482"/>
                  <a:gd name="connsiteX12" fmla="*/ 854216 w 1517156"/>
                  <a:gd name="connsiteY12" fmla="*/ 1074059 h 1158482"/>
                  <a:gd name="connsiteX13" fmla="*/ 739916 w 1517156"/>
                  <a:gd name="connsiteY13" fmla="*/ 1074059 h 1158482"/>
                  <a:gd name="connsiteX14" fmla="*/ 648476 w 1517156"/>
                  <a:gd name="connsiteY14" fmla="*/ 1104539 h 1158482"/>
                  <a:gd name="connsiteX15" fmla="*/ 518936 w 1517156"/>
                  <a:gd name="connsiteY15" fmla="*/ 1127399 h 1158482"/>
                  <a:gd name="connsiteX16" fmla="*/ 412256 w 1517156"/>
                  <a:gd name="connsiteY16" fmla="*/ 1150259 h 1158482"/>
                  <a:gd name="connsiteX17" fmla="*/ 267476 w 1517156"/>
                  <a:gd name="connsiteY17" fmla="*/ 1142639 h 1158482"/>
                  <a:gd name="connsiteX18" fmla="*/ 115076 w 1517156"/>
                  <a:gd name="connsiteY18" fmla="*/ 1051199 h 1158482"/>
                  <a:gd name="connsiteX19" fmla="*/ 16016 w 1517156"/>
                  <a:gd name="connsiteY19" fmla="*/ 883559 h 1158482"/>
                  <a:gd name="connsiteX20" fmla="*/ 3316 w 1517156"/>
                  <a:gd name="connsiteY20" fmla="*/ 752749 h 1158482"/>
                  <a:gd name="connsiteX21" fmla="*/ 49036 w 1517156"/>
                  <a:gd name="connsiteY21" fmla="*/ 621939 h 1158482"/>
                  <a:gd name="connsiteX22" fmla="*/ 137936 w 1517156"/>
                  <a:gd name="connsiteY22" fmla="*/ 540659 h 1158482"/>
                  <a:gd name="connsiteX23" fmla="*/ 234456 w 1517156"/>
                  <a:gd name="connsiteY23" fmla="*/ 468904 h 1158482"/>
                  <a:gd name="connsiteX24" fmla="*/ 366536 w 1517156"/>
                  <a:gd name="connsiteY24" fmla="*/ 365399 h 1158482"/>
                  <a:gd name="connsiteX25" fmla="*/ 465596 w 1517156"/>
                  <a:gd name="connsiteY25" fmla="*/ 243479 h 1158482"/>
                  <a:gd name="connsiteX26" fmla="*/ 534176 w 1517156"/>
                  <a:gd name="connsiteY26" fmla="*/ 159659 h 1158482"/>
                  <a:gd name="connsiteX27" fmla="*/ 595136 w 1517156"/>
                  <a:gd name="connsiteY27" fmla="*/ 75839 h 1158482"/>
                  <a:gd name="connsiteX28" fmla="*/ 684036 w 1517156"/>
                  <a:gd name="connsiteY28" fmla="*/ 16149 h 1158482"/>
                  <a:gd name="connsiteX29" fmla="*/ 824371 w 1517156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47448 w 1516128"/>
                  <a:gd name="connsiteY14" fmla="*/ 1104539 h 1158482"/>
                  <a:gd name="connsiteX15" fmla="*/ 517908 w 1516128"/>
                  <a:gd name="connsiteY15" fmla="*/ 112739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47448 w 1516128"/>
                  <a:gd name="connsiteY14" fmla="*/ 11045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28398 w 1516128"/>
                  <a:gd name="connsiteY14" fmla="*/ 1101364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28398 w 1516128"/>
                  <a:gd name="connsiteY14" fmla="*/ 1101364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44273 w 1516128"/>
                  <a:gd name="connsiteY14" fmla="*/ 10918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8736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44273 w 1516128"/>
                  <a:gd name="connsiteY14" fmla="*/ 10918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23165"/>
                  <a:gd name="connsiteY0" fmla="*/ 4719 h 1158482"/>
                  <a:gd name="connsiteX1" fmla="*/ 959868 w 1523165"/>
                  <a:gd name="connsiteY1" fmla="*/ 83459 h 1158482"/>
                  <a:gd name="connsiteX2" fmla="*/ 1081788 w 1523165"/>
                  <a:gd name="connsiteY2" fmla="*/ 258719 h 1158482"/>
                  <a:gd name="connsiteX3" fmla="*/ 1203708 w 1523165"/>
                  <a:gd name="connsiteY3" fmla="*/ 388259 h 1158482"/>
                  <a:gd name="connsiteX4" fmla="*/ 1363728 w 1523165"/>
                  <a:gd name="connsiteY4" fmla="*/ 533039 h 1158482"/>
                  <a:gd name="connsiteX5" fmla="*/ 1464693 w 1523165"/>
                  <a:gd name="connsiteY5" fmla="*/ 618764 h 1158482"/>
                  <a:gd name="connsiteX6" fmla="*/ 1516128 w 1523165"/>
                  <a:gd name="connsiteY6" fmla="*/ 746399 h 1158482"/>
                  <a:gd name="connsiteX7" fmla="*/ 1516128 w 1523165"/>
                  <a:gd name="connsiteY7" fmla="*/ 887369 h 1158482"/>
                  <a:gd name="connsiteX8" fmla="*/ 1455168 w 1523165"/>
                  <a:gd name="connsiteY8" fmla="*/ 1035959 h 1158482"/>
                  <a:gd name="connsiteX9" fmla="*/ 1325628 w 1523165"/>
                  <a:gd name="connsiteY9" fmla="*/ 1135019 h 1158482"/>
                  <a:gd name="connsiteX10" fmla="*/ 1150368 w 1523165"/>
                  <a:gd name="connsiteY10" fmla="*/ 1157879 h 1158482"/>
                  <a:gd name="connsiteX11" fmla="*/ 1005588 w 1523165"/>
                  <a:gd name="connsiteY11" fmla="*/ 1119779 h 1158482"/>
                  <a:gd name="connsiteX12" fmla="*/ 853188 w 1523165"/>
                  <a:gd name="connsiteY12" fmla="*/ 1074059 h 1158482"/>
                  <a:gd name="connsiteX13" fmla="*/ 754763 w 1523165"/>
                  <a:gd name="connsiteY13" fmla="*/ 1070884 h 1158482"/>
                  <a:gd name="connsiteX14" fmla="*/ 644273 w 1523165"/>
                  <a:gd name="connsiteY14" fmla="*/ 1091839 h 1158482"/>
                  <a:gd name="connsiteX15" fmla="*/ 540133 w 1523165"/>
                  <a:gd name="connsiteY15" fmla="*/ 1121049 h 1158482"/>
                  <a:gd name="connsiteX16" fmla="*/ 411228 w 1523165"/>
                  <a:gd name="connsiteY16" fmla="*/ 1150259 h 1158482"/>
                  <a:gd name="connsiteX17" fmla="*/ 266448 w 1523165"/>
                  <a:gd name="connsiteY17" fmla="*/ 1142639 h 1158482"/>
                  <a:gd name="connsiteX18" fmla="*/ 114048 w 1523165"/>
                  <a:gd name="connsiteY18" fmla="*/ 1051199 h 1158482"/>
                  <a:gd name="connsiteX19" fmla="*/ 18163 w 1523165"/>
                  <a:gd name="connsiteY19" fmla="*/ 902609 h 1158482"/>
                  <a:gd name="connsiteX20" fmla="*/ 2288 w 1523165"/>
                  <a:gd name="connsiteY20" fmla="*/ 752749 h 1158482"/>
                  <a:gd name="connsiteX21" fmla="*/ 48008 w 1523165"/>
                  <a:gd name="connsiteY21" fmla="*/ 621939 h 1158482"/>
                  <a:gd name="connsiteX22" fmla="*/ 136908 w 1523165"/>
                  <a:gd name="connsiteY22" fmla="*/ 540659 h 1158482"/>
                  <a:gd name="connsiteX23" fmla="*/ 233428 w 1523165"/>
                  <a:gd name="connsiteY23" fmla="*/ 468904 h 1158482"/>
                  <a:gd name="connsiteX24" fmla="*/ 365508 w 1523165"/>
                  <a:gd name="connsiteY24" fmla="*/ 365399 h 1158482"/>
                  <a:gd name="connsiteX25" fmla="*/ 464568 w 1523165"/>
                  <a:gd name="connsiteY25" fmla="*/ 243479 h 1158482"/>
                  <a:gd name="connsiteX26" fmla="*/ 533148 w 1523165"/>
                  <a:gd name="connsiteY26" fmla="*/ 159659 h 1158482"/>
                  <a:gd name="connsiteX27" fmla="*/ 594108 w 1523165"/>
                  <a:gd name="connsiteY27" fmla="*/ 75839 h 1158482"/>
                  <a:gd name="connsiteX28" fmla="*/ 683008 w 1523165"/>
                  <a:gd name="connsiteY28" fmla="*/ 16149 h 1158482"/>
                  <a:gd name="connsiteX29" fmla="*/ 823343 w 1523165"/>
                  <a:gd name="connsiteY29" fmla="*/ 4719 h 1158482"/>
                  <a:gd name="connsiteX0" fmla="*/ 823343 w 1523165"/>
                  <a:gd name="connsiteY0" fmla="*/ 4719 h 1158482"/>
                  <a:gd name="connsiteX1" fmla="*/ 959868 w 1523165"/>
                  <a:gd name="connsiteY1" fmla="*/ 83459 h 1158482"/>
                  <a:gd name="connsiteX2" fmla="*/ 1081788 w 1523165"/>
                  <a:gd name="connsiteY2" fmla="*/ 258719 h 1158482"/>
                  <a:gd name="connsiteX3" fmla="*/ 1203708 w 1523165"/>
                  <a:gd name="connsiteY3" fmla="*/ 388259 h 1158482"/>
                  <a:gd name="connsiteX4" fmla="*/ 1363728 w 1523165"/>
                  <a:gd name="connsiteY4" fmla="*/ 533039 h 1158482"/>
                  <a:gd name="connsiteX5" fmla="*/ 1464693 w 1523165"/>
                  <a:gd name="connsiteY5" fmla="*/ 618764 h 1158482"/>
                  <a:gd name="connsiteX6" fmla="*/ 1516128 w 1523165"/>
                  <a:gd name="connsiteY6" fmla="*/ 746399 h 1158482"/>
                  <a:gd name="connsiteX7" fmla="*/ 1516128 w 1523165"/>
                  <a:gd name="connsiteY7" fmla="*/ 887369 h 1158482"/>
                  <a:gd name="connsiteX8" fmla="*/ 1455168 w 1523165"/>
                  <a:gd name="connsiteY8" fmla="*/ 1035959 h 1158482"/>
                  <a:gd name="connsiteX9" fmla="*/ 1325628 w 1523165"/>
                  <a:gd name="connsiteY9" fmla="*/ 1135019 h 1158482"/>
                  <a:gd name="connsiteX10" fmla="*/ 1150368 w 1523165"/>
                  <a:gd name="connsiteY10" fmla="*/ 1157879 h 1158482"/>
                  <a:gd name="connsiteX11" fmla="*/ 1005588 w 1523165"/>
                  <a:gd name="connsiteY11" fmla="*/ 1119779 h 1158482"/>
                  <a:gd name="connsiteX12" fmla="*/ 853188 w 1523165"/>
                  <a:gd name="connsiteY12" fmla="*/ 1074059 h 1158482"/>
                  <a:gd name="connsiteX13" fmla="*/ 754763 w 1523165"/>
                  <a:gd name="connsiteY13" fmla="*/ 1070884 h 1158482"/>
                  <a:gd name="connsiteX14" fmla="*/ 644273 w 1523165"/>
                  <a:gd name="connsiteY14" fmla="*/ 1091839 h 1158482"/>
                  <a:gd name="connsiteX15" fmla="*/ 540133 w 1523165"/>
                  <a:gd name="connsiteY15" fmla="*/ 1121049 h 1158482"/>
                  <a:gd name="connsiteX16" fmla="*/ 411228 w 1523165"/>
                  <a:gd name="connsiteY16" fmla="*/ 1150259 h 1158482"/>
                  <a:gd name="connsiteX17" fmla="*/ 266448 w 1523165"/>
                  <a:gd name="connsiteY17" fmla="*/ 1142639 h 1158482"/>
                  <a:gd name="connsiteX18" fmla="*/ 114048 w 1523165"/>
                  <a:gd name="connsiteY18" fmla="*/ 1051199 h 1158482"/>
                  <a:gd name="connsiteX19" fmla="*/ 18163 w 1523165"/>
                  <a:gd name="connsiteY19" fmla="*/ 902609 h 1158482"/>
                  <a:gd name="connsiteX20" fmla="*/ 2288 w 1523165"/>
                  <a:gd name="connsiteY20" fmla="*/ 752749 h 1158482"/>
                  <a:gd name="connsiteX21" fmla="*/ 48008 w 1523165"/>
                  <a:gd name="connsiteY21" fmla="*/ 621939 h 1158482"/>
                  <a:gd name="connsiteX22" fmla="*/ 136908 w 1523165"/>
                  <a:gd name="connsiteY22" fmla="*/ 540659 h 1158482"/>
                  <a:gd name="connsiteX23" fmla="*/ 233428 w 1523165"/>
                  <a:gd name="connsiteY23" fmla="*/ 468904 h 1158482"/>
                  <a:gd name="connsiteX24" fmla="*/ 365508 w 1523165"/>
                  <a:gd name="connsiteY24" fmla="*/ 365399 h 1158482"/>
                  <a:gd name="connsiteX25" fmla="*/ 464568 w 1523165"/>
                  <a:gd name="connsiteY25" fmla="*/ 253004 h 1158482"/>
                  <a:gd name="connsiteX26" fmla="*/ 533148 w 1523165"/>
                  <a:gd name="connsiteY26" fmla="*/ 159659 h 1158482"/>
                  <a:gd name="connsiteX27" fmla="*/ 594108 w 1523165"/>
                  <a:gd name="connsiteY27" fmla="*/ 75839 h 1158482"/>
                  <a:gd name="connsiteX28" fmla="*/ 683008 w 1523165"/>
                  <a:gd name="connsiteY28" fmla="*/ 16149 h 1158482"/>
                  <a:gd name="connsiteX29" fmla="*/ 823343 w 1523165"/>
                  <a:gd name="connsiteY29" fmla="*/ 4719 h 115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523165" h="1158482">
                    <a:moveTo>
                      <a:pt x="823343" y="4719"/>
                    </a:moveTo>
                    <a:cubicBezTo>
                      <a:pt x="869486" y="15937"/>
                      <a:pt x="916794" y="41126"/>
                      <a:pt x="959868" y="83459"/>
                    </a:cubicBezTo>
                    <a:cubicBezTo>
                      <a:pt x="1002942" y="125792"/>
                      <a:pt x="1041148" y="207919"/>
                      <a:pt x="1081788" y="258719"/>
                    </a:cubicBezTo>
                    <a:cubicBezTo>
                      <a:pt x="1122428" y="309519"/>
                      <a:pt x="1156718" y="342539"/>
                      <a:pt x="1203708" y="388259"/>
                    </a:cubicBezTo>
                    <a:cubicBezTo>
                      <a:pt x="1250698" y="433979"/>
                      <a:pt x="1320231" y="494622"/>
                      <a:pt x="1363728" y="533039"/>
                    </a:cubicBezTo>
                    <a:cubicBezTo>
                      <a:pt x="1407225" y="571456"/>
                      <a:pt x="1439293" y="583204"/>
                      <a:pt x="1464693" y="618764"/>
                    </a:cubicBezTo>
                    <a:cubicBezTo>
                      <a:pt x="1490093" y="654324"/>
                      <a:pt x="1507556" y="701632"/>
                      <a:pt x="1516128" y="746399"/>
                    </a:cubicBezTo>
                    <a:cubicBezTo>
                      <a:pt x="1524701" y="791167"/>
                      <a:pt x="1526288" y="839109"/>
                      <a:pt x="1516128" y="887369"/>
                    </a:cubicBezTo>
                    <a:cubicBezTo>
                      <a:pt x="1505968" y="935629"/>
                      <a:pt x="1486918" y="994684"/>
                      <a:pt x="1455168" y="1035959"/>
                    </a:cubicBezTo>
                    <a:cubicBezTo>
                      <a:pt x="1423418" y="1077234"/>
                      <a:pt x="1376428" y="1114699"/>
                      <a:pt x="1325628" y="1135019"/>
                    </a:cubicBezTo>
                    <a:cubicBezTo>
                      <a:pt x="1274828" y="1155339"/>
                      <a:pt x="1203708" y="1160419"/>
                      <a:pt x="1150368" y="1157879"/>
                    </a:cubicBezTo>
                    <a:cubicBezTo>
                      <a:pt x="1097028" y="1155339"/>
                      <a:pt x="1055118" y="1133749"/>
                      <a:pt x="1005588" y="1119779"/>
                    </a:cubicBezTo>
                    <a:cubicBezTo>
                      <a:pt x="956058" y="1105809"/>
                      <a:pt x="894992" y="1082208"/>
                      <a:pt x="853188" y="1074059"/>
                    </a:cubicBezTo>
                    <a:cubicBezTo>
                      <a:pt x="811384" y="1065910"/>
                      <a:pt x="789582" y="1067921"/>
                      <a:pt x="754763" y="1070884"/>
                    </a:cubicBezTo>
                    <a:cubicBezTo>
                      <a:pt x="719944" y="1073847"/>
                      <a:pt x="680045" y="1083478"/>
                      <a:pt x="644273" y="1091839"/>
                    </a:cubicBezTo>
                    <a:cubicBezTo>
                      <a:pt x="608501" y="1100200"/>
                      <a:pt x="578974" y="1111312"/>
                      <a:pt x="540133" y="1121049"/>
                    </a:cubicBezTo>
                    <a:cubicBezTo>
                      <a:pt x="501292" y="1130786"/>
                      <a:pt x="456842" y="1146661"/>
                      <a:pt x="411228" y="1150259"/>
                    </a:cubicBezTo>
                    <a:cubicBezTo>
                      <a:pt x="365614" y="1153857"/>
                      <a:pt x="315978" y="1159149"/>
                      <a:pt x="266448" y="1142639"/>
                    </a:cubicBezTo>
                    <a:cubicBezTo>
                      <a:pt x="216918" y="1126129"/>
                      <a:pt x="155429" y="1091204"/>
                      <a:pt x="114048" y="1051199"/>
                    </a:cubicBezTo>
                    <a:cubicBezTo>
                      <a:pt x="72667" y="1011194"/>
                      <a:pt x="36790" y="952351"/>
                      <a:pt x="18163" y="902609"/>
                    </a:cubicBezTo>
                    <a:cubicBezTo>
                      <a:pt x="-464" y="852867"/>
                      <a:pt x="-2686" y="799527"/>
                      <a:pt x="2288" y="752749"/>
                    </a:cubicBezTo>
                    <a:cubicBezTo>
                      <a:pt x="7262" y="705971"/>
                      <a:pt x="25571" y="657287"/>
                      <a:pt x="48008" y="621939"/>
                    </a:cubicBezTo>
                    <a:cubicBezTo>
                      <a:pt x="70445" y="586591"/>
                      <a:pt x="106005" y="566165"/>
                      <a:pt x="136908" y="540659"/>
                    </a:cubicBezTo>
                    <a:cubicBezTo>
                      <a:pt x="167811" y="515153"/>
                      <a:pt x="195328" y="498114"/>
                      <a:pt x="233428" y="468904"/>
                    </a:cubicBezTo>
                    <a:cubicBezTo>
                      <a:pt x="271528" y="439694"/>
                      <a:pt x="326985" y="401382"/>
                      <a:pt x="365508" y="365399"/>
                    </a:cubicBezTo>
                    <a:cubicBezTo>
                      <a:pt x="404031" y="329416"/>
                      <a:pt x="464568" y="253004"/>
                      <a:pt x="464568" y="253004"/>
                    </a:cubicBezTo>
                    <a:cubicBezTo>
                      <a:pt x="492508" y="218714"/>
                      <a:pt x="511558" y="189186"/>
                      <a:pt x="533148" y="159659"/>
                    </a:cubicBezTo>
                    <a:cubicBezTo>
                      <a:pt x="554738" y="130132"/>
                      <a:pt x="571248" y="98699"/>
                      <a:pt x="594108" y="75839"/>
                    </a:cubicBezTo>
                    <a:cubicBezTo>
                      <a:pt x="616968" y="52979"/>
                      <a:pt x="644802" y="28002"/>
                      <a:pt x="683008" y="16149"/>
                    </a:cubicBezTo>
                    <a:cubicBezTo>
                      <a:pt x="721214" y="4296"/>
                      <a:pt x="777200" y="-6499"/>
                      <a:pt x="823343" y="47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8" name="任意多边形 157"/>
              <p:cNvSpPr/>
              <p:nvPr/>
            </p:nvSpPr>
            <p:spPr>
              <a:xfrm>
                <a:off x="2337341" y="-521817"/>
                <a:ext cx="435388" cy="572008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35388" h="572008">
                    <a:moveTo>
                      <a:pt x="213842" y="64"/>
                    </a:moveTo>
                    <a:cubicBezTo>
                      <a:pt x="240300" y="1122"/>
                      <a:pt x="269934" y="12235"/>
                      <a:pt x="299567" y="31814"/>
                    </a:cubicBezTo>
                    <a:cubicBezTo>
                      <a:pt x="329200" y="51393"/>
                      <a:pt x="369946" y="84731"/>
                      <a:pt x="391642" y="117539"/>
                    </a:cubicBezTo>
                    <a:cubicBezTo>
                      <a:pt x="413338" y="150347"/>
                      <a:pt x="422863" y="191622"/>
                      <a:pt x="429742" y="228664"/>
                    </a:cubicBezTo>
                    <a:cubicBezTo>
                      <a:pt x="436621" y="265706"/>
                      <a:pt x="436621" y="301689"/>
                      <a:pt x="432917" y="339789"/>
                    </a:cubicBezTo>
                    <a:cubicBezTo>
                      <a:pt x="429213" y="377889"/>
                      <a:pt x="424450" y="424456"/>
                      <a:pt x="407517" y="457264"/>
                    </a:cubicBezTo>
                    <a:cubicBezTo>
                      <a:pt x="390584" y="490072"/>
                      <a:pt x="359892" y="517589"/>
                      <a:pt x="331317" y="536639"/>
                    </a:cubicBezTo>
                    <a:cubicBezTo>
                      <a:pt x="302742" y="555689"/>
                      <a:pt x="268875" y="568918"/>
                      <a:pt x="236067" y="571564"/>
                    </a:cubicBezTo>
                    <a:cubicBezTo>
                      <a:pt x="203259" y="574210"/>
                      <a:pt x="163571" y="564685"/>
                      <a:pt x="134467" y="552514"/>
                    </a:cubicBezTo>
                    <a:cubicBezTo>
                      <a:pt x="105363" y="540343"/>
                      <a:pt x="82609" y="526585"/>
                      <a:pt x="61442" y="498539"/>
                    </a:cubicBezTo>
                    <a:cubicBezTo>
                      <a:pt x="40275" y="470493"/>
                      <a:pt x="17521" y="422868"/>
                      <a:pt x="7467" y="384239"/>
                    </a:cubicBezTo>
                    <a:cubicBezTo>
                      <a:pt x="-2587" y="345610"/>
                      <a:pt x="59" y="301689"/>
                      <a:pt x="1117" y="266764"/>
                    </a:cubicBezTo>
                    <a:cubicBezTo>
                      <a:pt x="2175" y="231839"/>
                      <a:pt x="3234" y="204852"/>
                      <a:pt x="13817" y="174689"/>
                    </a:cubicBezTo>
                    <a:cubicBezTo>
                      <a:pt x="24400" y="144527"/>
                      <a:pt x="47154" y="110131"/>
                      <a:pt x="64617" y="85789"/>
                    </a:cubicBezTo>
                    <a:cubicBezTo>
                      <a:pt x="82080" y="61447"/>
                      <a:pt x="115946" y="39752"/>
                      <a:pt x="140817" y="25464"/>
                    </a:cubicBezTo>
                    <a:cubicBezTo>
                      <a:pt x="165688" y="11177"/>
                      <a:pt x="187384" y="-994"/>
                      <a:pt x="213842" y="6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9" name="任意多边形 158"/>
              <p:cNvSpPr/>
              <p:nvPr/>
            </p:nvSpPr>
            <p:spPr>
              <a:xfrm>
                <a:off x="2785554" y="-944550"/>
                <a:ext cx="412377" cy="574814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4762 w 436308"/>
                  <a:gd name="connsiteY0" fmla="*/ 64 h 572008"/>
                  <a:gd name="connsiteX1" fmla="*/ 300487 w 436308"/>
                  <a:gd name="connsiteY1" fmla="*/ 31814 h 572008"/>
                  <a:gd name="connsiteX2" fmla="*/ 392562 w 436308"/>
                  <a:gd name="connsiteY2" fmla="*/ 117539 h 572008"/>
                  <a:gd name="connsiteX3" fmla="*/ 430662 w 436308"/>
                  <a:gd name="connsiteY3" fmla="*/ 228664 h 572008"/>
                  <a:gd name="connsiteX4" fmla="*/ 433837 w 436308"/>
                  <a:gd name="connsiteY4" fmla="*/ 339789 h 572008"/>
                  <a:gd name="connsiteX5" fmla="*/ 408437 w 436308"/>
                  <a:gd name="connsiteY5" fmla="*/ 457264 h 572008"/>
                  <a:gd name="connsiteX6" fmla="*/ 332237 w 436308"/>
                  <a:gd name="connsiteY6" fmla="*/ 536639 h 572008"/>
                  <a:gd name="connsiteX7" fmla="*/ 236987 w 436308"/>
                  <a:gd name="connsiteY7" fmla="*/ 571564 h 572008"/>
                  <a:gd name="connsiteX8" fmla="*/ 135387 w 436308"/>
                  <a:gd name="connsiteY8" fmla="*/ 552514 h 572008"/>
                  <a:gd name="connsiteX9" fmla="*/ 62362 w 436308"/>
                  <a:gd name="connsiteY9" fmla="*/ 498539 h 572008"/>
                  <a:gd name="connsiteX10" fmla="*/ 8387 w 436308"/>
                  <a:gd name="connsiteY10" fmla="*/ 384239 h 572008"/>
                  <a:gd name="connsiteX11" fmla="*/ 2037 w 436308"/>
                  <a:gd name="connsiteY11" fmla="*/ 266764 h 572008"/>
                  <a:gd name="connsiteX12" fmla="*/ 27437 w 436308"/>
                  <a:gd name="connsiteY12" fmla="*/ 174689 h 572008"/>
                  <a:gd name="connsiteX13" fmla="*/ 65537 w 436308"/>
                  <a:gd name="connsiteY13" fmla="*/ 85789 h 572008"/>
                  <a:gd name="connsiteX14" fmla="*/ 141737 w 436308"/>
                  <a:gd name="connsiteY14" fmla="*/ 25464 h 572008"/>
                  <a:gd name="connsiteX15" fmla="*/ 214762 w 436308"/>
                  <a:gd name="connsiteY15" fmla="*/ 64 h 572008"/>
                  <a:gd name="connsiteX0" fmla="*/ 208537 w 430083"/>
                  <a:gd name="connsiteY0" fmla="*/ 64 h 572008"/>
                  <a:gd name="connsiteX1" fmla="*/ 294262 w 430083"/>
                  <a:gd name="connsiteY1" fmla="*/ 31814 h 572008"/>
                  <a:gd name="connsiteX2" fmla="*/ 386337 w 430083"/>
                  <a:gd name="connsiteY2" fmla="*/ 117539 h 572008"/>
                  <a:gd name="connsiteX3" fmla="*/ 424437 w 430083"/>
                  <a:gd name="connsiteY3" fmla="*/ 228664 h 572008"/>
                  <a:gd name="connsiteX4" fmla="*/ 427612 w 430083"/>
                  <a:gd name="connsiteY4" fmla="*/ 339789 h 572008"/>
                  <a:gd name="connsiteX5" fmla="*/ 402212 w 430083"/>
                  <a:gd name="connsiteY5" fmla="*/ 457264 h 572008"/>
                  <a:gd name="connsiteX6" fmla="*/ 326012 w 430083"/>
                  <a:gd name="connsiteY6" fmla="*/ 536639 h 572008"/>
                  <a:gd name="connsiteX7" fmla="*/ 230762 w 430083"/>
                  <a:gd name="connsiteY7" fmla="*/ 571564 h 572008"/>
                  <a:gd name="connsiteX8" fmla="*/ 129162 w 430083"/>
                  <a:gd name="connsiteY8" fmla="*/ 552514 h 572008"/>
                  <a:gd name="connsiteX9" fmla="*/ 56137 w 430083"/>
                  <a:gd name="connsiteY9" fmla="*/ 498539 h 572008"/>
                  <a:gd name="connsiteX10" fmla="*/ 2162 w 430083"/>
                  <a:gd name="connsiteY10" fmla="*/ 384239 h 572008"/>
                  <a:gd name="connsiteX11" fmla="*/ 11687 w 430083"/>
                  <a:gd name="connsiteY11" fmla="*/ 266764 h 572008"/>
                  <a:gd name="connsiteX12" fmla="*/ 21212 w 430083"/>
                  <a:gd name="connsiteY12" fmla="*/ 174689 h 572008"/>
                  <a:gd name="connsiteX13" fmla="*/ 59312 w 430083"/>
                  <a:gd name="connsiteY13" fmla="*/ 85789 h 572008"/>
                  <a:gd name="connsiteX14" fmla="*/ 135512 w 430083"/>
                  <a:gd name="connsiteY14" fmla="*/ 25464 h 572008"/>
                  <a:gd name="connsiteX15" fmla="*/ 208537 w 430083"/>
                  <a:gd name="connsiteY15" fmla="*/ 64 h 572008"/>
                  <a:gd name="connsiteX0" fmla="*/ 197124 w 418670"/>
                  <a:gd name="connsiteY0" fmla="*/ 64 h 572008"/>
                  <a:gd name="connsiteX1" fmla="*/ 282849 w 418670"/>
                  <a:gd name="connsiteY1" fmla="*/ 31814 h 572008"/>
                  <a:gd name="connsiteX2" fmla="*/ 374924 w 418670"/>
                  <a:gd name="connsiteY2" fmla="*/ 117539 h 572008"/>
                  <a:gd name="connsiteX3" fmla="*/ 413024 w 418670"/>
                  <a:gd name="connsiteY3" fmla="*/ 228664 h 572008"/>
                  <a:gd name="connsiteX4" fmla="*/ 416199 w 418670"/>
                  <a:gd name="connsiteY4" fmla="*/ 339789 h 572008"/>
                  <a:gd name="connsiteX5" fmla="*/ 390799 w 418670"/>
                  <a:gd name="connsiteY5" fmla="*/ 457264 h 572008"/>
                  <a:gd name="connsiteX6" fmla="*/ 314599 w 418670"/>
                  <a:gd name="connsiteY6" fmla="*/ 536639 h 572008"/>
                  <a:gd name="connsiteX7" fmla="*/ 219349 w 418670"/>
                  <a:gd name="connsiteY7" fmla="*/ 571564 h 572008"/>
                  <a:gd name="connsiteX8" fmla="*/ 117749 w 418670"/>
                  <a:gd name="connsiteY8" fmla="*/ 552514 h 572008"/>
                  <a:gd name="connsiteX9" fmla="*/ 44724 w 418670"/>
                  <a:gd name="connsiteY9" fmla="*/ 498539 h 572008"/>
                  <a:gd name="connsiteX10" fmla="*/ 6624 w 418670"/>
                  <a:gd name="connsiteY10" fmla="*/ 384239 h 572008"/>
                  <a:gd name="connsiteX11" fmla="*/ 274 w 418670"/>
                  <a:gd name="connsiteY11" fmla="*/ 266764 h 572008"/>
                  <a:gd name="connsiteX12" fmla="*/ 9799 w 418670"/>
                  <a:gd name="connsiteY12" fmla="*/ 174689 h 572008"/>
                  <a:gd name="connsiteX13" fmla="*/ 47899 w 418670"/>
                  <a:gd name="connsiteY13" fmla="*/ 85789 h 572008"/>
                  <a:gd name="connsiteX14" fmla="*/ 124099 w 418670"/>
                  <a:gd name="connsiteY14" fmla="*/ 25464 h 572008"/>
                  <a:gd name="connsiteX15" fmla="*/ 197124 w 418670"/>
                  <a:gd name="connsiteY15" fmla="*/ 64 h 572008"/>
                  <a:gd name="connsiteX0" fmla="*/ 197905 w 419451"/>
                  <a:gd name="connsiteY0" fmla="*/ 64 h 572047"/>
                  <a:gd name="connsiteX1" fmla="*/ 283630 w 419451"/>
                  <a:gd name="connsiteY1" fmla="*/ 31814 h 572047"/>
                  <a:gd name="connsiteX2" fmla="*/ 375705 w 419451"/>
                  <a:gd name="connsiteY2" fmla="*/ 117539 h 572047"/>
                  <a:gd name="connsiteX3" fmla="*/ 413805 w 419451"/>
                  <a:gd name="connsiteY3" fmla="*/ 228664 h 572047"/>
                  <a:gd name="connsiteX4" fmla="*/ 416980 w 419451"/>
                  <a:gd name="connsiteY4" fmla="*/ 339789 h 572047"/>
                  <a:gd name="connsiteX5" fmla="*/ 391580 w 419451"/>
                  <a:gd name="connsiteY5" fmla="*/ 457264 h 572047"/>
                  <a:gd name="connsiteX6" fmla="*/ 315380 w 419451"/>
                  <a:gd name="connsiteY6" fmla="*/ 536639 h 572047"/>
                  <a:gd name="connsiteX7" fmla="*/ 220130 w 419451"/>
                  <a:gd name="connsiteY7" fmla="*/ 571564 h 572047"/>
                  <a:gd name="connsiteX8" fmla="*/ 118530 w 419451"/>
                  <a:gd name="connsiteY8" fmla="*/ 552514 h 572047"/>
                  <a:gd name="connsiteX9" fmla="*/ 64555 w 419451"/>
                  <a:gd name="connsiteY9" fmla="*/ 492189 h 572047"/>
                  <a:gd name="connsiteX10" fmla="*/ 7405 w 419451"/>
                  <a:gd name="connsiteY10" fmla="*/ 384239 h 572047"/>
                  <a:gd name="connsiteX11" fmla="*/ 1055 w 419451"/>
                  <a:gd name="connsiteY11" fmla="*/ 266764 h 572047"/>
                  <a:gd name="connsiteX12" fmla="*/ 10580 w 419451"/>
                  <a:gd name="connsiteY12" fmla="*/ 174689 h 572047"/>
                  <a:gd name="connsiteX13" fmla="*/ 48680 w 419451"/>
                  <a:gd name="connsiteY13" fmla="*/ 85789 h 572047"/>
                  <a:gd name="connsiteX14" fmla="*/ 124880 w 419451"/>
                  <a:gd name="connsiteY14" fmla="*/ 25464 h 572047"/>
                  <a:gd name="connsiteX15" fmla="*/ 197905 w 419451"/>
                  <a:gd name="connsiteY15" fmla="*/ 64 h 572047"/>
                  <a:gd name="connsiteX0" fmla="*/ 197073 w 418619"/>
                  <a:gd name="connsiteY0" fmla="*/ 64 h 572047"/>
                  <a:gd name="connsiteX1" fmla="*/ 282798 w 418619"/>
                  <a:gd name="connsiteY1" fmla="*/ 31814 h 572047"/>
                  <a:gd name="connsiteX2" fmla="*/ 374873 w 418619"/>
                  <a:gd name="connsiteY2" fmla="*/ 117539 h 572047"/>
                  <a:gd name="connsiteX3" fmla="*/ 412973 w 418619"/>
                  <a:gd name="connsiteY3" fmla="*/ 228664 h 572047"/>
                  <a:gd name="connsiteX4" fmla="*/ 416148 w 418619"/>
                  <a:gd name="connsiteY4" fmla="*/ 339789 h 572047"/>
                  <a:gd name="connsiteX5" fmla="*/ 390748 w 418619"/>
                  <a:gd name="connsiteY5" fmla="*/ 457264 h 572047"/>
                  <a:gd name="connsiteX6" fmla="*/ 314548 w 418619"/>
                  <a:gd name="connsiteY6" fmla="*/ 536639 h 572047"/>
                  <a:gd name="connsiteX7" fmla="*/ 219298 w 418619"/>
                  <a:gd name="connsiteY7" fmla="*/ 571564 h 572047"/>
                  <a:gd name="connsiteX8" fmla="*/ 117698 w 418619"/>
                  <a:gd name="connsiteY8" fmla="*/ 552514 h 572047"/>
                  <a:gd name="connsiteX9" fmla="*/ 63723 w 418619"/>
                  <a:gd name="connsiteY9" fmla="*/ 492189 h 572047"/>
                  <a:gd name="connsiteX10" fmla="*/ 16098 w 418619"/>
                  <a:gd name="connsiteY10" fmla="*/ 384239 h 572047"/>
                  <a:gd name="connsiteX11" fmla="*/ 223 w 418619"/>
                  <a:gd name="connsiteY11" fmla="*/ 266764 h 572047"/>
                  <a:gd name="connsiteX12" fmla="*/ 9748 w 418619"/>
                  <a:gd name="connsiteY12" fmla="*/ 174689 h 572047"/>
                  <a:gd name="connsiteX13" fmla="*/ 47848 w 418619"/>
                  <a:gd name="connsiteY13" fmla="*/ 85789 h 572047"/>
                  <a:gd name="connsiteX14" fmla="*/ 124048 w 418619"/>
                  <a:gd name="connsiteY14" fmla="*/ 25464 h 572047"/>
                  <a:gd name="connsiteX15" fmla="*/ 197073 w 418619"/>
                  <a:gd name="connsiteY15" fmla="*/ 64 h 572047"/>
                  <a:gd name="connsiteX0" fmla="*/ 197073 w 418619"/>
                  <a:gd name="connsiteY0" fmla="*/ 64 h 571689"/>
                  <a:gd name="connsiteX1" fmla="*/ 282798 w 418619"/>
                  <a:gd name="connsiteY1" fmla="*/ 31814 h 571689"/>
                  <a:gd name="connsiteX2" fmla="*/ 374873 w 418619"/>
                  <a:gd name="connsiteY2" fmla="*/ 117539 h 571689"/>
                  <a:gd name="connsiteX3" fmla="*/ 412973 w 418619"/>
                  <a:gd name="connsiteY3" fmla="*/ 228664 h 571689"/>
                  <a:gd name="connsiteX4" fmla="*/ 416148 w 418619"/>
                  <a:gd name="connsiteY4" fmla="*/ 339789 h 571689"/>
                  <a:gd name="connsiteX5" fmla="*/ 390748 w 418619"/>
                  <a:gd name="connsiteY5" fmla="*/ 457264 h 571689"/>
                  <a:gd name="connsiteX6" fmla="*/ 314548 w 418619"/>
                  <a:gd name="connsiteY6" fmla="*/ 536639 h 571689"/>
                  <a:gd name="connsiteX7" fmla="*/ 219298 w 418619"/>
                  <a:gd name="connsiteY7" fmla="*/ 571564 h 571689"/>
                  <a:gd name="connsiteX8" fmla="*/ 130398 w 418619"/>
                  <a:gd name="connsiteY8" fmla="*/ 546164 h 571689"/>
                  <a:gd name="connsiteX9" fmla="*/ 63723 w 418619"/>
                  <a:gd name="connsiteY9" fmla="*/ 492189 h 571689"/>
                  <a:gd name="connsiteX10" fmla="*/ 16098 w 418619"/>
                  <a:gd name="connsiteY10" fmla="*/ 384239 h 571689"/>
                  <a:gd name="connsiteX11" fmla="*/ 223 w 418619"/>
                  <a:gd name="connsiteY11" fmla="*/ 266764 h 571689"/>
                  <a:gd name="connsiteX12" fmla="*/ 9748 w 418619"/>
                  <a:gd name="connsiteY12" fmla="*/ 174689 h 571689"/>
                  <a:gd name="connsiteX13" fmla="*/ 47848 w 418619"/>
                  <a:gd name="connsiteY13" fmla="*/ 85789 h 571689"/>
                  <a:gd name="connsiteX14" fmla="*/ 124048 w 418619"/>
                  <a:gd name="connsiteY14" fmla="*/ 25464 h 571689"/>
                  <a:gd name="connsiteX15" fmla="*/ 197073 w 418619"/>
                  <a:gd name="connsiteY15" fmla="*/ 64 h 571689"/>
                  <a:gd name="connsiteX0" fmla="*/ 197073 w 418619"/>
                  <a:gd name="connsiteY0" fmla="*/ 18 h 571643"/>
                  <a:gd name="connsiteX1" fmla="*/ 301848 w 418619"/>
                  <a:gd name="connsiteY1" fmla="*/ 28593 h 571643"/>
                  <a:gd name="connsiteX2" fmla="*/ 374873 w 418619"/>
                  <a:gd name="connsiteY2" fmla="*/ 117493 h 571643"/>
                  <a:gd name="connsiteX3" fmla="*/ 412973 w 418619"/>
                  <a:gd name="connsiteY3" fmla="*/ 228618 h 571643"/>
                  <a:gd name="connsiteX4" fmla="*/ 416148 w 418619"/>
                  <a:gd name="connsiteY4" fmla="*/ 339743 h 571643"/>
                  <a:gd name="connsiteX5" fmla="*/ 390748 w 418619"/>
                  <a:gd name="connsiteY5" fmla="*/ 457218 h 571643"/>
                  <a:gd name="connsiteX6" fmla="*/ 314548 w 418619"/>
                  <a:gd name="connsiteY6" fmla="*/ 536593 h 571643"/>
                  <a:gd name="connsiteX7" fmla="*/ 219298 w 418619"/>
                  <a:gd name="connsiteY7" fmla="*/ 571518 h 571643"/>
                  <a:gd name="connsiteX8" fmla="*/ 130398 w 418619"/>
                  <a:gd name="connsiteY8" fmla="*/ 546118 h 571643"/>
                  <a:gd name="connsiteX9" fmla="*/ 63723 w 418619"/>
                  <a:gd name="connsiteY9" fmla="*/ 492143 h 571643"/>
                  <a:gd name="connsiteX10" fmla="*/ 16098 w 418619"/>
                  <a:gd name="connsiteY10" fmla="*/ 384193 h 571643"/>
                  <a:gd name="connsiteX11" fmla="*/ 223 w 418619"/>
                  <a:gd name="connsiteY11" fmla="*/ 266718 h 571643"/>
                  <a:gd name="connsiteX12" fmla="*/ 9748 w 418619"/>
                  <a:gd name="connsiteY12" fmla="*/ 174643 h 571643"/>
                  <a:gd name="connsiteX13" fmla="*/ 47848 w 418619"/>
                  <a:gd name="connsiteY13" fmla="*/ 85743 h 571643"/>
                  <a:gd name="connsiteX14" fmla="*/ 124048 w 418619"/>
                  <a:gd name="connsiteY14" fmla="*/ 25418 h 571643"/>
                  <a:gd name="connsiteX15" fmla="*/ 197073 w 418619"/>
                  <a:gd name="connsiteY15" fmla="*/ 18 h 571643"/>
                  <a:gd name="connsiteX0" fmla="*/ 212948 w 418619"/>
                  <a:gd name="connsiteY0" fmla="*/ 14 h 574814"/>
                  <a:gd name="connsiteX1" fmla="*/ 301848 w 418619"/>
                  <a:gd name="connsiteY1" fmla="*/ 31764 h 574814"/>
                  <a:gd name="connsiteX2" fmla="*/ 374873 w 418619"/>
                  <a:gd name="connsiteY2" fmla="*/ 120664 h 574814"/>
                  <a:gd name="connsiteX3" fmla="*/ 412973 w 418619"/>
                  <a:gd name="connsiteY3" fmla="*/ 231789 h 574814"/>
                  <a:gd name="connsiteX4" fmla="*/ 416148 w 418619"/>
                  <a:gd name="connsiteY4" fmla="*/ 342914 h 574814"/>
                  <a:gd name="connsiteX5" fmla="*/ 390748 w 418619"/>
                  <a:gd name="connsiteY5" fmla="*/ 460389 h 574814"/>
                  <a:gd name="connsiteX6" fmla="*/ 314548 w 418619"/>
                  <a:gd name="connsiteY6" fmla="*/ 539764 h 574814"/>
                  <a:gd name="connsiteX7" fmla="*/ 219298 w 418619"/>
                  <a:gd name="connsiteY7" fmla="*/ 574689 h 574814"/>
                  <a:gd name="connsiteX8" fmla="*/ 130398 w 418619"/>
                  <a:gd name="connsiteY8" fmla="*/ 549289 h 574814"/>
                  <a:gd name="connsiteX9" fmla="*/ 63723 w 418619"/>
                  <a:gd name="connsiteY9" fmla="*/ 495314 h 574814"/>
                  <a:gd name="connsiteX10" fmla="*/ 16098 w 418619"/>
                  <a:gd name="connsiteY10" fmla="*/ 387364 h 574814"/>
                  <a:gd name="connsiteX11" fmla="*/ 223 w 418619"/>
                  <a:gd name="connsiteY11" fmla="*/ 269889 h 574814"/>
                  <a:gd name="connsiteX12" fmla="*/ 9748 w 418619"/>
                  <a:gd name="connsiteY12" fmla="*/ 177814 h 574814"/>
                  <a:gd name="connsiteX13" fmla="*/ 47848 w 418619"/>
                  <a:gd name="connsiteY13" fmla="*/ 88914 h 574814"/>
                  <a:gd name="connsiteX14" fmla="*/ 124048 w 418619"/>
                  <a:gd name="connsiteY14" fmla="*/ 28589 h 574814"/>
                  <a:gd name="connsiteX15" fmla="*/ 212948 w 418619"/>
                  <a:gd name="connsiteY15" fmla="*/ 14 h 574814"/>
                  <a:gd name="connsiteX0" fmla="*/ 213247 w 418918"/>
                  <a:gd name="connsiteY0" fmla="*/ 14 h 574814"/>
                  <a:gd name="connsiteX1" fmla="*/ 302147 w 418918"/>
                  <a:gd name="connsiteY1" fmla="*/ 31764 h 574814"/>
                  <a:gd name="connsiteX2" fmla="*/ 375172 w 418918"/>
                  <a:gd name="connsiteY2" fmla="*/ 120664 h 574814"/>
                  <a:gd name="connsiteX3" fmla="*/ 413272 w 418918"/>
                  <a:gd name="connsiteY3" fmla="*/ 231789 h 574814"/>
                  <a:gd name="connsiteX4" fmla="*/ 416447 w 418918"/>
                  <a:gd name="connsiteY4" fmla="*/ 342914 h 574814"/>
                  <a:gd name="connsiteX5" fmla="*/ 391047 w 418918"/>
                  <a:gd name="connsiteY5" fmla="*/ 460389 h 574814"/>
                  <a:gd name="connsiteX6" fmla="*/ 314847 w 418918"/>
                  <a:gd name="connsiteY6" fmla="*/ 539764 h 574814"/>
                  <a:gd name="connsiteX7" fmla="*/ 219597 w 418918"/>
                  <a:gd name="connsiteY7" fmla="*/ 574689 h 574814"/>
                  <a:gd name="connsiteX8" fmla="*/ 130697 w 418918"/>
                  <a:gd name="connsiteY8" fmla="*/ 549289 h 574814"/>
                  <a:gd name="connsiteX9" fmla="*/ 64022 w 418918"/>
                  <a:gd name="connsiteY9" fmla="*/ 495314 h 574814"/>
                  <a:gd name="connsiteX10" fmla="*/ 16397 w 418918"/>
                  <a:gd name="connsiteY10" fmla="*/ 387364 h 574814"/>
                  <a:gd name="connsiteX11" fmla="*/ 522 w 418918"/>
                  <a:gd name="connsiteY11" fmla="*/ 269889 h 574814"/>
                  <a:gd name="connsiteX12" fmla="*/ 10047 w 418918"/>
                  <a:gd name="connsiteY12" fmla="*/ 177814 h 574814"/>
                  <a:gd name="connsiteX13" fmla="*/ 67197 w 418918"/>
                  <a:gd name="connsiteY13" fmla="*/ 82564 h 574814"/>
                  <a:gd name="connsiteX14" fmla="*/ 124347 w 418918"/>
                  <a:gd name="connsiteY14" fmla="*/ 28589 h 574814"/>
                  <a:gd name="connsiteX15" fmla="*/ 213247 w 418918"/>
                  <a:gd name="connsiteY15" fmla="*/ 14 h 574814"/>
                  <a:gd name="connsiteX0" fmla="*/ 212840 w 418511"/>
                  <a:gd name="connsiteY0" fmla="*/ 14 h 574814"/>
                  <a:gd name="connsiteX1" fmla="*/ 301740 w 418511"/>
                  <a:gd name="connsiteY1" fmla="*/ 31764 h 574814"/>
                  <a:gd name="connsiteX2" fmla="*/ 374765 w 418511"/>
                  <a:gd name="connsiteY2" fmla="*/ 120664 h 574814"/>
                  <a:gd name="connsiteX3" fmla="*/ 412865 w 418511"/>
                  <a:gd name="connsiteY3" fmla="*/ 231789 h 574814"/>
                  <a:gd name="connsiteX4" fmla="*/ 416040 w 418511"/>
                  <a:gd name="connsiteY4" fmla="*/ 342914 h 574814"/>
                  <a:gd name="connsiteX5" fmla="*/ 390640 w 418511"/>
                  <a:gd name="connsiteY5" fmla="*/ 460389 h 574814"/>
                  <a:gd name="connsiteX6" fmla="*/ 314440 w 418511"/>
                  <a:gd name="connsiteY6" fmla="*/ 539764 h 574814"/>
                  <a:gd name="connsiteX7" fmla="*/ 219190 w 418511"/>
                  <a:gd name="connsiteY7" fmla="*/ 574689 h 574814"/>
                  <a:gd name="connsiteX8" fmla="*/ 130290 w 418511"/>
                  <a:gd name="connsiteY8" fmla="*/ 549289 h 574814"/>
                  <a:gd name="connsiteX9" fmla="*/ 63615 w 418511"/>
                  <a:gd name="connsiteY9" fmla="*/ 495314 h 574814"/>
                  <a:gd name="connsiteX10" fmla="*/ 15990 w 418511"/>
                  <a:gd name="connsiteY10" fmla="*/ 387364 h 574814"/>
                  <a:gd name="connsiteX11" fmla="*/ 115 w 418511"/>
                  <a:gd name="connsiteY11" fmla="*/ 269889 h 574814"/>
                  <a:gd name="connsiteX12" fmla="*/ 22340 w 418511"/>
                  <a:gd name="connsiteY12" fmla="*/ 171464 h 574814"/>
                  <a:gd name="connsiteX13" fmla="*/ 66790 w 418511"/>
                  <a:gd name="connsiteY13" fmla="*/ 82564 h 574814"/>
                  <a:gd name="connsiteX14" fmla="*/ 123940 w 418511"/>
                  <a:gd name="connsiteY14" fmla="*/ 28589 h 574814"/>
                  <a:gd name="connsiteX15" fmla="*/ 212840 w 418511"/>
                  <a:gd name="connsiteY15" fmla="*/ 14 h 574814"/>
                  <a:gd name="connsiteX0" fmla="*/ 206706 w 412377"/>
                  <a:gd name="connsiteY0" fmla="*/ 14 h 574814"/>
                  <a:gd name="connsiteX1" fmla="*/ 295606 w 412377"/>
                  <a:gd name="connsiteY1" fmla="*/ 31764 h 574814"/>
                  <a:gd name="connsiteX2" fmla="*/ 368631 w 412377"/>
                  <a:gd name="connsiteY2" fmla="*/ 120664 h 574814"/>
                  <a:gd name="connsiteX3" fmla="*/ 406731 w 412377"/>
                  <a:gd name="connsiteY3" fmla="*/ 231789 h 574814"/>
                  <a:gd name="connsiteX4" fmla="*/ 409906 w 412377"/>
                  <a:gd name="connsiteY4" fmla="*/ 342914 h 574814"/>
                  <a:gd name="connsiteX5" fmla="*/ 384506 w 412377"/>
                  <a:gd name="connsiteY5" fmla="*/ 460389 h 574814"/>
                  <a:gd name="connsiteX6" fmla="*/ 308306 w 412377"/>
                  <a:gd name="connsiteY6" fmla="*/ 539764 h 574814"/>
                  <a:gd name="connsiteX7" fmla="*/ 213056 w 412377"/>
                  <a:gd name="connsiteY7" fmla="*/ 574689 h 574814"/>
                  <a:gd name="connsiteX8" fmla="*/ 124156 w 412377"/>
                  <a:gd name="connsiteY8" fmla="*/ 549289 h 574814"/>
                  <a:gd name="connsiteX9" fmla="*/ 57481 w 412377"/>
                  <a:gd name="connsiteY9" fmla="*/ 495314 h 574814"/>
                  <a:gd name="connsiteX10" fmla="*/ 9856 w 412377"/>
                  <a:gd name="connsiteY10" fmla="*/ 387364 h 574814"/>
                  <a:gd name="connsiteX11" fmla="*/ 331 w 412377"/>
                  <a:gd name="connsiteY11" fmla="*/ 285764 h 574814"/>
                  <a:gd name="connsiteX12" fmla="*/ 16206 w 412377"/>
                  <a:gd name="connsiteY12" fmla="*/ 171464 h 574814"/>
                  <a:gd name="connsiteX13" fmla="*/ 60656 w 412377"/>
                  <a:gd name="connsiteY13" fmla="*/ 82564 h 574814"/>
                  <a:gd name="connsiteX14" fmla="*/ 117806 w 412377"/>
                  <a:gd name="connsiteY14" fmla="*/ 28589 h 574814"/>
                  <a:gd name="connsiteX15" fmla="*/ 206706 w 412377"/>
                  <a:gd name="connsiteY15" fmla="*/ 14 h 574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12377" h="574814">
                    <a:moveTo>
                      <a:pt x="206706" y="14"/>
                    </a:moveTo>
                    <a:cubicBezTo>
                      <a:pt x="236339" y="543"/>
                      <a:pt x="268619" y="11656"/>
                      <a:pt x="295606" y="31764"/>
                    </a:cubicBezTo>
                    <a:cubicBezTo>
                      <a:pt x="322594" y="51872"/>
                      <a:pt x="350110" y="87327"/>
                      <a:pt x="368631" y="120664"/>
                    </a:cubicBezTo>
                    <a:cubicBezTo>
                      <a:pt x="387152" y="154002"/>
                      <a:pt x="399852" y="194747"/>
                      <a:pt x="406731" y="231789"/>
                    </a:cubicBezTo>
                    <a:cubicBezTo>
                      <a:pt x="413610" y="268831"/>
                      <a:pt x="413610" y="304814"/>
                      <a:pt x="409906" y="342914"/>
                    </a:cubicBezTo>
                    <a:cubicBezTo>
                      <a:pt x="406202" y="381014"/>
                      <a:pt x="401439" y="427581"/>
                      <a:pt x="384506" y="460389"/>
                    </a:cubicBezTo>
                    <a:cubicBezTo>
                      <a:pt x="367573" y="493197"/>
                      <a:pt x="336881" y="520714"/>
                      <a:pt x="308306" y="539764"/>
                    </a:cubicBezTo>
                    <a:cubicBezTo>
                      <a:pt x="279731" y="558814"/>
                      <a:pt x="243748" y="573102"/>
                      <a:pt x="213056" y="574689"/>
                    </a:cubicBezTo>
                    <a:cubicBezTo>
                      <a:pt x="182364" y="576277"/>
                      <a:pt x="150085" y="562518"/>
                      <a:pt x="124156" y="549289"/>
                    </a:cubicBezTo>
                    <a:cubicBezTo>
                      <a:pt x="98227" y="536060"/>
                      <a:pt x="76531" y="522301"/>
                      <a:pt x="57481" y="495314"/>
                    </a:cubicBezTo>
                    <a:cubicBezTo>
                      <a:pt x="38431" y="468327"/>
                      <a:pt x="19381" y="422289"/>
                      <a:pt x="9856" y="387364"/>
                    </a:cubicBezTo>
                    <a:cubicBezTo>
                      <a:pt x="331" y="352439"/>
                      <a:pt x="-727" y="321747"/>
                      <a:pt x="331" y="285764"/>
                    </a:cubicBezTo>
                    <a:cubicBezTo>
                      <a:pt x="1389" y="249781"/>
                      <a:pt x="6152" y="205331"/>
                      <a:pt x="16206" y="171464"/>
                    </a:cubicBezTo>
                    <a:cubicBezTo>
                      <a:pt x="26260" y="137597"/>
                      <a:pt x="43193" y="106906"/>
                      <a:pt x="60656" y="82564"/>
                    </a:cubicBezTo>
                    <a:cubicBezTo>
                      <a:pt x="78119" y="58222"/>
                      <a:pt x="93464" y="42347"/>
                      <a:pt x="117806" y="28589"/>
                    </a:cubicBezTo>
                    <a:cubicBezTo>
                      <a:pt x="142148" y="14831"/>
                      <a:pt x="177073" y="-515"/>
                      <a:pt x="206706" y="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0" name="任意多边形 159"/>
              <p:cNvSpPr/>
              <p:nvPr/>
            </p:nvSpPr>
            <p:spPr>
              <a:xfrm rot="838629">
                <a:off x="3337617" y="-905880"/>
                <a:ext cx="428465" cy="544494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3842 w 435388"/>
                  <a:gd name="connsiteY0" fmla="*/ 64 h 553649"/>
                  <a:gd name="connsiteX1" fmla="*/ 299567 w 435388"/>
                  <a:gd name="connsiteY1" fmla="*/ 31814 h 553649"/>
                  <a:gd name="connsiteX2" fmla="*/ 391642 w 435388"/>
                  <a:gd name="connsiteY2" fmla="*/ 117539 h 553649"/>
                  <a:gd name="connsiteX3" fmla="*/ 429742 w 435388"/>
                  <a:gd name="connsiteY3" fmla="*/ 228664 h 553649"/>
                  <a:gd name="connsiteX4" fmla="*/ 432917 w 435388"/>
                  <a:gd name="connsiteY4" fmla="*/ 339789 h 553649"/>
                  <a:gd name="connsiteX5" fmla="*/ 407517 w 435388"/>
                  <a:gd name="connsiteY5" fmla="*/ 457264 h 553649"/>
                  <a:gd name="connsiteX6" fmla="*/ 331317 w 435388"/>
                  <a:gd name="connsiteY6" fmla="*/ 536639 h 553649"/>
                  <a:gd name="connsiteX7" fmla="*/ 236874 w 435388"/>
                  <a:gd name="connsiteY7" fmla="*/ 535373 h 553649"/>
                  <a:gd name="connsiteX8" fmla="*/ 134467 w 435388"/>
                  <a:gd name="connsiteY8" fmla="*/ 552514 h 553649"/>
                  <a:gd name="connsiteX9" fmla="*/ 61442 w 435388"/>
                  <a:gd name="connsiteY9" fmla="*/ 498539 h 553649"/>
                  <a:gd name="connsiteX10" fmla="*/ 7467 w 435388"/>
                  <a:gd name="connsiteY10" fmla="*/ 384239 h 553649"/>
                  <a:gd name="connsiteX11" fmla="*/ 1117 w 435388"/>
                  <a:gd name="connsiteY11" fmla="*/ 266764 h 553649"/>
                  <a:gd name="connsiteX12" fmla="*/ 13817 w 435388"/>
                  <a:gd name="connsiteY12" fmla="*/ 174689 h 553649"/>
                  <a:gd name="connsiteX13" fmla="*/ 64617 w 435388"/>
                  <a:gd name="connsiteY13" fmla="*/ 85789 h 553649"/>
                  <a:gd name="connsiteX14" fmla="*/ 140817 w 435388"/>
                  <a:gd name="connsiteY14" fmla="*/ 25464 h 553649"/>
                  <a:gd name="connsiteX15" fmla="*/ 213842 w 435388"/>
                  <a:gd name="connsiteY15" fmla="*/ 64 h 553649"/>
                  <a:gd name="connsiteX0" fmla="*/ 213842 w 435388"/>
                  <a:gd name="connsiteY0" fmla="*/ 64 h 553764"/>
                  <a:gd name="connsiteX1" fmla="*/ 299567 w 435388"/>
                  <a:gd name="connsiteY1" fmla="*/ 31814 h 553764"/>
                  <a:gd name="connsiteX2" fmla="*/ 391642 w 435388"/>
                  <a:gd name="connsiteY2" fmla="*/ 117539 h 553764"/>
                  <a:gd name="connsiteX3" fmla="*/ 429742 w 435388"/>
                  <a:gd name="connsiteY3" fmla="*/ 228664 h 553764"/>
                  <a:gd name="connsiteX4" fmla="*/ 432917 w 435388"/>
                  <a:gd name="connsiteY4" fmla="*/ 339789 h 553764"/>
                  <a:gd name="connsiteX5" fmla="*/ 407517 w 435388"/>
                  <a:gd name="connsiteY5" fmla="*/ 457264 h 553764"/>
                  <a:gd name="connsiteX6" fmla="*/ 311311 w 435388"/>
                  <a:gd name="connsiteY6" fmla="*/ 521988 h 553764"/>
                  <a:gd name="connsiteX7" fmla="*/ 236874 w 435388"/>
                  <a:gd name="connsiteY7" fmla="*/ 535373 h 553764"/>
                  <a:gd name="connsiteX8" fmla="*/ 134467 w 435388"/>
                  <a:gd name="connsiteY8" fmla="*/ 552514 h 553764"/>
                  <a:gd name="connsiteX9" fmla="*/ 61442 w 435388"/>
                  <a:gd name="connsiteY9" fmla="*/ 498539 h 553764"/>
                  <a:gd name="connsiteX10" fmla="*/ 7467 w 435388"/>
                  <a:gd name="connsiteY10" fmla="*/ 384239 h 553764"/>
                  <a:gd name="connsiteX11" fmla="*/ 1117 w 435388"/>
                  <a:gd name="connsiteY11" fmla="*/ 266764 h 553764"/>
                  <a:gd name="connsiteX12" fmla="*/ 13817 w 435388"/>
                  <a:gd name="connsiteY12" fmla="*/ 174689 h 553764"/>
                  <a:gd name="connsiteX13" fmla="*/ 64617 w 435388"/>
                  <a:gd name="connsiteY13" fmla="*/ 85789 h 553764"/>
                  <a:gd name="connsiteX14" fmla="*/ 140817 w 435388"/>
                  <a:gd name="connsiteY14" fmla="*/ 25464 h 553764"/>
                  <a:gd name="connsiteX15" fmla="*/ 213842 w 435388"/>
                  <a:gd name="connsiteY15" fmla="*/ 64 h 553764"/>
                  <a:gd name="connsiteX0" fmla="*/ 213842 w 437384"/>
                  <a:gd name="connsiteY0" fmla="*/ 64 h 553764"/>
                  <a:gd name="connsiteX1" fmla="*/ 299567 w 437384"/>
                  <a:gd name="connsiteY1" fmla="*/ 31814 h 553764"/>
                  <a:gd name="connsiteX2" fmla="*/ 391642 w 437384"/>
                  <a:gd name="connsiteY2" fmla="*/ 117539 h 553764"/>
                  <a:gd name="connsiteX3" fmla="*/ 429742 w 437384"/>
                  <a:gd name="connsiteY3" fmla="*/ 228664 h 553764"/>
                  <a:gd name="connsiteX4" fmla="*/ 432917 w 437384"/>
                  <a:gd name="connsiteY4" fmla="*/ 339789 h 553764"/>
                  <a:gd name="connsiteX5" fmla="*/ 379815 w 437384"/>
                  <a:gd name="connsiteY5" fmla="*/ 437984 h 553764"/>
                  <a:gd name="connsiteX6" fmla="*/ 311311 w 437384"/>
                  <a:gd name="connsiteY6" fmla="*/ 521988 h 553764"/>
                  <a:gd name="connsiteX7" fmla="*/ 236874 w 437384"/>
                  <a:gd name="connsiteY7" fmla="*/ 535373 h 553764"/>
                  <a:gd name="connsiteX8" fmla="*/ 134467 w 437384"/>
                  <a:gd name="connsiteY8" fmla="*/ 552514 h 553764"/>
                  <a:gd name="connsiteX9" fmla="*/ 61442 w 437384"/>
                  <a:gd name="connsiteY9" fmla="*/ 498539 h 553764"/>
                  <a:gd name="connsiteX10" fmla="*/ 7467 w 437384"/>
                  <a:gd name="connsiteY10" fmla="*/ 384239 h 553764"/>
                  <a:gd name="connsiteX11" fmla="*/ 1117 w 437384"/>
                  <a:gd name="connsiteY11" fmla="*/ 266764 h 553764"/>
                  <a:gd name="connsiteX12" fmla="*/ 13817 w 437384"/>
                  <a:gd name="connsiteY12" fmla="*/ 174689 h 553764"/>
                  <a:gd name="connsiteX13" fmla="*/ 64617 w 437384"/>
                  <a:gd name="connsiteY13" fmla="*/ 85789 h 553764"/>
                  <a:gd name="connsiteX14" fmla="*/ 140817 w 437384"/>
                  <a:gd name="connsiteY14" fmla="*/ 25464 h 553764"/>
                  <a:gd name="connsiteX15" fmla="*/ 213842 w 437384"/>
                  <a:gd name="connsiteY15" fmla="*/ 64 h 553764"/>
                  <a:gd name="connsiteX0" fmla="*/ 213842 w 436489"/>
                  <a:gd name="connsiteY0" fmla="*/ 64 h 553764"/>
                  <a:gd name="connsiteX1" fmla="*/ 299567 w 436489"/>
                  <a:gd name="connsiteY1" fmla="*/ 31814 h 553764"/>
                  <a:gd name="connsiteX2" fmla="*/ 391642 w 436489"/>
                  <a:gd name="connsiteY2" fmla="*/ 117539 h 553764"/>
                  <a:gd name="connsiteX3" fmla="*/ 429742 w 436489"/>
                  <a:gd name="connsiteY3" fmla="*/ 228664 h 553764"/>
                  <a:gd name="connsiteX4" fmla="*/ 432917 w 436489"/>
                  <a:gd name="connsiteY4" fmla="*/ 339789 h 553764"/>
                  <a:gd name="connsiteX5" fmla="*/ 392125 w 436489"/>
                  <a:gd name="connsiteY5" fmla="*/ 448007 h 553764"/>
                  <a:gd name="connsiteX6" fmla="*/ 311311 w 436489"/>
                  <a:gd name="connsiteY6" fmla="*/ 521988 h 553764"/>
                  <a:gd name="connsiteX7" fmla="*/ 236874 w 436489"/>
                  <a:gd name="connsiteY7" fmla="*/ 535373 h 553764"/>
                  <a:gd name="connsiteX8" fmla="*/ 134467 w 436489"/>
                  <a:gd name="connsiteY8" fmla="*/ 552514 h 553764"/>
                  <a:gd name="connsiteX9" fmla="*/ 61442 w 436489"/>
                  <a:gd name="connsiteY9" fmla="*/ 498539 h 553764"/>
                  <a:gd name="connsiteX10" fmla="*/ 7467 w 436489"/>
                  <a:gd name="connsiteY10" fmla="*/ 384239 h 553764"/>
                  <a:gd name="connsiteX11" fmla="*/ 1117 w 436489"/>
                  <a:gd name="connsiteY11" fmla="*/ 266764 h 553764"/>
                  <a:gd name="connsiteX12" fmla="*/ 13817 w 436489"/>
                  <a:gd name="connsiteY12" fmla="*/ 174689 h 553764"/>
                  <a:gd name="connsiteX13" fmla="*/ 64617 w 436489"/>
                  <a:gd name="connsiteY13" fmla="*/ 85789 h 553764"/>
                  <a:gd name="connsiteX14" fmla="*/ 140817 w 436489"/>
                  <a:gd name="connsiteY14" fmla="*/ 25464 h 553764"/>
                  <a:gd name="connsiteX15" fmla="*/ 213842 w 436489"/>
                  <a:gd name="connsiteY15" fmla="*/ 64 h 553764"/>
                  <a:gd name="connsiteX0" fmla="*/ 213842 w 430585"/>
                  <a:gd name="connsiteY0" fmla="*/ 64 h 553764"/>
                  <a:gd name="connsiteX1" fmla="*/ 299567 w 430585"/>
                  <a:gd name="connsiteY1" fmla="*/ 31814 h 553764"/>
                  <a:gd name="connsiteX2" fmla="*/ 391642 w 430585"/>
                  <a:gd name="connsiteY2" fmla="*/ 117539 h 553764"/>
                  <a:gd name="connsiteX3" fmla="*/ 429742 w 430585"/>
                  <a:gd name="connsiteY3" fmla="*/ 228664 h 553764"/>
                  <a:gd name="connsiteX4" fmla="*/ 415979 w 430585"/>
                  <a:gd name="connsiteY4" fmla="*/ 337461 h 553764"/>
                  <a:gd name="connsiteX5" fmla="*/ 392125 w 430585"/>
                  <a:gd name="connsiteY5" fmla="*/ 448007 h 553764"/>
                  <a:gd name="connsiteX6" fmla="*/ 311311 w 430585"/>
                  <a:gd name="connsiteY6" fmla="*/ 521988 h 553764"/>
                  <a:gd name="connsiteX7" fmla="*/ 236874 w 430585"/>
                  <a:gd name="connsiteY7" fmla="*/ 535373 h 553764"/>
                  <a:gd name="connsiteX8" fmla="*/ 134467 w 430585"/>
                  <a:gd name="connsiteY8" fmla="*/ 552514 h 553764"/>
                  <a:gd name="connsiteX9" fmla="*/ 61442 w 430585"/>
                  <a:gd name="connsiteY9" fmla="*/ 498539 h 553764"/>
                  <a:gd name="connsiteX10" fmla="*/ 7467 w 430585"/>
                  <a:gd name="connsiteY10" fmla="*/ 384239 h 553764"/>
                  <a:gd name="connsiteX11" fmla="*/ 1117 w 430585"/>
                  <a:gd name="connsiteY11" fmla="*/ 266764 h 553764"/>
                  <a:gd name="connsiteX12" fmla="*/ 13817 w 430585"/>
                  <a:gd name="connsiteY12" fmla="*/ 174689 h 553764"/>
                  <a:gd name="connsiteX13" fmla="*/ 64617 w 430585"/>
                  <a:gd name="connsiteY13" fmla="*/ 85789 h 553764"/>
                  <a:gd name="connsiteX14" fmla="*/ 140817 w 430585"/>
                  <a:gd name="connsiteY14" fmla="*/ 25464 h 553764"/>
                  <a:gd name="connsiteX15" fmla="*/ 213842 w 430585"/>
                  <a:gd name="connsiteY15" fmla="*/ 64 h 553764"/>
                  <a:gd name="connsiteX0" fmla="*/ 213842 w 435963"/>
                  <a:gd name="connsiteY0" fmla="*/ 64 h 553764"/>
                  <a:gd name="connsiteX1" fmla="*/ 299567 w 435963"/>
                  <a:gd name="connsiteY1" fmla="*/ 31814 h 553764"/>
                  <a:gd name="connsiteX2" fmla="*/ 391642 w 435963"/>
                  <a:gd name="connsiteY2" fmla="*/ 117539 h 553764"/>
                  <a:gd name="connsiteX3" fmla="*/ 429742 w 435963"/>
                  <a:gd name="connsiteY3" fmla="*/ 228664 h 553764"/>
                  <a:gd name="connsiteX4" fmla="*/ 432151 w 435963"/>
                  <a:gd name="connsiteY4" fmla="*/ 336708 h 553764"/>
                  <a:gd name="connsiteX5" fmla="*/ 392125 w 435963"/>
                  <a:gd name="connsiteY5" fmla="*/ 448007 h 553764"/>
                  <a:gd name="connsiteX6" fmla="*/ 311311 w 435963"/>
                  <a:gd name="connsiteY6" fmla="*/ 521988 h 553764"/>
                  <a:gd name="connsiteX7" fmla="*/ 236874 w 435963"/>
                  <a:gd name="connsiteY7" fmla="*/ 535373 h 553764"/>
                  <a:gd name="connsiteX8" fmla="*/ 134467 w 435963"/>
                  <a:gd name="connsiteY8" fmla="*/ 552514 h 553764"/>
                  <a:gd name="connsiteX9" fmla="*/ 61442 w 435963"/>
                  <a:gd name="connsiteY9" fmla="*/ 498539 h 553764"/>
                  <a:gd name="connsiteX10" fmla="*/ 7467 w 435963"/>
                  <a:gd name="connsiteY10" fmla="*/ 384239 h 553764"/>
                  <a:gd name="connsiteX11" fmla="*/ 1117 w 435963"/>
                  <a:gd name="connsiteY11" fmla="*/ 266764 h 553764"/>
                  <a:gd name="connsiteX12" fmla="*/ 13817 w 435963"/>
                  <a:gd name="connsiteY12" fmla="*/ 174689 h 553764"/>
                  <a:gd name="connsiteX13" fmla="*/ 64617 w 435963"/>
                  <a:gd name="connsiteY13" fmla="*/ 85789 h 553764"/>
                  <a:gd name="connsiteX14" fmla="*/ 140817 w 435963"/>
                  <a:gd name="connsiteY14" fmla="*/ 25464 h 553764"/>
                  <a:gd name="connsiteX15" fmla="*/ 213842 w 435963"/>
                  <a:gd name="connsiteY15" fmla="*/ 64 h 553764"/>
                  <a:gd name="connsiteX0" fmla="*/ 213842 w 445884"/>
                  <a:gd name="connsiteY0" fmla="*/ 64 h 553764"/>
                  <a:gd name="connsiteX1" fmla="*/ 299567 w 445884"/>
                  <a:gd name="connsiteY1" fmla="*/ 31814 h 553764"/>
                  <a:gd name="connsiteX2" fmla="*/ 391642 w 445884"/>
                  <a:gd name="connsiteY2" fmla="*/ 117539 h 553764"/>
                  <a:gd name="connsiteX3" fmla="*/ 443613 w 445884"/>
                  <a:gd name="connsiteY3" fmla="*/ 218668 h 553764"/>
                  <a:gd name="connsiteX4" fmla="*/ 432151 w 445884"/>
                  <a:gd name="connsiteY4" fmla="*/ 336708 h 553764"/>
                  <a:gd name="connsiteX5" fmla="*/ 392125 w 445884"/>
                  <a:gd name="connsiteY5" fmla="*/ 448007 h 553764"/>
                  <a:gd name="connsiteX6" fmla="*/ 311311 w 445884"/>
                  <a:gd name="connsiteY6" fmla="*/ 521988 h 553764"/>
                  <a:gd name="connsiteX7" fmla="*/ 236874 w 445884"/>
                  <a:gd name="connsiteY7" fmla="*/ 535373 h 553764"/>
                  <a:gd name="connsiteX8" fmla="*/ 134467 w 445884"/>
                  <a:gd name="connsiteY8" fmla="*/ 552514 h 553764"/>
                  <a:gd name="connsiteX9" fmla="*/ 61442 w 445884"/>
                  <a:gd name="connsiteY9" fmla="*/ 498539 h 553764"/>
                  <a:gd name="connsiteX10" fmla="*/ 7467 w 445884"/>
                  <a:gd name="connsiteY10" fmla="*/ 384239 h 553764"/>
                  <a:gd name="connsiteX11" fmla="*/ 1117 w 445884"/>
                  <a:gd name="connsiteY11" fmla="*/ 266764 h 553764"/>
                  <a:gd name="connsiteX12" fmla="*/ 13817 w 445884"/>
                  <a:gd name="connsiteY12" fmla="*/ 174689 h 553764"/>
                  <a:gd name="connsiteX13" fmla="*/ 64617 w 445884"/>
                  <a:gd name="connsiteY13" fmla="*/ 85789 h 553764"/>
                  <a:gd name="connsiteX14" fmla="*/ 140817 w 445884"/>
                  <a:gd name="connsiteY14" fmla="*/ 25464 h 553764"/>
                  <a:gd name="connsiteX15" fmla="*/ 213842 w 445884"/>
                  <a:gd name="connsiteY15" fmla="*/ 64 h 553764"/>
                  <a:gd name="connsiteX0" fmla="*/ 213842 w 446149"/>
                  <a:gd name="connsiteY0" fmla="*/ 64 h 553764"/>
                  <a:gd name="connsiteX1" fmla="*/ 299567 w 446149"/>
                  <a:gd name="connsiteY1" fmla="*/ 31814 h 553764"/>
                  <a:gd name="connsiteX2" fmla="*/ 387808 w 446149"/>
                  <a:gd name="connsiteY2" fmla="*/ 102134 h 553764"/>
                  <a:gd name="connsiteX3" fmla="*/ 443613 w 446149"/>
                  <a:gd name="connsiteY3" fmla="*/ 218668 h 553764"/>
                  <a:gd name="connsiteX4" fmla="*/ 432151 w 446149"/>
                  <a:gd name="connsiteY4" fmla="*/ 336708 h 553764"/>
                  <a:gd name="connsiteX5" fmla="*/ 392125 w 446149"/>
                  <a:gd name="connsiteY5" fmla="*/ 448007 h 553764"/>
                  <a:gd name="connsiteX6" fmla="*/ 311311 w 446149"/>
                  <a:gd name="connsiteY6" fmla="*/ 521988 h 553764"/>
                  <a:gd name="connsiteX7" fmla="*/ 236874 w 446149"/>
                  <a:gd name="connsiteY7" fmla="*/ 535373 h 553764"/>
                  <a:gd name="connsiteX8" fmla="*/ 134467 w 446149"/>
                  <a:gd name="connsiteY8" fmla="*/ 552514 h 553764"/>
                  <a:gd name="connsiteX9" fmla="*/ 61442 w 446149"/>
                  <a:gd name="connsiteY9" fmla="*/ 498539 h 553764"/>
                  <a:gd name="connsiteX10" fmla="*/ 7467 w 446149"/>
                  <a:gd name="connsiteY10" fmla="*/ 384239 h 553764"/>
                  <a:gd name="connsiteX11" fmla="*/ 1117 w 446149"/>
                  <a:gd name="connsiteY11" fmla="*/ 266764 h 553764"/>
                  <a:gd name="connsiteX12" fmla="*/ 13817 w 446149"/>
                  <a:gd name="connsiteY12" fmla="*/ 174689 h 553764"/>
                  <a:gd name="connsiteX13" fmla="*/ 64617 w 446149"/>
                  <a:gd name="connsiteY13" fmla="*/ 85789 h 553764"/>
                  <a:gd name="connsiteX14" fmla="*/ 140817 w 446149"/>
                  <a:gd name="connsiteY14" fmla="*/ 25464 h 553764"/>
                  <a:gd name="connsiteX15" fmla="*/ 213842 w 446149"/>
                  <a:gd name="connsiteY15" fmla="*/ 64 h 553764"/>
                  <a:gd name="connsiteX0" fmla="*/ 213842 w 446149"/>
                  <a:gd name="connsiteY0" fmla="*/ 5 h 553705"/>
                  <a:gd name="connsiteX1" fmla="*/ 317286 w 446149"/>
                  <a:gd name="connsiteY1" fmla="*/ 24072 h 553705"/>
                  <a:gd name="connsiteX2" fmla="*/ 387808 w 446149"/>
                  <a:gd name="connsiteY2" fmla="*/ 102075 h 553705"/>
                  <a:gd name="connsiteX3" fmla="*/ 443613 w 446149"/>
                  <a:gd name="connsiteY3" fmla="*/ 218609 h 553705"/>
                  <a:gd name="connsiteX4" fmla="*/ 432151 w 446149"/>
                  <a:gd name="connsiteY4" fmla="*/ 336649 h 553705"/>
                  <a:gd name="connsiteX5" fmla="*/ 392125 w 446149"/>
                  <a:gd name="connsiteY5" fmla="*/ 447948 h 553705"/>
                  <a:gd name="connsiteX6" fmla="*/ 311311 w 446149"/>
                  <a:gd name="connsiteY6" fmla="*/ 521929 h 553705"/>
                  <a:gd name="connsiteX7" fmla="*/ 236874 w 446149"/>
                  <a:gd name="connsiteY7" fmla="*/ 535314 h 553705"/>
                  <a:gd name="connsiteX8" fmla="*/ 134467 w 446149"/>
                  <a:gd name="connsiteY8" fmla="*/ 552455 h 553705"/>
                  <a:gd name="connsiteX9" fmla="*/ 61442 w 446149"/>
                  <a:gd name="connsiteY9" fmla="*/ 498480 h 553705"/>
                  <a:gd name="connsiteX10" fmla="*/ 7467 w 446149"/>
                  <a:gd name="connsiteY10" fmla="*/ 384180 h 553705"/>
                  <a:gd name="connsiteX11" fmla="*/ 1117 w 446149"/>
                  <a:gd name="connsiteY11" fmla="*/ 266705 h 553705"/>
                  <a:gd name="connsiteX12" fmla="*/ 13817 w 446149"/>
                  <a:gd name="connsiteY12" fmla="*/ 174630 h 553705"/>
                  <a:gd name="connsiteX13" fmla="*/ 64617 w 446149"/>
                  <a:gd name="connsiteY13" fmla="*/ 85730 h 553705"/>
                  <a:gd name="connsiteX14" fmla="*/ 140817 w 446149"/>
                  <a:gd name="connsiteY14" fmla="*/ 25405 h 553705"/>
                  <a:gd name="connsiteX15" fmla="*/ 213842 w 446149"/>
                  <a:gd name="connsiteY15" fmla="*/ 5 h 553705"/>
                  <a:gd name="connsiteX0" fmla="*/ 213842 w 445567"/>
                  <a:gd name="connsiteY0" fmla="*/ 5 h 553705"/>
                  <a:gd name="connsiteX1" fmla="*/ 317286 w 445567"/>
                  <a:gd name="connsiteY1" fmla="*/ 24072 h 553705"/>
                  <a:gd name="connsiteX2" fmla="*/ 396284 w 445567"/>
                  <a:gd name="connsiteY2" fmla="*/ 96694 h 553705"/>
                  <a:gd name="connsiteX3" fmla="*/ 443613 w 445567"/>
                  <a:gd name="connsiteY3" fmla="*/ 218609 h 553705"/>
                  <a:gd name="connsiteX4" fmla="*/ 432151 w 445567"/>
                  <a:gd name="connsiteY4" fmla="*/ 336649 h 553705"/>
                  <a:gd name="connsiteX5" fmla="*/ 392125 w 445567"/>
                  <a:gd name="connsiteY5" fmla="*/ 447948 h 553705"/>
                  <a:gd name="connsiteX6" fmla="*/ 311311 w 445567"/>
                  <a:gd name="connsiteY6" fmla="*/ 521929 h 553705"/>
                  <a:gd name="connsiteX7" fmla="*/ 236874 w 445567"/>
                  <a:gd name="connsiteY7" fmla="*/ 535314 h 553705"/>
                  <a:gd name="connsiteX8" fmla="*/ 134467 w 445567"/>
                  <a:gd name="connsiteY8" fmla="*/ 552455 h 553705"/>
                  <a:gd name="connsiteX9" fmla="*/ 61442 w 445567"/>
                  <a:gd name="connsiteY9" fmla="*/ 498480 h 553705"/>
                  <a:gd name="connsiteX10" fmla="*/ 7467 w 445567"/>
                  <a:gd name="connsiteY10" fmla="*/ 384180 h 553705"/>
                  <a:gd name="connsiteX11" fmla="*/ 1117 w 445567"/>
                  <a:gd name="connsiteY11" fmla="*/ 266705 h 553705"/>
                  <a:gd name="connsiteX12" fmla="*/ 13817 w 445567"/>
                  <a:gd name="connsiteY12" fmla="*/ 174630 h 553705"/>
                  <a:gd name="connsiteX13" fmla="*/ 64617 w 445567"/>
                  <a:gd name="connsiteY13" fmla="*/ 85730 h 553705"/>
                  <a:gd name="connsiteX14" fmla="*/ 140817 w 445567"/>
                  <a:gd name="connsiteY14" fmla="*/ 25405 h 553705"/>
                  <a:gd name="connsiteX15" fmla="*/ 213842 w 445567"/>
                  <a:gd name="connsiteY15" fmla="*/ 5 h 553705"/>
                  <a:gd name="connsiteX0" fmla="*/ 221552 w 445567"/>
                  <a:gd name="connsiteY0" fmla="*/ 2 h 562165"/>
                  <a:gd name="connsiteX1" fmla="*/ 317286 w 445567"/>
                  <a:gd name="connsiteY1" fmla="*/ 32532 h 562165"/>
                  <a:gd name="connsiteX2" fmla="*/ 396284 w 445567"/>
                  <a:gd name="connsiteY2" fmla="*/ 105154 h 562165"/>
                  <a:gd name="connsiteX3" fmla="*/ 443613 w 445567"/>
                  <a:gd name="connsiteY3" fmla="*/ 227069 h 562165"/>
                  <a:gd name="connsiteX4" fmla="*/ 432151 w 445567"/>
                  <a:gd name="connsiteY4" fmla="*/ 345109 h 562165"/>
                  <a:gd name="connsiteX5" fmla="*/ 392125 w 445567"/>
                  <a:gd name="connsiteY5" fmla="*/ 456408 h 562165"/>
                  <a:gd name="connsiteX6" fmla="*/ 311311 w 445567"/>
                  <a:gd name="connsiteY6" fmla="*/ 530389 h 562165"/>
                  <a:gd name="connsiteX7" fmla="*/ 236874 w 445567"/>
                  <a:gd name="connsiteY7" fmla="*/ 543774 h 562165"/>
                  <a:gd name="connsiteX8" fmla="*/ 134467 w 445567"/>
                  <a:gd name="connsiteY8" fmla="*/ 560915 h 562165"/>
                  <a:gd name="connsiteX9" fmla="*/ 61442 w 445567"/>
                  <a:gd name="connsiteY9" fmla="*/ 506940 h 562165"/>
                  <a:gd name="connsiteX10" fmla="*/ 7467 w 445567"/>
                  <a:gd name="connsiteY10" fmla="*/ 392640 h 562165"/>
                  <a:gd name="connsiteX11" fmla="*/ 1117 w 445567"/>
                  <a:gd name="connsiteY11" fmla="*/ 275165 h 562165"/>
                  <a:gd name="connsiteX12" fmla="*/ 13817 w 445567"/>
                  <a:gd name="connsiteY12" fmla="*/ 183090 h 562165"/>
                  <a:gd name="connsiteX13" fmla="*/ 64617 w 445567"/>
                  <a:gd name="connsiteY13" fmla="*/ 94190 h 562165"/>
                  <a:gd name="connsiteX14" fmla="*/ 140817 w 445567"/>
                  <a:gd name="connsiteY14" fmla="*/ 33865 h 562165"/>
                  <a:gd name="connsiteX15" fmla="*/ 221552 w 445567"/>
                  <a:gd name="connsiteY15" fmla="*/ 2 h 562165"/>
                  <a:gd name="connsiteX0" fmla="*/ 221552 w 445567"/>
                  <a:gd name="connsiteY0" fmla="*/ 266 h 562429"/>
                  <a:gd name="connsiteX1" fmla="*/ 317286 w 445567"/>
                  <a:gd name="connsiteY1" fmla="*/ 32796 h 562429"/>
                  <a:gd name="connsiteX2" fmla="*/ 396284 w 445567"/>
                  <a:gd name="connsiteY2" fmla="*/ 105418 h 562429"/>
                  <a:gd name="connsiteX3" fmla="*/ 443613 w 445567"/>
                  <a:gd name="connsiteY3" fmla="*/ 227333 h 562429"/>
                  <a:gd name="connsiteX4" fmla="*/ 432151 w 445567"/>
                  <a:gd name="connsiteY4" fmla="*/ 345373 h 562429"/>
                  <a:gd name="connsiteX5" fmla="*/ 392125 w 445567"/>
                  <a:gd name="connsiteY5" fmla="*/ 456672 h 562429"/>
                  <a:gd name="connsiteX6" fmla="*/ 311311 w 445567"/>
                  <a:gd name="connsiteY6" fmla="*/ 530653 h 562429"/>
                  <a:gd name="connsiteX7" fmla="*/ 236874 w 445567"/>
                  <a:gd name="connsiteY7" fmla="*/ 544038 h 562429"/>
                  <a:gd name="connsiteX8" fmla="*/ 134467 w 445567"/>
                  <a:gd name="connsiteY8" fmla="*/ 561179 h 562429"/>
                  <a:gd name="connsiteX9" fmla="*/ 61442 w 445567"/>
                  <a:gd name="connsiteY9" fmla="*/ 507204 h 562429"/>
                  <a:gd name="connsiteX10" fmla="*/ 7467 w 445567"/>
                  <a:gd name="connsiteY10" fmla="*/ 392904 h 562429"/>
                  <a:gd name="connsiteX11" fmla="*/ 1117 w 445567"/>
                  <a:gd name="connsiteY11" fmla="*/ 275429 h 562429"/>
                  <a:gd name="connsiteX12" fmla="*/ 13817 w 445567"/>
                  <a:gd name="connsiteY12" fmla="*/ 183354 h 562429"/>
                  <a:gd name="connsiteX13" fmla="*/ 64617 w 445567"/>
                  <a:gd name="connsiteY13" fmla="*/ 94454 h 562429"/>
                  <a:gd name="connsiteX14" fmla="*/ 137749 w 445567"/>
                  <a:gd name="connsiteY14" fmla="*/ 21805 h 562429"/>
                  <a:gd name="connsiteX15" fmla="*/ 221552 w 445567"/>
                  <a:gd name="connsiteY15" fmla="*/ 266 h 562429"/>
                  <a:gd name="connsiteX0" fmla="*/ 222613 w 446628"/>
                  <a:gd name="connsiteY0" fmla="*/ 266 h 562429"/>
                  <a:gd name="connsiteX1" fmla="*/ 318347 w 446628"/>
                  <a:gd name="connsiteY1" fmla="*/ 32796 h 562429"/>
                  <a:gd name="connsiteX2" fmla="*/ 397345 w 446628"/>
                  <a:gd name="connsiteY2" fmla="*/ 105418 h 562429"/>
                  <a:gd name="connsiteX3" fmla="*/ 444674 w 446628"/>
                  <a:gd name="connsiteY3" fmla="*/ 227333 h 562429"/>
                  <a:gd name="connsiteX4" fmla="*/ 433212 w 446628"/>
                  <a:gd name="connsiteY4" fmla="*/ 345373 h 562429"/>
                  <a:gd name="connsiteX5" fmla="*/ 393186 w 446628"/>
                  <a:gd name="connsiteY5" fmla="*/ 456672 h 562429"/>
                  <a:gd name="connsiteX6" fmla="*/ 312372 w 446628"/>
                  <a:gd name="connsiteY6" fmla="*/ 530653 h 562429"/>
                  <a:gd name="connsiteX7" fmla="*/ 237935 w 446628"/>
                  <a:gd name="connsiteY7" fmla="*/ 544038 h 562429"/>
                  <a:gd name="connsiteX8" fmla="*/ 135528 w 446628"/>
                  <a:gd name="connsiteY8" fmla="*/ 561179 h 562429"/>
                  <a:gd name="connsiteX9" fmla="*/ 62503 w 446628"/>
                  <a:gd name="connsiteY9" fmla="*/ 507204 h 562429"/>
                  <a:gd name="connsiteX10" fmla="*/ 8528 w 446628"/>
                  <a:gd name="connsiteY10" fmla="*/ 392904 h 562429"/>
                  <a:gd name="connsiteX11" fmla="*/ 2178 w 446628"/>
                  <a:gd name="connsiteY11" fmla="*/ 275429 h 562429"/>
                  <a:gd name="connsiteX12" fmla="*/ 29503 w 446628"/>
                  <a:gd name="connsiteY12" fmla="*/ 189530 h 562429"/>
                  <a:gd name="connsiteX13" fmla="*/ 65678 w 446628"/>
                  <a:gd name="connsiteY13" fmla="*/ 94454 h 562429"/>
                  <a:gd name="connsiteX14" fmla="*/ 138810 w 446628"/>
                  <a:gd name="connsiteY14" fmla="*/ 21805 h 562429"/>
                  <a:gd name="connsiteX15" fmla="*/ 222613 w 446628"/>
                  <a:gd name="connsiteY15" fmla="*/ 266 h 562429"/>
                  <a:gd name="connsiteX0" fmla="*/ 216517 w 440532"/>
                  <a:gd name="connsiteY0" fmla="*/ 266 h 562429"/>
                  <a:gd name="connsiteX1" fmla="*/ 312251 w 440532"/>
                  <a:gd name="connsiteY1" fmla="*/ 32796 h 562429"/>
                  <a:gd name="connsiteX2" fmla="*/ 391249 w 440532"/>
                  <a:gd name="connsiteY2" fmla="*/ 105418 h 562429"/>
                  <a:gd name="connsiteX3" fmla="*/ 438578 w 440532"/>
                  <a:gd name="connsiteY3" fmla="*/ 227333 h 562429"/>
                  <a:gd name="connsiteX4" fmla="*/ 427116 w 440532"/>
                  <a:gd name="connsiteY4" fmla="*/ 345373 h 562429"/>
                  <a:gd name="connsiteX5" fmla="*/ 387090 w 440532"/>
                  <a:gd name="connsiteY5" fmla="*/ 456672 h 562429"/>
                  <a:gd name="connsiteX6" fmla="*/ 306276 w 440532"/>
                  <a:gd name="connsiteY6" fmla="*/ 530653 h 562429"/>
                  <a:gd name="connsiteX7" fmla="*/ 231839 w 440532"/>
                  <a:gd name="connsiteY7" fmla="*/ 544038 h 562429"/>
                  <a:gd name="connsiteX8" fmla="*/ 129432 w 440532"/>
                  <a:gd name="connsiteY8" fmla="*/ 561179 h 562429"/>
                  <a:gd name="connsiteX9" fmla="*/ 56407 w 440532"/>
                  <a:gd name="connsiteY9" fmla="*/ 507204 h 562429"/>
                  <a:gd name="connsiteX10" fmla="*/ 2432 w 440532"/>
                  <a:gd name="connsiteY10" fmla="*/ 392904 h 562429"/>
                  <a:gd name="connsiteX11" fmla="*/ 10706 w 440532"/>
                  <a:gd name="connsiteY11" fmla="*/ 281604 h 562429"/>
                  <a:gd name="connsiteX12" fmla="*/ 23407 w 440532"/>
                  <a:gd name="connsiteY12" fmla="*/ 189530 h 562429"/>
                  <a:gd name="connsiteX13" fmla="*/ 59582 w 440532"/>
                  <a:gd name="connsiteY13" fmla="*/ 94454 h 562429"/>
                  <a:gd name="connsiteX14" fmla="*/ 132714 w 440532"/>
                  <a:gd name="connsiteY14" fmla="*/ 21805 h 562429"/>
                  <a:gd name="connsiteX15" fmla="*/ 216517 w 440532"/>
                  <a:gd name="connsiteY15" fmla="*/ 266 h 562429"/>
                  <a:gd name="connsiteX0" fmla="*/ 205849 w 429864"/>
                  <a:gd name="connsiteY0" fmla="*/ 266 h 562429"/>
                  <a:gd name="connsiteX1" fmla="*/ 301583 w 429864"/>
                  <a:gd name="connsiteY1" fmla="*/ 32796 h 562429"/>
                  <a:gd name="connsiteX2" fmla="*/ 380581 w 429864"/>
                  <a:gd name="connsiteY2" fmla="*/ 105418 h 562429"/>
                  <a:gd name="connsiteX3" fmla="*/ 427910 w 429864"/>
                  <a:gd name="connsiteY3" fmla="*/ 227333 h 562429"/>
                  <a:gd name="connsiteX4" fmla="*/ 416448 w 429864"/>
                  <a:gd name="connsiteY4" fmla="*/ 345373 h 562429"/>
                  <a:gd name="connsiteX5" fmla="*/ 376422 w 429864"/>
                  <a:gd name="connsiteY5" fmla="*/ 456672 h 562429"/>
                  <a:gd name="connsiteX6" fmla="*/ 295608 w 429864"/>
                  <a:gd name="connsiteY6" fmla="*/ 530653 h 562429"/>
                  <a:gd name="connsiteX7" fmla="*/ 221171 w 429864"/>
                  <a:gd name="connsiteY7" fmla="*/ 544038 h 562429"/>
                  <a:gd name="connsiteX8" fmla="*/ 118764 w 429864"/>
                  <a:gd name="connsiteY8" fmla="*/ 561179 h 562429"/>
                  <a:gd name="connsiteX9" fmla="*/ 45739 w 429864"/>
                  <a:gd name="connsiteY9" fmla="*/ 507204 h 562429"/>
                  <a:gd name="connsiteX10" fmla="*/ 10250 w 429864"/>
                  <a:gd name="connsiteY10" fmla="*/ 388303 h 562429"/>
                  <a:gd name="connsiteX11" fmla="*/ 38 w 429864"/>
                  <a:gd name="connsiteY11" fmla="*/ 281604 h 562429"/>
                  <a:gd name="connsiteX12" fmla="*/ 12739 w 429864"/>
                  <a:gd name="connsiteY12" fmla="*/ 189530 h 562429"/>
                  <a:gd name="connsiteX13" fmla="*/ 48914 w 429864"/>
                  <a:gd name="connsiteY13" fmla="*/ 94454 h 562429"/>
                  <a:gd name="connsiteX14" fmla="*/ 122046 w 429864"/>
                  <a:gd name="connsiteY14" fmla="*/ 21805 h 562429"/>
                  <a:gd name="connsiteX15" fmla="*/ 205849 w 429864"/>
                  <a:gd name="connsiteY15" fmla="*/ 266 h 562429"/>
                  <a:gd name="connsiteX0" fmla="*/ 205884 w 429899"/>
                  <a:gd name="connsiteY0" fmla="*/ 266 h 563512"/>
                  <a:gd name="connsiteX1" fmla="*/ 301618 w 429899"/>
                  <a:gd name="connsiteY1" fmla="*/ 32796 h 563512"/>
                  <a:gd name="connsiteX2" fmla="*/ 380616 w 429899"/>
                  <a:gd name="connsiteY2" fmla="*/ 105418 h 563512"/>
                  <a:gd name="connsiteX3" fmla="*/ 427945 w 429899"/>
                  <a:gd name="connsiteY3" fmla="*/ 227333 h 563512"/>
                  <a:gd name="connsiteX4" fmla="*/ 416483 w 429899"/>
                  <a:gd name="connsiteY4" fmla="*/ 345373 h 563512"/>
                  <a:gd name="connsiteX5" fmla="*/ 376457 w 429899"/>
                  <a:gd name="connsiteY5" fmla="*/ 456672 h 563512"/>
                  <a:gd name="connsiteX6" fmla="*/ 295643 w 429899"/>
                  <a:gd name="connsiteY6" fmla="*/ 530653 h 563512"/>
                  <a:gd name="connsiteX7" fmla="*/ 221206 w 429899"/>
                  <a:gd name="connsiteY7" fmla="*/ 544038 h 563512"/>
                  <a:gd name="connsiteX8" fmla="*/ 118799 w 429899"/>
                  <a:gd name="connsiteY8" fmla="*/ 561179 h 563512"/>
                  <a:gd name="connsiteX9" fmla="*/ 57345 w 429899"/>
                  <a:gd name="connsiteY9" fmla="*/ 487965 h 563512"/>
                  <a:gd name="connsiteX10" fmla="*/ 10285 w 429899"/>
                  <a:gd name="connsiteY10" fmla="*/ 388303 h 563512"/>
                  <a:gd name="connsiteX11" fmla="*/ 73 w 429899"/>
                  <a:gd name="connsiteY11" fmla="*/ 281604 h 563512"/>
                  <a:gd name="connsiteX12" fmla="*/ 12774 w 429899"/>
                  <a:gd name="connsiteY12" fmla="*/ 189530 h 563512"/>
                  <a:gd name="connsiteX13" fmla="*/ 48949 w 429899"/>
                  <a:gd name="connsiteY13" fmla="*/ 94454 h 563512"/>
                  <a:gd name="connsiteX14" fmla="*/ 122081 w 429899"/>
                  <a:gd name="connsiteY14" fmla="*/ 21805 h 563512"/>
                  <a:gd name="connsiteX15" fmla="*/ 205884 w 429899"/>
                  <a:gd name="connsiteY15" fmla="*/ 266 h 563512"/>
                  <a:gd name="connsiteX0" fmla="*/ 205884 w 429899"/>
                  <a:gd name="connsiteY0" fmla="*/ 266 h 546795"/>
                  <a:gd name="connsiteX1" fmla="*/ 301618 w 429899"/>
                  <a:gd name="connsiteY1" fmla="*/ 32796 h 546795"/>
                  <a:gd name="connsiteX2" fmla="*/ 380616 w 429899"/>
                  <a:gd name="connsiteY2" fmla="*/ 105418 h 546795"/>
                  <a:gd name="connsiteX3" fmla="*/ 427945 w 429899"/>
                  <a:gd name="connsiteY3" fmla="*/ 227333 h 546795"/>
                  <a:gd name="connsiteX4" fmla="*/ 416483 w 429899"/>
                  <a:gd name="connsiteY4" fmla="*/ 345373 h 546795"/>
                  <a:gd name="connsiteX5" fmla="*/ 376457 w 429899"/>
                  <a:gd name="connsiteY5" fmla="*/ 456672 h 546795"/>
                  <a:gd name="connsiteX6" fmla="*/ 295643 w 429899"/>
                  <a:gd name="connsiteY6" fmla="*/ 530653 h 546795"/>
                  <a:gd name="connsiteX7" fmla="*/ 221206 w 429899"/>
                  <a:gd name="connsiteY7" fmla="*/ 544038 h 546795"/>
                  <a:gd name="connsiteX8" fmla="*/ 133450 w 429899"/>
                  <a:gd name="connsiteY8" fmla="*/ 541173 h 546795"/>
                  <a:gd name="connsiteX9" fmla="*/ 57345 w 429899"/>
                  <a:gd name="connsiteY9" fmla="*/ 487965 h 546795"/>
                  <a:gd name="connsiteX10" fmla="*/ 10285 w 429899"/>
                  <a:gd name="connsiteY10" fmla="*/ 388303 h 546795"/>
                  <a:gd name="connsiteX11" fmla="*/ 73 w 429899"/>
                  <a:gd name="connsiteY11" fmla="*/ 281604 h 546795"/>
                  <a:gd name="connsiteX12" fmla="*/ 12774 w 429899"/>
                  <a:gd name="connsiteY12" fmla="*/ 189530 h 546795"/>
                  <a:gd name="connsiteX13" fmla="*/ 48949 w 429899"/>
                  <a:gd name="connsiteY13" fmla="*/ 94454 h 546795"/>
                  <a:gd name="connsiteX14" fmla="*/ 122081 w 429899"/>
                  <a:gd name="connsiteY14" fmla="*/ 21805 h 546795"/>
                  <a:gd name="connsiteX15" fmla="*/ 205884 w 429899"/>
                  <a:gd name="connsiteY15" fmla="*/ 266 h 546795"/>
                  <a:gd name="connsiteX0" fmla="*/ 205884 w 429899"/>
                  <a:gd name="connsiteY0" fmla="*/ 266 h 544407"/>
                  <a:gd name="connsiteX1" fmla="*/ 301618 w 429899"/>
                  <a:gd name="connsiteY1" fmla="*/ 32796 h 544407"/>
                  <a:gd name="connsiteX2" fmla="*/ 380616 w 429899"/>
                  <a:gd name="connsiteY2" fmla="*/ 105418 h 544407"/>
                  <a:gd name="connsiteX3" fmla="*/ 427945 w 429899"/>
                  <a:gd name="connsiteY3" fmla="*/ 227333 h 544407"/>
                  <a:gd name="connsiteX4" fmla="*/ 416483 w 429899"/>
                  <a:gd name="connsiteY4" fmla="*/ 345373 h 544407"/>
                  <a:gd name="connsiteX5" fmla="*/ 376457 w 429899"/>
                  <a:gd name="connsiteY5" fmla="*/ 456672 h 544407"/>
                  <a:gd name="connsiteX6" fmla="*/ 295643 w 429899"/>
                  <a:gd name="connsiteY6" fmla="*/ 530653 h 544407"/>
                  <a:gd name="connsiteX7" fmla="*/ 221206 w 429899"/>
                  <a:gd name="connsiteY7" fmla="*/ 544038 h 544407"/>
                  <a:gd name="connsiteX8" fmla="*/ 132697 w 429899"/>
                  <a:gd name="connsiteY8" fmla="*/ 525001 h 544407"/>
                  <a:gd name="connsiteX9" fmla="*/ 57345 w 429899"/>
                  <a:gd name="connsiteY9" fmla="*/ 487965 h 544407"/>
                  <a:gd name="connsiteX10" fmla="*/ 10285 w 429899"/>
                  <a:gd name="connsiteY10" fmla="*/ 388303 h 544407"/>
                  <a:gd name="connsiteX11" fmla="*/ 73 w 429899"/>
                  <a:gd name="connsiteY11" fmla="*/ 281604 h 544407"/>
                  <a:gd name="connsiteX12" fmla="*/ 12774 w 429899"/>
                  <a:gd name="connsiteY12" fmla="*/ 189530 h 544407"/>
                  <a:gd name="connsiteX13" fmla="*/ 48949 w 429899"/>
                  <a:gd name="connsiteY13" fmla="*/ 94454 h 544407"/>
                  <a:gd name="connsiteX14" fmla="*/ 122081 w 429899"/>
                  <a:gd name="connsiteY14" fmla="*/ 21805 h 544407"/>
                  <a:gd name="connsiteX15" fmla="*/ 205884 w 429899"/>
                  <a:gd name="connsiteY15" fmla="*/ 266 h 544407"/>
                  <a:gd name="connsiteX0" fmla="*/ 205884 w 429899"/>
                  <a:gd name="connsiteY0" fmla="*/ 266 h 544275"/>
                  <a:gd name="connsiteX1" fmla="*/ 301618 w 429899"/>
                  <a:gd name="connsiteY1" fmla="*/ 32796 h 544275"/>
                  <a:gd name="connsiteX2" fmla="*/ 380616 w 429899"/>
                  <a:gd name="connsiteY2" fmla="*/ 105418 h 544275"/>
                  <a:gd name="connsiteX3" fmla="*/ 427945 w 429899"/>
                  <a:gd name="connsiteY3" fmla="*/ 227333 h 544275"/>
                  <a:gd name="connsiteX4" fmla="*/ 416483 w 429899"/>
                  <a:gd name="connsiteY4" fmla="*/ 345373 h 544275"/>
                  <a:gd name="connsiteX5" fmla="*/ 376457 w 429899"/>
                  <a:gd name="connsiteY5" fmla="*/ 456672 h 544275"/>
                  <a:gd name="connsiteX6" fmla="*/ 295643 w 429899"/>
                  <a:gd name="connsiteY6" fmla="*/ 530653 h 544275"/>
                  <a:gd name="connsiteX7" fmla="*/ 221206 w 429899"/>
                  <a:gd name="connsiteY7" fmla="*/ 544038 h 544275"/>
                  <a:gd name="connsiteX8" fmla="*/ 131916 w 429899"/>
                  <a:gd name="connsiteY8" fmla="*/ 535011 h 544275"/>
                  <a:gd name="connsiteX9" fmla="*/ 57345 w 429899"/>
                  <a:gd name="connsiteY9" fmla="*/ 487965 h 544275"/>
                  <a:gd name="connsiteX10" fmla="*/ 10285 w 429899"/>
                  <a:gd name="connsiteY10" fmla="*/ 388303 h 544275"/>
                  <a:gd name="connsiteX11" fmla="*/ 73 w 429899"/>
                  <a:gd name="connsiteY11" fmla="*/ 281604 h 544275"/>
                  <a:gd name="connsiteX12" fmla="*/ 12774 w 429899"/>
                  <a:gd name="connsiteY12" fmla="*/ 189530 h 544275"/>
                  <a:gd name="connsiteX13" fmla="*/ 48949 w 429899"/>
                  <a:gd name="connsiteY13" fmla="*/ 94454 h 544275"/>
                  <a:gd name="connsiteX14" fmla="*/ 122081 w 429899"/>
                  <a:gd name="connsiteY14" fmla="*/ 21805 h 544275"/>
                  <a:gd name="connsiteX15" fmla="*/ 205884 w 429899"/>
                  <a:gd name="connsiteY15" fmla="*/ 266 h 544275"/>
                  <a:gd name="connsiteX0" fmla="*/ 205951 w 429966"/>
                  <a:gd name="connsiteY0" fmla="*/ 266 h 544449"/>
                  <a:gd name="connsiteX1" fmla="*/ 301685 w 429966"/>
                  <a:gd name="connsiteY1" fmla="*/ 32796 h 544449"/>
                  <a:gd name="connsiteX2" fmla="*/ 380683 w 429966"/>
                  <a:gd name="connsiteY2" fmla="*/ 105418 h 544449"/>
                  <a:gd name="connsiteX3" fmla="*/ 428012 w 429966"/>
                  <a:gd name="connsiteY3" fmla="*/ 227333 h 544449"/>
                  <a:gd name="connsiteX4" fmla="*/ 416550 w 429966"/>
                  <a:gd name="connsiteY4" fmla="*/ 345373 h 544449"/>
                  <a:gd name="connsiteX5" fmla="*/ 376524 w 429966"/>
                  <a:gd name="connsiteY5" fmla="*/ 456672 h 544449"/>
                  <a:gd name="connsiteX6" fmla="*/ 295710 w 429966"/>
                  <a:gd name="connsiteY6" fmla="*/ 530653 h 544449"/>
                  <a:gd name="connsiteX7" fmla="*/ 221273 w 429966"/>
                  <a:gd name="connsiteY7" fmla="*/ 544038 h 544449"/>
                  <a:gd name="connsiteX8" fmla="*/ 131983 w 429966"/>
                  <a:gd name="connsiteY8" fmla="*/ 535011 h 544449"/>
                  <a:gd name="connsiteX9" fmla="*/ 65122 w 429966"/>
                  <a:gd name="connsiteY9" fmla="*/ 479502 h 544449"/>
                  <a:gd name="connsiteX10" fmla="*/ 10352 w 429966"/>
                  <a:gd name="connsiteY10" fmla="*/ 388303 h 544449"/>
                  <a:gd name="connsiteX11" fmla="*/ 140 w 429966"/>
                  <a:gd name="connsiteY11" fmla="*/ 281604 h 544449"/>
                  <a:gd name="connsiteX12" fmla="*/ 12841 w 429966"/>
                  <a:gd name="connsiteY12" fmla="*/ 189530 h 544449"/>
                  <a:gd name="connsiteX13" fmla="*/ 49016 w 429966"/>
                  <a:gd name="connsiteY13" fmla="*/ 94454 h 544449"/>
                  <a:gd name="connsiteX14" fmla="*/ 122148 w 429966"/>
                  <a:gd name="connsiteY14" fmla="*/ 21805 h 544449"/>
                  <a:gd name="connsiteX15" fmla="*/ 205951 w 429966"/>
                  <a:gd name="connsiteY15" fmla="*/ 266 h 544449"/>
                  <a:gd name="connsiteX0" fmla="*/ 205953 w 429968"/>
                  <a:gd name="connsiteY0" fmla="*/ 266 h 544449"/>
                  <a:gd name="connsiteX1" fmla="*/ 301687 w 429968"/>
                  <a:gd name="connsiteY1" fmla="*/ 32796 h 544449"/>
                  <a:gd name="connsiteX2" fmla="*/ 380685 w 429968"/>
                  <a:gd name="connsiteY2" fmla="*/ 105418 h 544449"/>
                  <a:gd name="connsiteX3" fmla="*/ 428014 w 429968"/>
                  <a:gd name="connsiteY3" fmla="*/ 227333 h 544449"/>
                  <a:gd name="connsiteX4" fmla="*/ 416552 w 429968"/>
                  <a:gd name="connsiteY4" fmla="*/ 345373 h 544449"/>
                  <a:gd name="connsiteX5" fmla="*/ 376526 w 429968"/>
                  <a:gd name="connsiteY5" fmla="*/ 456672 h 544449"/>
                  <a:gd name="connsiteX6" fmla="*/ 295712 w 429968"/>
                  <a:gd name="connsiteY6" fmla="*/ 530653 h 544449"/>
                  <a:gd name="connsiteX7" fmla="*/ 221275 w 429968"/>
                  <a:gd name="connsiteY7" fmla="*/ 544038 h 544449"/>
                  <a:gd name="connsiteX8" fmla="*/ 131985 w 429968"/>
                  <a:gd name="connsiteY8" fmla="*/ 535011 h 544449"/>
                  <a:gd name="connsiteX9" fmla="*/ 65124 w 429968"/>
                  <a:gd name="connsiteY9" fmla="*/ 479502 h 544449"/>
                  <a:gd name="connsiteX10" fmla="*/ 19597 w 429968"/>
                  <a:gd name="connsiteY10" fmla="*/ 386002 h 544449"/>
                  <a:gd name="connsiteX11" fmla="*/ 142 w 429968"/>
                  <a:gd name="connsiteY11" fmla="*/ 281604 h 544449"/>
                  <a:gd name="connsiteX12" fmla="*/ 12843 w 429968"/>
                  <a:gd name="connsiteY12" fmla="*/ 189530 h 544449"/>
                  <a:gd name="connsiteX13" fmla="*/ 49018 w 429968"/>
                  <a:gd name="connsiteY13" fmla="*/ 94454 h 544449"/>
                  <a:gd name="connsiteX14" fmla="*/ 122150 w 429968"/>
                  <a:gd name="connsiteY14" fmla="*/ 21805 h 544449"/>
                  <a:gd name="connsiteX15" fmla="*/ 205953 w 429968"/>
                  <a:gd name="connsiteY15" fmla="*/ 266 h 544449"/>
                  <a:gd name="connsiteX0" fmla="*/ 204439 w 428454"/>
                  <a:gd name="connsiteY0" fmla="*/ 266 h 544449"/>
                  <a:gd name="connsiteX1" fmla="*/ 300173 w 428454"/>
                  <a:gd name="connsiteY1" fmla="*/ 32796 h 544449"/>
                  <a:gd name="connsiteX2" fmla="*/ 379171 w 428454"/>
                  <a:gd name="connsiteY2" fmla="*/ 105418 h 544449"/>
                  <a:gd name="connsiteX3" fmla="*/ 426500 w 428454"/>
                  <a:gd name="connsiteY3" fmla="*/ 227333 h 544449"/>
                  <a:gd name="connsiteX4" fmla="*/ 415038 w 428454"/>
                  <a:gd name="connsiteY4" fmla="*/ 345373 h 544449"/>
                  <a:gd name="connsiteX5" fmla="*/ 375012 w 428454"/>
                  <a:gd name="connsiteY5" fmla="*/ 456672 h 544449"/>
                  <a:gd name="connsiteX6" fmla="*/ 294198 w 428454"/>
                  <a:gd name="connsiteY6" fmla="*/ 530653 h 544449"/>
                  <a:gd name="connsiteX7" fmla="*/ 219761 w 428454"/>
                  <a:gd name="connsiteY7" fmla="*/ 544038 h 544449"/>
                  <a:gd name="connsiteX8" fmla="*/ 130471 w 428454"/>
                  <a:gd name="connsiteY8" fmla="*/ 535011 h 544449"/>
                  <a:gd name="connsiteX9" fmla="*/ 63610 w 428454"/>
                  <a:gd name="connsiteY9" fmla="*/ 479502 h 544449"/>
                  <a:gd name="connsiteX10" fmla="*/ 18083 w 428454"/>
                  <a:gd name="connsiteY10" fmla="*/ 386002 h 544449"/>
                  <a:gd name="connsiteX11" fmla="*/ 175 w 428454"/>
                  <a:gd name="connsiteY11" fmla="*/ 274675 h 544449"/>
                  <a:gd name="connsiteX12" fmla="*/ 11329 w 428454"/>
                  <a:gd name="connsiteY12" fmla="*/ 189530 h 544449"/>
                  <a:gd name="connsiteX13" fmla="*/ 47504 w 428454"/>
                  <a:gd name="connsiteY13" fmla="*/ 94454 h 544449"/>
                  <a:gd name="connsiteX14" fmla="*/ 120636 w 428454"/>
                  <a:gd name="connsiteY14" fmla="*/ 21805 h 544449"/>
                  <a:gd name="connsiteX15" fmla="*/ 204439 w 428454"/>
                  <a:gd name="connsiteY15" fmla="*/ 266 h 544449"/>
                  <a:gd name="connsiteX0" fmla="*/ 204450 w 428465"/>
                  <a:gd name="connsiteY0" fmla="*/ 311 h 544494"/>
                  <a:gd name="connsiteX1" fmla="*/ 300184 w 428465"/>
                  <a:gd name="connsiteY1" fmla="*/ 32841 h 544494"/>
                  <a:gd name="connsiteX2" fmla="*/ 379182 w 428465"/>
                  <a:gd name="connsiteY2" fmla="*/ 105463 h 544494"/>
                  <a:gd name="connsiteX3" fmla="*/ 426511 w 428465"/>
                  <a:gd name="connsiteY3" fmla="*/ 227378 h 544494"/>
                  <a:gd name="connsiteX4" fmla="*/ 415049 w 428465"/>
                  <a:gd name="connsiteY4" fmla="*/ 345418 h 544494"/>
                  <a:gd name="connsiteX5" fmla="*/ 375023 w 428465"/>
                  <a:gd name="connsiteY5" fmla="*/ 456717 h 544494"/>
                  <a:gd name="connsiteX6" fmla="*/ 294209 w 428465"/>
                  <a:gd name="connsiteY6" fmla="*/ 530698 h 544494"/>
                  <a:gd name="connsiteX7" fmla="*/ 219772 w 428465"/>
                  <a:gd name="connsiteY7" fmla="*/ 544083 h 544494"/>
                  <a:gd name="connsiteX8" fmla="*/ 130482 w 428465"/>
                  <a:gd name="connsiteY8" fmla="*/ 535056 h 544494"/>
                  <a:gd name="connsiteX9" fmla="*/ 63621 w 428465"/>
                  <a:gd name="connsiteY9" fmla="*/ 479547 h 544494"/>
                  <a:gd name="connsiteX10" fmla="*/ 18094 w 428465"/>
                  <a:gd name="connsiteY10" fmla="*/ 386047 h 544494"/>
                  <a:gd name="connsiteX11" fmla="*/ 186 w 428465"/>
                  <a:gd name="connsiteY11" fmla="*/ 274720 h 544494"/>
                  <a:gd name="connsiteX12" fmla="*/ 11340 w 428465"/>
                  <a:gd name="connsiteY12" fmla="*/ 189575 h 544494"/>
                  <a:gd name="connsiteX13" fmla="*/ 49816 w 428465"/>
                  <a:gd name="connsiteY13" fmla="*/ 103742 h 544494"/>
                  <a:gd name="connsiteX14" fmla="*/ 120647 w 428465"/>
                  <a:gd name="connsiteY14" fmla="*/ 21850 h 544494"/>
                  <a:gd name="connsiteX15" fmla="*/ 204450 w 428465"/>
                  <a:gd name="connsiteY15" fmla="*/ 311 h 544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28465" h="544494">
                    <a:moveTo>
                      <a:pt x="204450" y="311"/>
                    </a:moveTo>
                    <a:cubicBezTo>
                      <a:pt x="234373" y="2143"/>
                      <a:pt x="271062" y="15316"/>
                      <a:pt x="300184" y="32841"/>
                    </a:cubicBezTo>
                    <a:cubicBezTo>
                      <a:pt x="329306" y="50366"/>
                      <a:pt x="358128" y="73040"/>
                      <a:pt x="379182" y="105463"/>
                    </a:cubicBezTo>
                    <a:cubicBezTo>
                      <a:pt x="400237" y="137886"/>
                      <a:pt x="420533" y="187385"/>
                      <a:pt x="426511" y="227378"/>
                    </a:cubicBezTo>
                    <a:cubicBezTo>
                      <a:pt x="432489" y="267371"/>
                      <a:pt x="423630" y="307195"/>
                      <a:pt x="415049" y="345418"/>
                    </a:cubicBezTo>
                    <a:cubicBezTo>
                      <a:pt x="406468" y="383641"/>
                      <a:pt x="395163" y="425837"/>
                      <a:pt x="375023" y="456717"/>
                    </a:cubicBezTo>
                    <a:cubicBezTo>
                      <a:pt x="354883" y="487597"/>
                      <a:pt x="320084" y="516137"/>
                      <a:pt x="294209" y="530698"/>
                    </a:cubicBezTo>
                    <a:cubicBezTo>
                      <a:pt x="268334" y="545259"/>
                      <a:pt x="247060" y="543357"/>
                      <a:pt x="219772" y="544083"/>
                    </a:cubicBezTo>
                    <a:cubicBezTo>
                      <a:pt x="192484" y="544809"/>
                      <a:pt x="156507" y="545812"/>
                      <a:pt x="130482" y="535056"/>
                    </a:cubicBezTo>
                    <a:cubicBezTo>
                      <a:pt x="104457" y="524300"/>
                      <a:pt x="82352" y="504382"/>
                      <a:pt x="63621" y="479547"/>
                    </a:cubicBezTo>
                    <a:cubicBezTo>
                      <a:pt x="44890" y="454712"/>
                      <a:pt x="28666" y="420185"/>
                      <a:pt x="18094" y="386047"/>
                    </a:cubicBezTo>
                    <a:cubicBezTo>
                      <a:pt x="7522" y="351909"/>
                      <a:pt x="1312" y="307465"/>
                      <a:pt x="186" y="274720"/>
                    </a:cubicBezTo>
                    <a:cubicBezTo>
                      <a:pt x="-940" y="241975"/>
                      <a:pt x="3068" y="218071"/>
                      <a:pt x="11340" y="189575"/>
                    </a:cubicBezTo>
                    <a:cubicBezTo>
                      <a:pt x="19612" y="161079"/>
                      <a:pt x="32353" y="128084"/>
                      <a:pt x="49816" y="103742"/>
                    </a:cubicBezTo>
                    <a:cubicBezTo>
                      <a:pt x="67279" y="79400"/>
                      <a:pt x="94875" y="39089"/>
                      <a:pt x="120647" y="21850"/>
                    </a:cubicBezTo>
                    <a:cubicBezTo>
                      <a:pt x="146419" y="4612"/>
                      <a:pt x="174527" y="-1521"/>
                      <a:pt x="204450" y="31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1" name="任意多边形 160"/>
              <p:cNvSpPr/>
              <p:nvPr/>
            </p:nvSpPr>
            <p:spPr>
              <a:xfrm>
                <a:off x="3676870" y="-377896"/>
                <a:ext cx="428146" cy="534545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3842 w 435388"/>
                  <a:gd name="connsiteY0" fmla="*/ 273 h 559517"/>
                  <a:gd name="connsiteX1" fmla="*/ 299567 w 435388"/>
                  <a:gd name="connsiteY1" fmla="*/ 19323 h 559517"/>
                  <a:gd name="connsiteX2" fmla="*/ 391642 w 435388"/>
                  <a:gd name="connsiteY2" fmla="*/ 105048 h 559517"/>
                  <a:gd name="connsiteX3" fmla="*/ 429742 w 435388"/>
                  <a:gd name="connsiteY3" fmla="*/ 216173 h 559517"/>
                  <a:gd name="connsiteX4" fmla="*/ 432917 w 435388"/>
                  <a:gd name="connsiteY4" fmla="*/ 327298 h 559517"/>
                  <a:gd name="connsiteX5" fmla="*/ 407517 w 435388"/>
                  <a:gd name="connsiteY5" fmla="*/ 444773 h 559517"/>
                  <a:gd name="connsiteX6" fmla="*/ 331317 w 435388"/>
                  <a:gd name="connsiteY6" fmla="*/ 524148 h 559517"/>
                  <a:gd name="connsiteX7" fmla="*/ 236067 w 435388"/>
                  <a:gd name="connsiteY7" fmla="*/ 559073 h 559517"/>
                  <a:gd name="connsiteX8" fmla="*/ 134467 w 435388"/>
                  <a:gd name="connsiteY8" fmla="*/ 540023 h 559517"/>
                  <a:gd name="connsiteX9" fmla="*/ 61442 w 435388"/>
                  <a:gd name="connsiteY9" fmla="*/ 486048 h 559517"/>
                  <a:gd name="connsiteX10" fmla="*/ 7467 w 435388"/>
                  <a:gd name="connsiteY10" fmla="*/ 371748 h 559517"/>
                  <a:gd name="connsiteX11" fmla="*/ 1117 w 435388"/>
                  <a:gd name="connsiteY11" fmla="*/ 254273 h 559517"/>
                  <a:gd name="connsiteX12" fmla="*/ 13817 w 435388"/>
                  <a:gd name="connsiteY12" fmla="*/ 162198 h 559517"/>
                  <a:gd name="connsiteX13" fmla="*/ 64617 w 435388"/>
                  <a:gd name="connsiteY13" fmla="*/ 73298 h 559517"/>
                  <a:gd name="connsiteX14" fmla="*/ 140817 w 435388"/>
                  <a:gd name="connsiteY14" fmla="*/ 12973 h 559517"/>
                  <a:gd name="connsiteX15" fmla="*/ 213842 w 435388"/>
                  <a:gd name="connsiteY15" fmla="*/ 273 h 559517"/>
                  <a:gd name="connsiteX0" fmla="*/ 213842 w 435388"/>
                  <a:gd name="connsiteY0" fmla="*/ 273 h 559073"/>
                  <a:gd name="connsiteX1" fmla="*/ 299567 w 435388"/>
                  <a:gd name="connsiteY1" fmla="*/ 19323 h 559073"/>
                  <a:gd name="connsiteX2" fmla="*/ 391642 w 435388"/>
                  <a:gd name="connsiteY2" fmla="*/ 105048 h 559073"/>
                  <a:gd name="connsiteX3" fmla="*/ 429742 w 435388"/>
                  <a:gd name="connsiteY3" fmla="*/ 216173 h 559073"/>
                  <a:gd name="connsiteX4" fmla="*/ 432917 w 435388"/>
                  <a:gd name="connsiteY4" fmla="*/ 327298 h 559073"/>
                  <a:gd name="connsiteX5" fmla="*/ 407517 w 435388"/>
                  <a:gd name="connsiteY5" fmla="*/ 444773 h 559073"/>
                  <a:gd name="connsiteX6" fmla="*/ 331317 w 435388"/>
                  <a:gd name="connsiteY6" fmla="*/ 524148 h 559073"/>
                  <a:gd name="connsiteX7" fmla="*/ 236067 w 435388"/>
                  <a:gd name="connsiteY7" fmla="*/ 559073 h 559073"/>
                  <a:gd name="connsiteX8" fmla="*/ 134467 w 435388"/>
                  <a:gd name="connsiteY8" fmla="*/ 524148 h 559073"/>
                  <a:gd name="connsiteX9" fmla="*/ 61442 w 435388"/>
                  <a:gd name="connsiteY9" fmla="*/ 486048 h 559073"/>
                  <a:gd name="connsiteX10" fmla="*/ 7467 w 435388"/>
                  <a:gd name="connsiteY10" fmla="*/ 371748 h 559073"/>
                  <a:gd name="connsiteX11" fmla="*/ 1117 w 435388"/>
                  <a:gd name="connsiteY11" fmla="*/ 254273 h 559073"/>
                  <a:gd name="connsiteX12" fmla="*/ 13817 w 435388"/>
                  <a:gd name="connsiteY12" fmla="*/ 162198 h 559073"/>
                  <a:gd name="connsiteX13" fmla="*/ 64617 w 435388"/>
                  <a:gd name="connsiteY13" fmla="*/ 73298 h 559073"/>
                  <a:gd name="connsiteX14" fmla="*/ 140817 w 435388"/>
                  <a:gd name="connsiteY14" fmla="*/ 12973 h 559073"/>
                  <a:gd name="connsiteX15" fmla="*/ 213842 w 435388"/>
                  <a:gd name="connsiteY15" fmla="*/ 273 h 559073"/>
                  <a:gd name="connsiteX0" fmla="*/ 213842 w 435388"/>
                  <a:gd name="connsiteY0" fmla="*/ 273 h 534591"/>
                  <a:gd name="connsiteX1" fmla="*/ 299567 w 435388"/>
                  <a:gd name="connsiteY1" fmla="*/ 19323 h 534591"/>
                  <a:gd name="connsiteX2" fmla="*/ 391642 w 435388"/>
                  <a:gd name="connsiteY2" fmla="*/ 105048 h 534591"/>
                  <a:gd name="connsiteX3" fmla="*/ 429742 w 435388"/>
                  <a:gd name="connsiteY3" fmla="*/ 216173 h 534591"/>
                  <a:gd name="connsiteX4" fmla="*/ 432917 w 435388"/>
                  <a:gd name="connsiteY4" fmla="*/ 327298 h 534591"/>
                  <a:gd name="connsiteX5" fmla="*/ 407517 w 435388"/>
                  <a:gd name="connsiteY5" fmla="*/ 444773 h 534591"/>
                  <a:gd name="connsiteX6" fmla="*/ 331317 w 435388"/>
                  <a:gd name="connsiteY6" fmla="*/ 524148 h 534591"/>
                  <a:gd name="connsiteX7" fmla="*/ 239242 w 435388"/>
                  <a:gd name="connsiteY7" fmla="*/ 533673 h 534591"/>
                  <a:gd name="connsiteX8" fmla="*/ 134467 w 435388"/>
                  <a:gd name="connsiteY8" fmla="*/ 524148 h 534591"/>
                  <a:gd name="connsiteX9" fmla="*/ 61442 w 435388"/>
                  <a:gd name="connsiteY9" fmla="*/ 486048 h 534591"/>
                  <a:gd name="connsiteX10" fmla="*/ 7467 w 435388"/>
                  <a:gd name="connsiteY10" fmla="*/ 371748 h 534591"/>
                  <a:gd name="connsiteX11" fmla="*/ 1117 w 435388"/>
                  <a:gd name="connsiteY11" fmla="*/ 254273 h 534591"/>
                  <a:gd name="connsiteX12" fmla="*/ 13817 w 435388"/>
                  <a:gd name="connsiteY12" fmla="*/ 162198 h 534591"/>
                  <a:gd name="connsiteX13" fmla="*/ 64617 w 435388"/>
                  <a:gd name="connsiteY13" fmla="*/ 73298 h 534591"/>
                  <a:gd name="connsiteX14" fmla="*/ 140817 w 435388"/>
                  <a:gd name="connsiteY14" fmla="*/ 12973 h 534591"/>
                  <a:gd name="connsiteX15" fmla="*/ 213842 w 435388"/>
                  <a:gd name="connsiteY15" fmla="*/ 273 h 534591"/>
                  <a:gd name="connsiteX0" fmla="*/ 213842 w 435388"/>
                  <a:gd name="connsiteY0" fmla="*/ 273 h 535094"/>
                  <a:gd name="connsiteX1" fmla="*/ 299567 w 435388"/>
                  <a:gd name="connsiteY1" fmla="*/ 19323 h 535094"/>
                  <a:gd name="connsiteX2" fmla="*/ 391642 w 435388"/>
                  <a:gd name="connsiteY2" fmla="*/ 105048 h 535094"/>
                  <a:gd name="connsiteX3" fmla="*/ 429742 w 435388"/>
                  <a:gd name="connsiteY3" fmla="*/ 216173 h 535094"/>
                  <a:gd name="connsiteX4" fmla="*/ 432917 w 435388"/>
                  <a:gd name="connsiteY4" fmla="*/ 327298 h 535094"/>
                  <a:gd name="connsiteX5" fmla="*/ 407517 w 435388"/>
                  <a:gd name="connsiteY5" fmla="*/ 444773 h 535094"/>
                  <a:gd name="connsiteX6" fmla="*/ 324967 w 435388"/>
                  <a:gd name="connsiteY6" fmla="*/ 498748 h 535094"/>
                  <a:gd name="connsiteX7" fmla="*/ 239242 w 435388"/>
                  <a:gd name="connsiteY7" fmla="*/ 533673 h 535094"/>
                  <a:gd name="connsiteX8" fmla="*/ 134467 w 435388"/>
                  <a:gd name="connsiteY8" fmla="*/ 524148 h 535094"/>
                  <a:gd name="connsiteX9" fmla="*/ 61442 w 435388"/>
                  <a:gd name="connsiteY9" fmla="*/ 486048 h 535094"/>
                  <a:gd name="connsiteX10" fmla="*/ 7467 w 435388"/>
                  <a:gd name="connsiteY10" fmla="*/ 371748 h 535094"/>
                  <a:gd name="connsiteX11" fmla="*/ 1117 w 435388"/>
                  <a:gd name="connsiteY11" fmla="*/ 254273 h 535094"/>
                  <a:gd name="connsiteX12" fmla="*/ 13817 w 435388"/>
                  <a:gd name="connsiteY12" fmla="*/ 162198 h 535094"/>
                  <a:gd name="connsiteX13" fmla="*/ 64617 w 435388"/>
                  <a:gd name="connsiteY13" fmla="*/ 73298 h 535094"/>
                  <a:gd name="connsiteX14" fmla="*/ 140817 w 435388"/>
                  <a:gd name="connsiteY14" fmla="*/ 12973 h 535094"/>
                  <a:gd name="connsiteX15" fmla="*/ 213842 w 435388"/>
                  <a:gd name="connsiteY15" fmla="*/ 273 h 535094"/>
                  <a:gd name="connsiteX0" fmla="*/ 213842 w 435388"/>
                  <a:gd name="connsiteY0" fmla="*/ 273 h 534879"/>
                  <a:gd name="connsiteX1" fmla="*/ 299567 w 435388"/>
                  <a:gd name="connsiteY1" fmla="*/ 19323 h 534879"/>
                  <a:gd name="connsiteX2" fmla="*/ 391642 w 435388"/>
                  <a:gd name="connsiteY2" fmla="*/ 105048 h 534879"/>
                  <a:gd name="connsiteX3" fmla="*/ 429742 w 435388"/>
                  <a:gd name="connsiteY3" fmla="*/ 216173 h 534879"/>
                  <a:gd name="connsiteX4" fmla="*/ 432917 w 435388"/>
                  <a:gd name="connsiteY4" fmla="*/ 327298 h 534879"/>
                  <a:gd name="connsiteX5" fmla="*/ 407517 w 435388"/>
                  <a:gd name="connsiteY5" fmla="*/ 444773 h 534879"/>
                  <a:gd name="connsiteX6" fmla="*/ 334492 w 435388"/>
                  <a:gd name="connsiteY6" fmla="*/ 501923 h 534879"/>
                  <a:gd name="connsiteX7" fmla="*/ 239242 w 435388"/>
                  <a:gd name="connsiteY7" fmla="*/ 533673 h 534879"/>
                  <a:gd name="connsiteX8" fmla="*/ 134467 w 435388"/>
                  <a:gd name="connsiteY8" fmla="*/ 524148 h 534879"/>
                  <a:gd name="connsiteX9" fmla="*/ 61442 w 435388"/>
                  <a:gd name="connsiteY9" fmla="*/ 486048 h 534879"/>
                  <a:gd name="connsiteX10" fmla="*/ 7467 w 435388"/>
                  <a:gd name="connsiteY10" fmla="*/ 371748 h 534879"/>
                  <a:gd name="connsiteX11" fmla="*/ 1117 w 435388"/>
                  <a:gd name="connsiteY11" fmla="*/ 254273 h 534879"/>
                  <a:gd name="connsiteX12" fmla="*/ 13817 w 435388"/>
                  <a:gd name="connsiteY12" fmla="*/ 162198 h 534879"/>
                  <a:gd name="connsiteX13" fmla="*/ 64617 w 435388"/>
                  <a:gd name="connsiteY13" fmla="*/ 73298 h 534879"/>
                  <a:gd name="connsiteX14" fmla="*/ 140817 w 435388"/>
                  <a:gd name="connsiteY14" fmla="*/ 12973 h 534879"/>
                  <a:gd name="connsiteX15" fmla="*/ 213842 w 435388"/>
                  <a:gd name="connsiteY15" fmla="*/ 273 h 534879"/>
                  <a:gd name="connsiteX0" fmla="*/ 213842 w 436524"/>
                  <a:gd name="connsiteY0" fmla="*/ 273 h 534879"/>
                  <a:gd name="connsiteX1" fmla="*/ 299567 w 436524"/>
                  <a:gd name="connsiteY1" fmla="*/ 19323 h 534879"/>
                  <a:gd name="connsiteX2" fmla="*/ 391642 w 436524"/>
                  <a:gd name="connsiteY2" fmla="*/ 105048 h 534879"/>
                  <a:gd name="connsiteX3" fmla="*/ 429742 w 436524"/>
                  <a:gd name="connsiteY3" fmla="*/ 216173 h 534879"/>
                  <a:gd name="connsiteX4" fmla="*/ 432917 w 436524"/>
                  <a:gd name="connsiteY4" fmla="*/ 327298 h 534879"/>
                  <a:gd name="connsiteX5" fmla="*/ 391642 w 436524"/>
                  <a:gd name="connsiteY5" fmla="*/ 432073 h 534879"/>
                  <a:gd name="connsiteX6" fmla="*/ 334492 w 436524"/>
                  <a:gd name="connsiteY6" fmla="*/ 501923 h 534879"/>
                  <a:gd name="connsiteX7" fmla="*/ 239242 w 436524"/>
                  <a:gd name="connsiteY7" fmla="*/ 533673 h 534879"/>
                  <a:gd name="connsiteX8" fmla="*/ 134467 w 436524"/>
                  <a:gd name="connsiteY8" fmla="*/ 524148 h 534879"/>
                  <a:gd name="connsiteX9" fmla="*/ 61442 w 436524"/>
                  <a:gd name="connsiteY9" fmla="*/ 486048 h 534879"/>
                  <a:gd name="connsiteX10" fmla="*/ 7467 w 436524"/>
                  <a:gd name="connsiteY10" fmla="*/ 371748 h 534879"/>
                  <a:gd name="connsiteX11" fmla="*/ 1117 w 436524"/>
                  <a:gd name="connsiteY11" fmla="*/ 254273 h 534879"/>
                  <a:gd name="connsiteX12" fmla="*/ 13817 w 436524"/>
                  <a:gd name="connsiteY12" fmla="*/ 162198 h 534879"/>
                  <a:gd name="connsiteX13" fmla="*/ 64617 w 436524"/>
                  <a:gd name="connsiteY13" fmla="*/ 73298 h 534879"/>
                  <a:gd name="connsiteX14" fmla="*/ 140817 w 436524"/>
                  <a:gd name="connsiteY14" fmla="*/ 12973 h 534879"/>
                  <a:gd name="connsiteX15" fmla="*/ 213842 w 436524"/>
                  <a:gd name="connsiteY15" fmla="*/ 273 h 534879"/>
                  <a:gd name="connsiteX0" fmla="*/ 213842 w 435613"/>
                  <a:gd name="connsiteY0" fmla="*/ 273 h 534879"/>
                  <a:gd name="connsiteX1" fmla="*/ 299567 w 435613"/>
                  <a:gd name="connsiteY1" fmla="*/ 19323 h 534879"/>
                  <a:gd name="connsiteX2" fmla="*/ 391642 w 435613"/>
                  <a:gd name="connsiteY2" fmla="*/ 105048 h 534879"/>
                  <a:gd name="connsiteX3" fmla="*/ 429742 w 435613"/>
                  <a:gd name="connsiteY3" fmla="*/ 216173 h 534879"/>
                  <a:gd name="connsiteX4" fmla="*/ 432917 w 435613"/>
                  <a:gd name="connsiteY4" fmla="*/ 327298 h 534879"/>
                  <a:gd name="connsiteX5" fmla="*/ 404342 w 435613"/>
                  <a:gd name="connsiteY5" fmla="*/ 428898 h 534879"/>
                  <a:gd name="connsiteX6" fmla="*/ 334492 w 435613"/>
                  <a:gd name="connsiteY6" fmla="*/ 501923 h 534879"/>
                  <a:gd name="connsiteX7" fmla="*/ 239242 w 435613"/>
                  <a:gd name="connsiteY7" fmla="*/ 533673 h 534879"/>
                  <a:gd name="connsiteX8" fmla="*/ 134467 w 435613"/>
                  <a:gd name="connsiteY8" fmla="*/ 524148 h 534879"/>
                  <a:gd name="connsiteX9" fmla="*/ 61442 w 435613"/>
                  <a:gd name="connsiteY9" fmla="*/ 486048 h 534879"/>
                  <a:gd name="connsiteX10" fmla="*/ 7467 w 435613"/>
                  <a:gd name="connsiteY10" fmla="*/ 371748 h 534879"/>
                  <a:gd name="connsiteX11" fmla="*/ 1117 w 435613"/>
                  <a:gd name="connsiteY11" fmla="*/ 254273 h 534879"/>
                  <a:gd name="connsiteX12" fmla="*/ 13817 w 435613"/>
                  <a:gd name="connsiteY12" fmla="*/ 162198 h 534879"/>
                  <a:gd name="connsiteX13" fmla="*/ 64617 w 435613"/>
                  <a:gd name="connsiteY13" fmla="*/ 73298 h 534879"/>
                  <a:gd name="connsiteX14" fmla="*/ 140817 w 435613"/>
                  <a:gd name="connsiteY14" fmla="*/ 12973 h 534879"/>
                  <a:gd name="connsiteX15" fmla="*/ 213842 w 435613"/>
                  <a:gd name="connsiteY15" fmla="*/ 273 h 534879"/>
                  <a:gd name="connsiteX0" fmla="*/ 213431 w 435202"/>
                  <a:gd name="connsiteY0" fmla="*/ 273 h 535672"/>
                  <a:gd name="connsiteX1" fmla="*/ 299156 w 435202"/>
                  <a:gd name="connsiteY1" fmla="*/ 19323 h 535672"/>
                  <a:gd name="connsiteX2" fmla="*/ 391231 w 435202"/>
                  <a:gd name="connsiteY2" fmla="*/ 105048 h 535672"/>
                  <a:gd name="connsiteX3" fmla="*/ 429331 w 435202"/>
                  <a:gd name="connsiteY3" fmla="*/ 216173 h 535672"/>
                  <a:gd name="connsiteX4" fmla="*/ 432506 w 435202"/>
                  <a:gd name="connsiteY4" fmla="*/ 327298 h 535672"/>
                  <a:gd name="connsiteX5" fmla="*/ 403931 w 435202"/>
                  <a:gd name="connsiteY5" fmla="*/ 428898 h 535672"/>
                  <a:gd name="connsiteX6" fmla="*/ 334081 w 435202"/>
                  <a:gd name="connsiteY6" fmla="*/ 501923 h 535672"/>
                  <a:gd name="connsiteX7" fmla="*/ 238831 w 435202"/>
                  <a:gd name="connsiteY7" fmla="*/ 533673 h 535672"/>
                  <a:gd name="connsiteX8" fmla="*/ 134056 w 435202"/>
                  <a:gd name="connsiteY8" fmla="*/ 524148 h 535672"/>
                  <a:gd name="connsiteX9" fmla="*/ 51506 w 435202"/>
                  <a:gd name="connsiteY9" fmla="*/ 457473 h 535672"/>
                  <a:gd name="connsiteX10" fmla="*/ 7056 w 435202"/>
                  <a:gd name="connsiteY10" fmla="*/ 371748 h 535672"/>
                  <a:gd name="connsiteX11" fmla="*/ 706 w 435202"/>
                  <a:gd name="connsiteY11" fmla="*/ 254273 h 535672"/>
                  <a:gd name="connsiteX12" fmla="*/ 13406 w 435202"/>
                  <a:gd name="connsiteY12" fmla="*/ 162198 h 535672"/>
                  <a:gd name="connsiteX13" fmla="*/ 64206 w 435202"/>
                  <a:gd name="connsiteY13" fmla="*/ 73298 h 535672"/>
                  <a:gd name="connsiteX14" fmla="*/ 140406 w 435202"/>
                  <a:gd name="connsiteY14" fmla="*/ 12973 h 535672"/>
                  <a:gd name="connsiteX15" fmla="*/ 213431 w 435202"/>
                  <a:gd name="connsiteY15" fmla="*/ 273 h 535672"/>
                  <a:gd name="connsiteX0" fmla="*/ 213431 w 435202"/>
                  <a:gd name="connsiteY0" fmla="*/ 273 h 533730"/>
                  <a:gd name="connsiteX1" fmla="*/ 299156 w 435202"/>
                  <a:gd name="connsiteY1" fmla="*/ 19323 h 533730"/>
                  <a:gd name="connsiteX2" fmla="*/ 391231 w 435202"/>
                  <a:gd name="connsiteY2" fmla="*/ 105048 h 533730"/>
                  <a:gd name="connsiteX3" fmla="*/ 429331 w 435202"/>
                  <a:gd name="connsiteY3" fmla="*/ 216173 h 533730"/>
                  <a:gd name="connsiteX4" fmla="*/ 432506 w 435202"/>
                  <a:gd name="connsiteY4" fmla="*/ 327298 h 533730"/>
                  <a:gd name="connsiteX5" fmla="*/ 403931 w 435202"/>
                  <a:gd name="connsiteY5" fmla="*/ 428898 h 533730"/>
                  <a:gd name="connsiteX6" fmla="*/ 334081 w 435202"/>
                  <a:gd name="connsiteY6" fmla="*/ 501923 h 533730"/>
                  <a:gd name="connsiteX7" fmla="*/ 238831 w 435202"/>
                  <a:gd name="connsiteY7" fmla="*/ 533673 h 533730"/>
                  <a:gd name="connsiteX8" fmla="*/ 134056 w 435202"/>
                  <a:gd name="connsiteY8" fmla="*/ 508273 h 533730"/>
                  <a:gd name="connsiteX9" fmla="*/ 51506 w 435202"/>
                  <a:gd name="connsiteY9" fmla="*/ 457473 h 533730"/>
                  <a:gd name="connsiteX10" fmla="*/ 7056 w 435202"/>
                  <a:gd name="connsiteY10" fmla="*/ 371748 h 533730"/>
                  <a:gd name="connsiteX11" fmla="*/ 706 w 435202"/>
                  <a:gd name="connsiteY11" fmla="*/ 254273 h 533730"/>
                  <a:gd name="connsiteX12" fmla="*/ 13406 w 435202"/>
                  <a:gd name="connsiteY12" fmla="*/ 162198 h 533730"/>
                  <a:gd name="connsiteX13" fmla="*/ 64206 w 435202"/>
                  <a:gd name="connsiteY13" fmla="*/ 73298 h 533730"/>
                  <a:gd name="connsiteX14" fmla="*/ 140406 w 435202"/>
                  <a:gd name="connsiteY14" fmla="*/ 12973 h 533730"/>
                  <a:gd name="connsiteX15" fmla="*/ 213431 w 435202"/>
                  <a:gd name="connsiteY15" fmla="*/ 273 h 533730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71748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46348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62223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07765 w 429536"/>
                  <a:gd name="connsiteY0" fmla="*/ 273 h 534818"/>
                  <a:gd name="connsiteX1" fmla="*/ 293490 w 429536"/>
                  <a:gd name="connsiteY1" fmla="*/ 19323 h 534818"/>
                  <a:gd name="connsiteX2" fmla="*/ 385565 w 429536"/>
                  <a:gd name="connsiteY2" fmla="*/ 105048 h 534818"/>
                  <a:gd name="connsiteX3" fmla="*/ 423665 w 429536"/>
                  <a:gd name="connsiteY3" fmla="*/ 216173 h 534818"/>
                  <a:gd name="connsiteX4" fmla="*/ 426840 w 429536"/>
                  <a:gd name="connsiteY4" fmla="*/ 327298 h 534818"/>
                  <a:gd name="connsiteX5" fmla="*/ 398265 w 429536"/>
                  <a:gd name="connsiteY5" fmla="*/ 428898 h 534818"/>
                  <a:gd name="connsiteX6" fmla="*/ 328415 w 429536"/>
                  <a:gd name="connsiteY6" fmla="*/ 501923 h 534818"/>
                  <a:gd name="connsiteX7" fmla="*/ 233165 w 429536"/>
                  <a:gd name="connsiteY7" fmla="*/ 533673 h 534818"/>
                  <a:gd name="connsiteX8" fmla="*/ 128390 w 429536"/>
                  <a:gd name="connsiteY8" fmla="*/ 520973 h 534818"/>
                  <a:gd name="connsiteX9" fmla="*/ 45840 w 429536"/>
                  <a:gd name="connsiteY9" fmla="*/ 457473 h 534818"/>
                  <a:gd name="connsiteX10" fmla="*/ 1390 w 429536"/>
                  <a:gd name="connsiteY10" fmla="*/ 362223 h 534818"/>
                  <a:gd name="connsiteX11" fmla="*/ 10915 w 429536"/>
                  <a:gd name="connsiteY11" fmla="*/ 257448 h 534818"/>
                  <a:gd name="connsiteX12" fmla="*/ 7740 w 429536"/>
                  <a:gd name="connsiteY12" fmla="*/ 162198 h 534818"/>
                  <a:gd name="connsiteX13" fmla="*/ 58540 w 429536"/>
                  <a:gd name="connsiteY13" fmla="*/ 73298 h 534818"/>
                  <a:gd name="connsiteX14" fmla="*/ 134740 w 429536"/>
                  <a:gd name="connsiteY14" fmla="*/ 12973 h 534818"/>
                  <a:gd name="connsiteX15" fmla="*/ 207765 w 429536"/>
                  <a:gd name="connsiteY15" fmla="*/ 273 h 534818"/>
                  <a:gd name="connsiteX0" fmla="*/ 209915 w 431686"/>
                  <a:gd name="connsiteY0" fmla="*/ 273 h 534818"/>
                  <a:gd name="connsiteX1" fmla="*/ 295640 w 431686"/>
                  <a:gd name="connsiteY1" fmla="*/ 19323 h 534818"/>
                  <a:gd name="connsiteX2" fmla="*/ 387715 w 431686"/>
                  <a:gd name="connsiteY2" fmla="*/ 105048 h 534818"/>
                  <a:gd name="connsiteX3" fmla="*/ 425815 w 431686"/>
                  <a:gd name="connsiteY3" fmla="*/ 216173 h 534818"/>
                  <a:gd name="connsiteX4" fmla="*/ 428990 w 431686"/>
                  <a:gd name="connsiteY4" fmla="*/ 327298 h 534818"/>
                  <a:gd name="connsiteX5" fmla="*/ 400415 w 431686"/>
                  <a:gd name="connsiteY5" fmla="*/ 428898 h 534818"/>
                  <a:gd name="connsiteX6" fmla="*/ 330565 w 431686"/>
                  <a:gd name="connsiteY6" fmla="*/ 501923 h 534818"/>
                  <a:gd name="connsiteX7" fmla="*/ 235315 w 431686"/>
                  <a:gd name="connsiteY7" fmla="*/ 533673 h 534818"/>
                  <a:gd name="connsiteX8" fmla="*/ 130540 w 431686"/>
                  <a:gd name="connsiteY8" fmla="*/ 520973 h 534818"/>
                  <a:gd name="connsiteX9" fmla="*/ 47990 w 431686"/>
                  <a:gd name="connsiteY9" fmla="*/ 457473 h 534818"/>
                  <a:gd name="connsiteX10" fmla="*/ 3540 w 431686"/>
                  <a:gd name="connsiteY10" fmla="*/ 362223 h 534818"/>
                  <a:gd name="connsiteX11" fmla="*/ 3540 w 431686"/>
                  <a:gd name="connsiteY11" fmla="*/ 257448 h 534818"/>
                  <a:gd name="connsiteX12" fmla="*/ 9890 w 431686"/>
                  <a:gd name="connsiteY12" fmla="*/ 162198 h 534818"/>
                  <a:gd name="connsiteX13" fmla="*/ 60690 w 431686"/>
                  <a:gd name="connsiteY13" fmla="*/ 73298 h 534818"/>
                  <a:gd name="connsiteX14" fmla="*/ 136890 w 431686"/>
                  <a:gd name="connsiteY14" fmla="*/ 12973 h 534818"/>
                  <a:gd name="connsiteX15" fmla="*/ 209915 w 431686"/>
                  <a:gd name="connsiteY15" fmla="*/ 273 h 534818"/>
                  <a:gd name="connsiteX0" fmla="*/ 210337 w 432108"/>
                  <a:gd name="connsiteY0" fmla="*/ 273 h 534818"/>
                  <a:gd name="connsiteX1" fmla="*/ 296062 w 432108"/>
                  <a:gd name="connsiteY1" fmla="*/ 19323 h 534818"/>
                  <a:gd name="connsiteX2" fmla="*/ 388137 w 432108"/>
                  <a:gd name="connsiteY2" fmla="*/ 105048 h 534818"/>
                  <a:gd name="connsiteX3" fmla="*/ 426237 w 432108"/>
                  <a:gd name="connsiteY3" fmla="*/ 216173 h 534818"/>
                  <a:gd name="connsiteX4" fmla="*/ 429412 w 432108"/>
                  <a:gd name="connsiteY4" fmla="*/ 327298 h 534818"/>
                  <a:gd name="connsiteX5" fmla="*/ 400837 w 432108"/>
                  <a:gd name="connsiteY5" fmla="*/ 428898 h 534818"/>
                  <a:gd name="connsiteX6" fmla="*/ 330987 w 432108"/>
                  <a:gd name="connsiteY6" fmla="*/ 501923 h 534818"/>
                  <a:gd name="connsiteX7" fmla="*/ 235737 w 432108"/>
                  <a:gd name="connsiteY7" fmla="*/ 533673 h 534818"/>
                  <a:gd name="connsiteX8" fmla="*/ 130962 w 432108"/>
                  <a:gd name="connsiteY8" fmla="*/ 520973 h 534818"/>
                  <a:gd name="connsiteX9" fmla="*/ 48412 w 432108"/>
                  <a:gd name="connsiteY9" fmla="*/ 457473 h 534818"/>
                  <a:gd name="connsiteX10" fmla="*/ 3962 w 432108"/>
                  <a:gd name="connsiteY10" fmla="*/ 362223 h 534818"/>
                  <a:gd name="connsiteX11" fmla="*/ 3962 w 432108"/>
                  <a:gd name="connsiteY11" fmla="*/ 257448 h 534818"/>
                  <a:gd name="connsiteX12" fmla="*/ 19837 w 432108"/>
                  <a:gd name="connsiteY12" fmla="*/ 162198 h 534818"/>
                  <a:gd name="connsiteX13" fmla="*/ 61112 w 432108"/>
                  <a:gd name="connsiteY13" fmla="*/ 73298 h 534818"/>
                  <a:gd name="connsiteX14" fmla="*/ 137312 w 432108"/>
                  <a:gd name="connsiteY14" fmla="*/ 12973 h 534818"/>
                  <a:gd name="connsiteX15" fmla="*/ 210337 w 432108"/>
                  <a:gd name="connsiteY15" fmla="*/ 273 h 534818"/>
                  <a:gd name="connsiteX0" fmla="*/ 210337 w 432108"/>
                  <a:gd name="connsiteY0" fmla="*/ 202 h 534747"/>
                  <a:gd name="connsiteX1" fmla="*/ 296062 w 432108"/>
                  <a:gd name="connsiteY1" fmla="*/ 19252 h 534747"/>
                  <a:gd name="connsiteX2" fmla="*/ 388137 w 432108"/>
                  <a:gd name="connsiteY2" fmla="*/ 104977 h 534747"/>
                  <a:gd name="connsiteX3" fmla="*/ 426237 w 432108"/>
                  <a:gd name="connsiteY3" fmla="*/ 216102 h 534747"/>
                  <a:gd name="connsiteX4" fmla="*/ 429412 w 432108"/>
                  <a:gd name="connsiteY4" fmla="*/ 327227 h 534747"/>
                  <a:gd name="connsiteX5" fmla="*/ 400837 w 432108"/>
                  <a:gd name="connsiteY5" fmla="*/ 428827 h 534747"/>
                  <a:gd name="connsiteX6" fmla="*/ 330987 w 432108"/>
                  <a:gd name="connsiteY6" fmla="*/ 501852 h 534747"/>
                  <a:gd name="connsiteX7" fmla="*/ 235737 w 432108"/>
                  <a:gd name="connsiteY7" fmla="*/ 533602 h 534747"/>
                  <a:gd name="connsiteX8" fmla="*/ 130962 w 432108"/>
                  <a:gd name="connsiteY8" fmla="*/ 520902 h 534747"/>
                  <a:gd name="connsiteX9" fmla="*/ 48412 w 432108"/>
                  <a:gd name="connsiteY9" fmla="*/ 457402 h 534747"/>
                  <a:gd name="connsiteX10" fmla="*/ 3962 w 432108"/>
                  <a:gd name="connsiteY10" fmla="*/ 362152 h 534747"/>
                  <a:gd name="connsiteX11" fmla="*/ 3962 w 432108"/>
                  <a:gd name="connsiteY11" fmla="*/ 257377 h 534747"/>
                  <a:gd name="connsiteX12" fmla="*/ 19837 w 432108"/>
                  <a:gd name="connsiteY12" fmla="*/ 162127 h 534747"/>
                  <a:gd name="connsiteX13" fmla="*/ 61112 w 432108"/>
                  <a:gd name="connsiteY13" fmla="*/ 73227 h 534747"/>
                  <a:gd name="connsiteX14" fmla="*/ 127787 w 432108"/>
                  <a:gd name="connsiteY14" fmla="*/ 25602 h 534747"/>
                  <a:gd name="connsiteX15" fmla="*/ 210337 w 432108"/>
                  <a:gd name="connsiteY15" fmla="*/ 202 h 534747"/>
                  <a:gd name="connsiteX0" fmla="*/ 210337 w 432108"/>
                  <a:gd name="connsiteY0" fmla="*/ 0 h 534545"/>
                  <a:gd name="connsiteX1" fmla="*/ 296062 w 432108"/>
                  <a:gd name="connsiteY1" fmla="*/ 19050 h 534545"/>
                  <a:gd name="connsiteX2" fmla="*/ 388137 w 432108"/>
                  <a:gd name="connsiteY2" fmla="*/ 104775 h 534545"/>
                  <a:gd name="connsiteX3" fmla="*/ 426237 w 432108"/>
                  <a:gd name="connsiteY3" fmla="*/ 215900 h 534545"/>
                  <a:gd name="connsiteX4" fmla="*/ 429412 w 432108"/>
                  <a:gd name="connsiteY4" fmla="*/ 327025 h 534545"/>
                  <a:gd name="connsiteX5" fmla="*/ 400837 w 432108"/>
                  <a:gd name="connsiteY5" fmla="*/ 428625 h 534545"/>
                  <a:gd name="connsiteX6" fmla="*/ 330987 w 432108"/>
                  <a:gd name="connsiteY6" fmla="*/ 501650 h 534545"/>
                  <a:gd name="connsiteX7" fmla="*/ 235737 w 432108"/>
                  <a:gd name="connsiteY7" fmla="*/ 533400 h 534545"/>
                  <a:gd name="connsiteX8" fmla="*/ 130962 w 432108"/>
                  <a:gd name="connsiteY8" fmla="*/ 520700 h 534545"/>
                  <a:gd name="connsiteX9" fmla="*/ 48412 w 432108"/>
                  <a:gd name="connsiteY9" fmla="*/ 457200 h 534545"/>
                  <a:gd name="connsiteX10" fmla="*/ 3962 w 432108"/>
                  <a:gd name="connsiteY10" fmla="*/ 361950 h 534545"/>
                  <a:gd name="connsiteX11" fmla="*/ 3962 w 432108"/>
                  <a:gd name="connsiteY11" fmla="*/ 257175 h 534545"/>
                  <a:gd name="connsiteX12" fmla="*/ 19837 w 432108"/>
                  <a:gd name="connsiteY12" fmla="*/ 161925 h 534545"/>
                  <a:gd name="connsiteX13" fmla="*/ 61112 w 432108"/>
                  <a:gd name="connsiteY13" fmla="*/ 73025 h 534545"/>
                  <a:gd name="connsiteX14" fmla="*/ 118262 w 432108"/>
                  <a:gd name="connsiteY14" fmla="*/ 19050 h 534545"/>
                  <a:gd name="connsiteX15" fmla="*/ 210337 w 432108"/>
                  <a:gd name="connsiteY15" fmla="*/ 0 h 534545"/>
                  <a:gd name="connsiteX0" fmla="*/ 206404 w 428175"/>
                  <a:gd name="connsiteY0" fmla="*/ 0 h 534545"/>
                  <a:gd name="connsiteX1" fmla="*/ 292129 w 428175"/>
                  <a:gd name="connsiteY1" fmla="*/ 19050 h 534545"/>
                  <a:gd name="connsiteX2" fmla="*/ 384204 w 428175"/>
                  <a:gd name="connsiteY2" fmla="*/ 104775 h 534545"/>
                  <a:gd name="connsiteX3" fmla="*/ 422304 w 428175"/>
                  <a:gd name="connsiteY3" fmla="*/ 215900 h 534545"/>
                  <a:gd name="connsiteX4" fmla="*/ 425479 w 428175"/>
                  <a:gd name="connsiteY4" fmla="*/ 327025 h 534545"/>
                  <a:gd name="connsiteX5" fmla="*/ 396904 w 428175"/>
                  <a:gd name="connsiteY5" fmla="*/ 428625 h 534545"/>
                  <a:gd name="connsiteX6" fmla="*/ 327054 w 428175"/>
                  <a:gd name="connsiteY6" fmla="*/ 501650 h 534545"/>
                  <a:gd name="connsiteX7" fmla="*/ 231804 w 428175"/>
                  <a:gd name="connsiteY7" fmla="*/ 533400 h 534545"/>
                  <a:gd name="connsiteX8" fmla="*/ 127029 w 428175"/>
                  <a:gd name="connsiteY8" fmla="*/ 520700 h 534545"/>
                  <a:gd name="connsiteX9" fmla="*/ 44479 w 428175"/>
                  <a:gd name="connsiteY9" fmla="*/ 457200 h 534545"/>
                  <a:gd name="connsiteX10" fmla="*/ 19079 w 428175"/>
                  <a:gd name="connsiteY10" fmla="*/ 361950 h 534545"/>
                  <a:gd name="connsiteX11" fmla="*/ 29 w 428175"/>
                  <a:gd name="connsiteY11" fmla="*/ 257175 h 534545"/>
                  <a:gd name="connsiteX12" fmla="*/ 15904 w 428175"/>
                  <a:gd name="connsiteY12" fmla="*/ 161925 h 534545"/>
                  <a:gd name="connsiteX13" fmla="*/ 57179 w 428175"/>
                  <a:gd name="connsiteY13" fmla="*/ 73025 h 534545"/>
                  <a:gd name="connsiteX14" fmla="*/ 114329 w 428175"/>
                  <a:gd name="connsiteY14" fmla="*/ 19050 h 534545"/>
                  <a:gd name="connsiteX15" fmla="*/ 206404 w 428175"/>
                  <a:gd name="connsiteY15" fmla="*/ 0 h 534545"/>
                  <a:gd name="connsiteX0" fmla="*/ 206375 w 428146"/>
                  <a:gd name="connsiteY0" fmla="*/ 0 h 534545"/>
                  <a:gd name="connsiteX1" fmla="*/ 292100 w 428146"/>
                  <a:gd name="connsiteY1" fmla="*/ 19050 h 534545"/>
                  <a:gd name="connsiteX2" fmla="*/ 384175 w 428146"/>
                  <a:gd name="connsiteY2" fmla="*/ 104775 h 534545"/>
                  <a:gd name="connsiteX3" fmla="*/ 422275 w 428146"/>
                  <a:gd name="connsiteY3" fmla="*/ 215900 h 534545"/>
                  <a:gd name="connsiteX4" fmla="*/ 425450 w 428146"/>
                  <a:gd name="connsiteY4" fmla="*/ 327025 h 534545"/>
                  <a:gd name="connsiteX5" fmla="*/ 396875 w 428146"/>
                  <a:gd name="connsiteY5" fmla="*/ 428625 h 534545"/>
                  <a:gd name="connsiteX6" fmla="*/ 327025 w 428146"/>
                  <a:gd name="connsiteY6" fmla="*/ 501650 h 534545"/>
                  <a:gd name="connsiteX7" fmla="*/ 231775 w 428146"/>
                  <a:gd name="connsiteY7" fmla="*/ 533400 h 534545"/>
                  <a:gd name="connsiteX8" fmla="*/ 127000 w 428146"/>
                  <a:gd name="connsiteY8" fmla="*/ 520700 h 534545"/>
                  <a:gd name="connsiteX9" fmla="*/ 44450 w 428146"/>
                  <a:gd name="connsiteY9" fmla="*/ 457200 h 534545"/>
                  <a:gd name="connsiteX10" fmla="*/ 9525 w 428146"/>
                  <a:gd name="connsiteY10" fmla="*/ 358775 h 534545"/>
                  <a:gd name="connsiteX11" fmla="*/ 0 w 428146"/>
                  <a:gd name="connsiteY11" fmla="*/ 257175 h 534545"/>
                  <a:gd name="connsiteX12" fmla="*/ 15875 w 428146"/>
                  <a:gd name="connsiteY12" fmla="*/ 161925 h 534545"/>
                  <a:gd name="connsiteX13" fmla="*/ 57150 w 428146"/>
                  <a:gd name="connsiteY13" fmla="*/ 73025 h 534545"/>
                  <a:gd name="connsiteX14" fmla="*/ 114300 w 428146"/>
                  <a:gd name="connsiteY14" fmla="*/ 19050 h 534545"/>
                  <a:gd name="connsiteX15" fmla="*/ 206375 w 428146"/>
                  <a:gd name="connsiteY15" fmla="*/ 0 h 534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28146" h="534545">
                    <a:moveTo>
                      <a:pt x="206375" y="0"/>
                    </a:moveTo>
                    <a:cubicBezTo>
                      <a:pt x="236008" y="0"/>
                      <a:pt x="262467" y="1588"/>
                      <a:pt x="292100" y="19050"/>
                    </a:cubicBezTo>
                    <a:cubicBezTo>
                      <a:pt x="321733" y="36512"/>
                      <a:pt x="362479" y="71967"/>
                      <a:pt x="384175" y="104775"/>
                    </a:cubicBezTo>
                    <a:cubicBezTo>
                      <a:pt x="405871" y="137583"/>
                      <a:pt x="415396" y="178858"/>
                      <a:pt x="422275" y="215900"/>
                    </a:cubicBezTo>
                    <a:cubicBezTo>
                      <a:pt x="429154" y="252942"/>
                      <a:pt x="429683" y="291571"/>
                      <a:pt x="425450" y="327025"/>
                    </a:cubicBezTo>
                    <a:cubicBezTo>
                      <a:pt x="421217" y="362479"/>
                      <a:pt x="413279" y="399521"/>
                      <a:pt x="396875" y="428625"/>
                    </a:cubicBezTo>
                    <a:cubicBezTo>
                      <a:pt x="380471" y="457729"/>
                      <a:pt x="354542" y="484188"/>
                      <a:pt x="327025" y="501650"/>
                    </a:cubicBezTo>
                    <a:cubicBezTo>
                      <a:pt x="299508" y="519113"/>
                      <a:pt x="265112" y="530225"/>
                      <a:pt x="231775" y="533400"/>
                    </a:cubicBezTo>
                    <a:cubicBezTo>
                      <a:pt x="198438" y="536575"/>
                      <a:pt x="158221" y="533400"/>
                      <a:pt x="127000" y="520700"/>
                    </a:cubicBezTo>
                    <a:cubicBezTo>
                      <a:pt x="95779" y="508000"/>
                      <a:pt x="64029" y="484187"/>
                      <a:pt x="44450" y="457200"/>
                    </a:cubicBezTo>
                    <a:cubicBezTo>
                      <a:pt x="24871" y="430213"/>
                      <a:pt x="16933" y="392112"/>
                      <a:pt x="9525" y="358775"/>
                    </a:cubicBezTo>
                    <a:cubicBezTo>
                      <a:pt x="2117" y="325438"/>
                      <a:pt x="-1058" y="289983"/>
                      <a:pt x="0" y="257175"/>
                    </a:cubicBezTo>
                    <a:cubicBezTo>
                      <a:pt x="1058" y="224367"/>
                      <a:pt x="6350" y="192617"/>
                      <a:pt x="15875" y="161925"/>
                    </a:cubicBezTo>
                    <a:cubicBezTo>
                      <a:pt x="25400" y="131233"/>
                      <a:pt x="39687" y="97367"/>
                      <a:pt x="57150" y="73025"/>
                    </a:cubicBezTo>
                    <a:cubicBezTo>
                      <a:pt x="74613" y="48683"/>
                      <a:pt x="89429" y="31221"/>
                      <a:pt x="114300" y="19050"/>
                    </a:cubicBezTo>
                    <a:cubicBezTo>
                      <a:pt x="139171" y="6879"/>
                      <a:pt x="176742" y="0"/>
                      <a:pt x="2063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6" name="TextBox 155"/>
            <p:cNvSpPr txBox="1"/>
            <p:nvPr/>
          </p:nvSpPr>
          <p:spPr>
            <a:xfrm>
              <a:off x="3112221" y="123857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solidFill>
                    <a:srgbClr val="FF0000"/>
                  </a:solidFill>
                </a:rPr>
                <a:t>留</a:t>
              </a:r>
              <a:endParaRPr lang="zh-CN" altLang="en-US" sz="36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62" name="组合 161"/>
          <p:cNvGrpSpPr/>
          <p:nvPr/>
        </p:nvGrpSpPr>
        <p:grpSpPr>
          <a:xfrm>
            <a:off x="1517598" y="2887580"/>
            <a:ext cx="890750" cy="972414"/>
            <a:chOff x="2989221" y="-202226"/>
            <a:chExt cx="890750" cy="972414"/>
          </a:xfrm>
        </p:grpSpPr>
        <p:grpSp>
          <p:nvGrpSpPr>
            <p:cNvPr id="163" name="组合 162"/>
            <p:cNvGrpSpPr/>
            <p:nvPr/>
          </p:nvGrpSpPr>
          <p:grpSpPr>
            <a:xfrm>
              <a:off x="2989221" y="-202226"/>
              <a:ext cx="890750" cy="964996"/>
              <a:chOff x="2337341" y="-944550"/>
              <a:chExt cx="1767675" cy="1915015"/>
            </a:xfrm>
          </p:grpSpPr>
          <p:sp>
            <p:nvSpPr>
              <p:cNvPr id="165" name="任意多边形 164"/>
              <p:cNvSpPr/>
              <p:nvPr/>
            </p:nvSpPr>
            <p:spPr>
              <a:xfrm>
                <a:off x="2445390" y="-188017"/>
                <a:ext cx="1523165" cy="1158482"/>
              </a:xfrm>
              <a:custGeom>
                <a:avLst/>
                <a:gdLst>
                  <a:gd name="connsiteX0" fmla="*/ 763717 w 1510477"/>
                  <a:gd name="connsiteY0" fmla="*/ 2180 h 1168643"/>
                  <a:gd name="connsiteX1" fmla="*/ 954217 w 1510477"/>
                  <a:gd name="connsiteY1" fmla="*/ 93620 h 1168643"/>
                  <a:gd name="connsiteX2" fmla="*/ 1076137 w 1510477"/>
                  <a:gd name="connsiteY2" fmla="*/ 268880 h 1168643"/>
                  <a:gd name="connsiteX3" fmla="*/ 1198057 w 1510477"/>
                  <a:gd name="connsiteY3" fmla="*/ 398420 h 1168643"/>
                  <a:gd name="connsiteX4" fmla="*/ 1358077 w 1510477"/>
                  <a:gd name="connsiteY4" fmla="*/ 543200 h 1168643"/>
                  <a:gd name="connsiteX5" fmla="*/ 1449517 w 1510477"/>
                  <a:gd name="connsiteY5" fmla="*/ 619400 h 1168643"/>
                  <a:gd name="connsiteX6" fmla="*/ 1510477 w 1510477"/>
                  <a:gd name="connsiteY6" fmla="*/ 756560 h 1168643"/>
                  <a:gd name="connsiteX7" fmla="*/ 1510477 w 1510477"/>
                  <a:gd name="connsiteY7" fmla="*/ 878480 h 1168643"/>
                  <a:gd name="connsiteX8" fmla="*/ 1449517 w 1510477"/>
                  <a:gd name="connsiteY8" fmla="*/ 1046120 h 1168643"/>
                  <a:gd name="connsiteX9" fmla="*/ 1319977 w 1510477"/>
                  <a:gd name="connsiteY9" fmla="*/ 1145180 h 1168643"/>
                  <a:gd name="connsiteX10" fmla="*/ 1144717 w 1510477"/>
                  <a:gd name="connsiteY10" fmla="*/ 1168040 h 1168643"/>
                  <a:gd name="connsiteX11" fmla="*/ 999937 w 1510477"/>
                  <a:gd name="connsiteY11" fmla="*/ 1129940 h 1168643"/>
                  <a:gd name="connsiteX12" fmla="*/ 847537 w 1510477"/>
                  <a:gd name="connsiteY12" fmla="*/ 1084220 h 1168643"/>
                  <a:gd name="connsiteX13" fmla="*/ 733237 w 1510477"/>
                  <a:gd name="connsiteY13" fmla="*/ 1084220 h 1168643"/>
                  <a:gd name="connsiteX14" fmla="*/ 641797 w 1510477"/>
                  <a:gd name="connsiteY14" fmla="*/ 1114700 h 1168643"/>
                  <a:gd name="connsiteX15" fmla="*/ 512257 w 1510477"/>
                  <a:gd name="connsiteY15" fmla="*/ 1137560 h 1168643"/>
                  <a:gd name="connsiteX16" fmla="*/ 405577 w 1510477"/>
                  <a:gd name="connsiteY16" fmla="*/ 1160420 h 1168643"/>
                  <a:gd name="connsiteX17" fmla="*/ 260797 w 1510477"/>
                  <a:gd name="connsiteY17" fmla="*/ 1152800 h 1168643"/>
                  <a:gd name="connsiteX18" fmla="*/ 108397 w 1510477"/>
                  <a:gd name="connsiteY18" fmla="*/ 1061360 h 1168643"/>
                  <a:gd name="connsiteX19" fmla="*/ 9337 w 1510477"/>
                  <a:gd name="connsiteY19" fmla="*/ 893720 h 1168643"/>
                  <a:gd name="connsiteX20" fmla="*/ 9337 w 1510477"/>
                  <a:gd name="connsiteY20" fmla="*/ 756560 h 1168643"/>
                  <a:gd name="connsiteX21" fmla="*/ 55057 w 1510477"/>
                  <a:gd name="connsiteY21" fmla="*/ 619400 h 1168643"/>
                  <a:gd name="connsiteX22" fmla="*/ 131257 w 1510477"/>
                  <a:gd name="connsiteY22" fmla="*/ 550820 h 1168643"/>
                  <a:gd name="connsiteX23" fmla="*/ 215077 w 1510477"/>
                  <a:gd name="connsiteY23" fmla="*/ 482240 h 1168643"/>
                  <a:gd name="connsiteX24" fmla="*/ 359857 w 1510477"/>
                  <a:gd name="connsiteY24" fmla="*/ 375560 h 1168643"/>
                  <a:gd name="connsiteX25" fmla="*/ 458917 w 1510477"/>
                  <a:gd name="connsiteY25" fmla="*/ 253640 h 1168643"/>
                  <a:gd name="connsiteX26" fmla="*/ 527497 w 1510477"/>
                  <a:gd name="connsiteY26" fmla="*/ 169820 h 1168643"/>
                  <a:gd name="connsiteX27" fmla="*/ 588457 w 1510477"/>
                  <a:gd name="connsiteY27" fmla="*/ 86000 h 1168643"/>
                  <a:gd name="connsiteX28" fmla="*/ 664657 w 1510477"/>
                  <a:gd name="connsiteY28" fmla="*/ 32660 h 1168643"/>
                  <a:gd name="connsiteX29" fmla="*/ 763717 w 1510477"/>
                  <a:gd name="connsiteY29" fmla="*/ 2180 h 1168643"/>
                  <a:gd name="connsiteX0" fmla="*/ 804992 w 1510477"/>
                  <a:gd name="connsiteY0" fmla="*/ 2254 h 1168717"/>
                  <a:gd name="connsiteX1" fmla="*/ 954217 w 1510477"/>
                  <a:gd name="connsiteY1" fmla="*/ 93694 h 1168717"/>
                  <a:gd name="connsiteX2" fmla="*/ 1076137 w 1510477"/>
                  <a:gd name="connsiteY2" fmla="*/ 268954 h 1168717"/>
                  <a:gd name="connsiteX3" fmla="*/ 1198057 w 1510477"/>
                  <a:gd name="connsiteY3" fmla="*/ 398494 h 1168717"/>
                  <a:gd name="connsiteX4" fmla="*/ 1358077 w 1510477"/>
                  <a:gd name="connsiteY4" fmla="*/ 543274 h 1168717"/>
                  <a:gd name="connsiteX5" fmla="*/ 1449517 w 1510477"/>
                  <a:gd name="connsiteY5" fmla="*/ 619474 h 1168717"/>
                  <a:gd name="connsiteX6" fmla="*/ 1510477 w 1510477"/>
                  <a:gd name="connsiteY6" fmla="*/ 756634 h 1168717"/>
                  <a:gd name="connsiteX7" fmla="*/ 1510477 w 1510477"/>
                  <a:gd name="connsiteY7" fmla="*/ 878554 h 1168717"/>
                  <a:gd name="connsiteX8" fmla="*/ 1449517 w 1510477"/>
                  <a:gd name="connsiteY8" fmla="*/ 1046194 h 1168717"/>
                  <a:gd name="connsiteX9" fmla="*/ 1319977 w 1510477"/>
                  <a:gd name="connsiteY9" fmla="*/ 1145254 h 1168717"/>
                  <a:gd name="connsiteX10" fmla="*/ 1144717 w 1510477"/>
                  <a:gd name="connsiteY10" fmla="*/ 1168114 h 1168717"/>
                  <a:gd name="connsiteX11" fmla="*/ 999937 w 1510477"/>
                  <a:gd name="connsiteY11" fmla="*/ 1130014 h 1168717"/>
                  <a:gd name="connsiteX12" fmla="*/ 847537 w 1510477"/>
                  <a:gd name="connsiteY12" fmla="*/ 1084294 h 1168717"/>
                  <a:gd name="connsiteX13" fmla="*/ 733237 w 1510477"/>
                  <a:gd name="connsiteY13" fmla="*/ 1084294 h 1168717"/>
                  <a:gd name="connsiteX14" fmla="*/ 641797 w 1510477"/>
                  <a:gd name="connsiteY14" fmla="*/ 1114774 h 1168717"/>
                  <a:gd name="connsiteX15" fmla="*/ 512257 w 1510477"/>
                  <a:gd name="connsiteY15" fmla="*/ 1137634 h 1168717"/>
                  <a:gd name="connsiteX16" fmla="*/ 405577 w 1510477"/>
                  <a:gd name="connsiteY16" fmla="*/ 1160494 h 1168717"/>
                  <a:gd name="connsiteX17" fmla="*/ 260797 w 1510477"/>
                  <a:gd name="connsiteY17" fmla="*/ 1152874 h 1168717"/>
                  <a:gd name="connsiteX18" fmla="*/ 108397 w 1510477"/>
                  <a:gd name="connsiteY18" fmla="*/ 1061434 h 1168717"/>
                  <a:gd name="connsiteX19" fmla="*/ 9337 w 1510477"/>
                  <a:gd name="connsiteY19" fmla="*/ 893794 h 1168717"/>
                  <a:gd name="connsiteX20" fmla="*/ 9337 w 1510477"/>
                  <a:gd name="connsiteY20" fmla="*/ 756634 h 1168717"/>
                  <a:gd name="connsiteX21" fmla="*/ 55057 w 1510477"/>
                  <a:gd name="connsiteY21" fmla="*/ 619474 h 1168717"/>
                  <a:gd name="connsiteX22" fmla="*/ 131257 w 1510477"/>
                  <a:gd name="connsiteY22" fmla="*/ 550894 h 1168717"/>
                  <a:gd name="connsiteX23" fmla="*/ 215077 w 1510477"/>
                  <a:gd name="connsiteY23" fmla="*/ 482314 h 1168717"/>
                  <a:gd name="connsiteX24" fmla="*/ 359857 w 1510477"/>
                  <a:gd name="connsiteY24" fmla="*/ 375634 h 1168717"/>
                  <a:gd name="connsiteX25" fmla="*/ 458917 w 1510477"/>
                  <a:gd name="connsiteY25" fmla="*/ 253714 h 1168717"/>
                  <a:gd name="connsiteX26" fmla="*/ 527497 w 1510477"/>
                  <a:gd name="connsiteY26" fmla="*/ 169894 h 1168717"/>
                  <a:gd name="connsiteX27" fmla="*/ 588457 w 1510477"/>
                  <a:gd name="connsiteY27" fmla="*/ 86074 h 1168717"/>
                  <a:gd name="connsiteX28" fmla="*/ 664657 w 1510477"/>
                  <a:gd name="connsiteY28" fmla="*/ 32734 h 1168717"/>
                  <a:gd name="connsiteX29" fmla="*/ 804992 w 1510477"/>
                  <a:gd name="connsiteY29" fmla="*/ 2254 h 1168717"/>
                  <a:gd name="connsiteX0" fmla="*/ 804992 w 1510477"/>
                  <a:gd name="connsiteY0" fmla="*/ 3140 h 1169603"/>
                  <a:gd name="connsiteX1" fmla="*/ 954217 w 1510477"/>
                  <a:gd name="connsiteY1" fmla="*/ 94580 h 1169603"/>
                  <a:gd name="connsiteX2" fmla="*/ 1076137 w 1510477"/>
                  <a:gd name="connsiteY2" fmla="*/ 269840 h 1169603"/>
                  <a:gd name="connsiteX3" fmla="*/ 1198057 w 1510477"/>
                  <a:gd name="connsiteY3" fmla="*/ 399380 h 1169603"/>
                  <a:gd name="connsiteX4" fmla="*/ 1358077 w 1510477"/>
                  <a:gd name="connsiteY4" fmla="*/ 544160 h 1169603"/>
                  <a:gd name="connsiteX5" fmla="*/ 1449517 w 1510477"/>
                  <a:gd name="connsiteY5" fmla="*/ 620360 h 1169603"/>
                  <a:gd name="connsiteX6" fmla="*/ 1510477 w 1510477"/>
                  <a:gd name="connsiteY6" fmla="*/ 757520 h 1169603"/>
                  <a:gd name="connsiteX7" fmla="*/ 1510477 w 1510477"/>
                  <a:gd name="connsiteY7" fmla="*/ 879440 h 1169603"/>
                  <a:gd name="connsiteX8" fmla="*/ 1449517 w 1510477"/>
                  <a:gd name="connsiteY8" fmla="*/ 1047080 h 1169603"/>
                  <a:gd name="connsiteX9" fmla="*/ 1319977 w 1510477"/>
                  <a:gd name="connsiteY9" fmla="*/ 1146140 h 1169603"/>
                  <a:gd name="connsiteX10" fmla="*/ 1144717 w 1510477"/>
                  <a:gd name="connsiteY10" fmla="*/ 1169000 h 1169603"/>
                  <a:gd name="connsiteX11" fmla="*/ 999937 w 1510477"/>
                  <a:gd name="connsiteY11" fmla="*/ 1130900 h 1169603"/>
                  <a:gd name="connsiteX12" fmla="*/ 847537 w 1510477"/>
                  <a:gd name="connsiteY12" fmla="*/ 1085180 h 1169603"/>
                  <a:gd name="connsiteX13" fmla="*/ 733237 w 1510477"/>
                  <a:gd name="connsiteY13" fmla="*/ 1085180 h 1169603"/>
                  <a:gd name="connsiteX14" fmla="*/ 641797 w 1510477"/>
                  <a:gd name="connsiteY14" fmla="*/ 1115660 h 1169603"/>
                  <a:gd name="connsiteX15" fmla="*/ 512257 w 1510477"/>
                  <a:gd name="connsiteY15" fmla="*/ 1138520 h 1169603"/>
                  <a:gd name="connsiteX16" fmla="*/ 405577 w 1510477"/>
                  <a:gd name="connsiteY16" fmla="*/ 1161380 h 1169603"/>
                  <a:gd name="connsiteX17" fmla="*/ 260797 w 1510477"/>
                  <a:gd name="connsiteY17" fmla="*/ 1153760 h 1169603"/>
                  <a:gd name="connsiteX18" fmla="*/ 108397 w 1510477"/>
                  <a:gd name="connsiteY18" fmla="*/ 1062320 h 1169603"/>
                  <a:gd name="connsiteX19" fmla="*/ 9337 w 1510477"/>
                  <a:gd name="connsiteY19" fmla="*/ 894680 h 1169603"/>
                  <a:gd name="connsiteX20" fmla="*/ 9337 w 1510477"/>
                  <a:gd name="connsiteY20" fmla="*/ 757520 h 1169603"/>
                  <a:gd name="connsiteX21" fmla="*/ 55057 w 1510477"/>
                  <a:gd name="connsiteY21" fmla="*/ 620360 h 1169603"/>
                  <a:gd name="connsiteX22" fmla="*/ 131257 w 1510477"/>
                  <a:gd name="connsiteY22" fmla="*/ 551780 h 1169603"/>
                  <a:gd name="connsiteX23" fmla="*/ 215077 w 1510477"/>
                  <a:gd name="connsiteY23" fmla="*/ 483200 h 1169603"/>
                  <a:gd name="connsiteX24" fmla="*/ 359857 w 1510477"/>
                  <a:gd name="connsiteY24" fmla="*/ 376520 h 1169603"/>
                  <a:gd name="connsiteX25" fmla="*/ 458917 w 1510477"/>
                  <a:gd name="connsiteY25" fmla="*/ 254600 h 1169603"/>
                  <a:gd name="connsiteX26" fmla="*/ 527497 w 1510477"/>
                  <a:gd name="connsiteY26" fmla="*/ 170780 h 1169603"/>
                  <a:gd name="connsiteX27" fmla="*/ 588457 w 1510477"/>
                  <a:gd name="connsiteY27" fmla="*/ 86960 h 1169603"/>
                  <a:gd name="connsiteX28" fmla="*/ 677357 w 1510477"/>
                  <a:gd name="connsiteY28" fmla="*/ 27270 h 1169603"/>
                  <a:gd name="connsiteX29" fmla="*/ 804992 w 1510477"/>
                  <a:gd name="connsiteY29" fmla="*/ 3140 h 1169603"/>
                  <a:gd name="connsiteX0" fmla="*/ 817692 w 1510477"/>
                  <a:gd name="connsiteY0" fmla="*/ 4719 h 1158482"/>
                  <a:gd name="connsiteX1" fmla="*/ 954217 w 1510477"/>
                  <a:gd name="connsiteY1" fmla="*/ 83459 h 1158482"/>
                  <a:gd name="connsiteX2" fmla="*/ 1076137 w 1510477"/>
                  <a:gd name="connsiteY2" fmla="*/ 258719 h 1158482"/>
                  <a:gd name="connsiteX3" fmla="*/ 1198057 w 1510477"/>
                  <a:gd name="connsiteY3" fmla="*/ 388259 h 1158482"/>
                  <a:gd name="connsiteX4" fmla="*/ 1358077 w 1510477"/>
                  <a:gd name="connsiteY4" fmla="*/ 533039 h 1158482"/>
                  <a:gd name="connsiteX5" fmla="*/ 1449517 w 1510477"/>
                  <a:gd name="connsiteY5" fmla="*/ 609239 h 1158482"/>
                  <a:gd name="connsiteX6" fmla="*/ 1510477 w 1510477"/>
                  <a:gd name="connsiteY6" fmla="*/ 746399 h 1158482"/>
                  <a:gd name="connsiteX7" fmla="*/ 1510477 w 1510477"/>
                  <a:gd name="connsiteY7" fmla="*/ 868319 h 1158482"/>
                  <a:gd name="connsiteX8" fmla="*/ 1449517 w 1510477"/>
                  <a:gd name="connsiteY8" fmla="*/ 1035959 h 1158482"/>
                  <a:gd name="connsiteX9" fmla="*/ 1319977 w 1510477"/>
                  <a:gd name="connsiteY9" fmla="*/ 1135019 h 1158482"/>
                  <a:gd name="connsiteX10" fmla="*/ 1144717 w 1510477"/>
                  <a:gd name="connsiteY10" fmla="*/ 1157879 h 1158482"/>
                  <a:gd name="connsiteX11" fmla="*/ 999937 w 1510477"/>
                  <a:gd name="connsiteY11" fmla="*/ 1119779 h 1158482"/>
                  <a:gd name="connsiteX12" fmla="*/ 847537 w 1510477"/>
                  <a:gd name="connsiteY12" fmla="*/ 1074059 h 1158482"/>
                  <a:gd name="connsiteX13" fmla="*/ 733237 w 1510477"/>
                  <a:gd name="connsiteY13" fmla="*/ 1074059 h 1158482"/>
                  <a:gd name="connsiteX14" fmla="*/ 641797 w 1510477"/>
                  <a:gd name="connsiteY14" fmla="*/ 1104539 h 1158482"/>
                  <a:gd name="connsiteX15" fmla="*/ 512257 w 1510477"/>
                  <a:gd name="connsiteY15" fmla="*/ 1127399 h 1158482"/>
                  <a:gd name="connsiteX16" fmla="*/ 405577 w 1510477"/>
                  <a:gd name="connsiteY16" fmla="*/ 1150259 h 1158482"/>
                  <a:gd name="connsiteX17" fmla="*/ 260797 w 1510477"/>
                  <a:gd name="connsiteY17" fmla="*/ 1142639 h 1158482"/>
                  <a:gd name="connsiteX18" fmla="*/ 108397 w 1510477"/>
                  <a:gd name="connsiteY18" fmla="*/ 1051199 h 1158482"/>
                  <a:gd name="connsiteX19" fmla="*/ 9337 w 1510477"/>
                  <a:gd name="connsiteY19" fmla="*/ 883559 h 1158482"/>
                  <a:gd name="connsiteX20" fmla="*/ 9337 w 1510477"/>
                  <a:gd name="connsiteY20" fmla="*/ 746399 h 1158482"/>
                  <a:gd name="connsiteX21" fmla="*/ 55057 w 1510477"/>
                  <a:gd name="connsiteY21" fmla="*/ 609239 h 1158482"/>
                  <a:gd name="connsiteX22" fmla="*/ 131257 w 1510477"/>
                  <a:gd name="connsiteY22" fmla="*/ 540659 h 1158482"/>
                  <a:gd name="connsiteX23" fmla="*/ 215077 w 1510477"/>
                  <a:gd name="connsiteY23" fmla="*/ 472079 h 1158482"/>
                  <a:gd name="connsiteX24" fmla="*/ 359857 w 1510477"/>
                  <a:gd name="connsiteY24" fmla="*/ 365399 h 1158482"/>
                  <a:gd name="connsiteX25" fmla="*/ 458917 w 1510477"/>
                  <a:gd name="connsiteY25" fmla="*/ 243479 h 1158482"/>
                  <a:gd name="connsiteX26" fmla="*/ 527497 w 1510477"/>
                  <a:gd name="connsiteY26" fmla="*/ 159659 h 1158482"/>
                  <a:gd name="connsiteX27" fmla="*/ 588457 w 1510477"/>
                  <a:gd name="connsiteY27" fmla="*/ 75839 h 1158482"/>
                  <a:gd name="connsiteX28" fmla="*/ 677357 w 1510477"/>
                  <a:gd name="connsiteY28" fmla="*/ 16149 h 1158482"/>
                  <a:gd name="connsiteX29" fmla="*/ 817692 w 1510477"/>
                  <a:gd name="connsiteY29" fmla="*/ 4719 h 1158482"/>
                  <a:gd name="connsiteX0" fmla="*/ 817692 w 1510477"/>
                  <a:gd name="connsiteY0" fmla="*/ 4719 h 1158482"/>
                  <a:gd name="connsiteX1" fmla="*/ 954217 w 1510477"/>
                  <a:gd name="connsiteY1" fmla="*/ 83459 h 1158482"/>
                  <a:gd name="connsiteX2" fmla="*/ 1076137 w 1510477"/>
                  <a:gd name="connsiteY2" fmla="*/ 258719 h 1158482"/>
                  <a:gd name="connsiteX3" fmla="*/ 1198057 w 1510477"/>
                  <a:gd name="connsiteY3" fmla="*/ 388259 h 1158482"/>
                  <a:gd name="connsiteX4" fmla="*/ 1358077 w 1510477"/>
                  <a:gd name="connsiteY4" fmla="*/ 533039 h 1158482"/>
                  <a:gd name="connsiteX5" fmla="*/ 1449517 w 1510477"/>
                  <a:gd name="connsiteY5" fmla="*/ 609239 h 1158482"/>
                  <a:gd name="connsiteX6" fmla="*/ 1510477 w 1510477"/>
                  <a:gd name="connsiteY6" fmla="*/ 746399 h 1158482"/>
                  <a:gd name="connsiteX7" fmla="*/ 1510477 w 1510477"/>
                  <a:gd name="connsiteY7" fmla="*/ 868319 h 1158482"/>
                  <a:gd name="connsiteX8" fmla="*/ 1449517 w 1510477"/>
                  <a:gd name="connsiteY8" fmla="*/ 1035959 h 1158482"/>
                  <a:gd name="connsiteX9" fmla="*/ 1319977 w 1510477"/>
                  <a:gd name="connsiteY9" fmla="*/ 1135019 h 1158482"/>
                  <a:gd name="connsiteX10" fmla="*/ 1144717 w 1510477"/>
                  <a:gd name="connsiteY10" fmla="*/ 1157879 h 1158482"/>
                  <a:gd name="connsiteX11" fmla="*/ 999937 w 1510477"/>
                  <a:gd name="connsiteY11" fmla="*/ 1119779 h 1158482"/>
                  <a:gd name="connsiteX12" fmla="*/ 847537 w 1510477"/>
                  <a:gd name="connsiteY12" fmla="*/ 1074059 h 1158482"/>
                  <a:gd name="connsiteX13" fmla="*/ 733237 w 1510477"/>
                  <a:gd name="connsiteY13" fmla="*/ 1074059 h 1158482"/>
                  <a:gd name="connsiteX14" fmla="*/ 641797 w 1510477"/>
                  <a:gd name="connsiteY14" fmla="*/ 1104539 h 1158482"/>
                  <a:gd name="connsiteX15" fmla="*/ 512257 w 1510477"/>
                  <a:gd name="connsiteY15" fmla="*/ 1127399 h 1158482"/>
                  <a:gd name="connsiteX16" fmla="*/ 405577 w 1510477"/>
                  <a:gd name="connsiteY16" fmla="*/ 1150259 h 1158482"/>
                  <a:gd name="connsiteX17" fmla="*/ 260797 w 1510477"/>
                  <a:gd name="connsiteY17" fmla="*/ 1142639 h 1158482"/>
                  <a:gd name="connsiteX18" fmla="*/ 108397 w 1510477"/>
                  <a:gd name="connsiteY18" fmla="*/ 1051199 h 1158482"/>
                  <a:gd name="connsiteX19" fmla="*/ 9337 w 1510477"/>
                  <a:gd name="connsiteY19" fmla="*/ 883559 h 1158482"/>
                  <a:gd name="connsiteX20" fmla="*/ 9337 w 1510477"/>
                  <a:gd name="connsiteY20" fmla="*/ 746399 h 1158482"/>
                  <a:gd name="connsiteX21" fmla="*/ 55057 w 1510477"/>
                  <a:gd name="connsiteY21" fmla="*/ 609239 h 1158482"/>
                  <a:gd name="connsiteX22" fmla="*/ 131257 w 1510477"/>
                  <a:gd name="connsiteY22" fmla="*/ 540659 h 1158482"/>
                  <a:gd name="connsiteX23" fmla="*/ 227777 w 1510477"/>
                  <a:gd name="connsiteY23" fmla="*/ 468904 h 1158482"/>
                  <a:gd name="connsiteX24" fmla="*/ 359857 w 1510477"/>
                  <a:gd name="connsiteY24" fmla="*/ 365399 h 1158482"/>
                  <a:gd name="connsiteX25" fmla="*/ 458917 w 1510477"/>
                  <a:gd name="connsiteY25" fmla="*/ 243479 h 1158482"/>
                  <a:gd name="connsiteX26" fmla="*/ 527497 w 1510477"/>
                  <a:gd name="connsiteY26" fmla="*/ 159659 h 1158482"/>
                  <a:gd name="connsiteX27" fmla="*/ 588457 w 1510477"/>
                  <a:gd name="connsiteY27" fmla="*/ 75839 h 1158482"/>
                  <a:gd name="connsiteX28" fmla="*/ 677357 w 1510477"/>
                  <a:gd name="connsiteY28" fmla="*/ 16149 h 1158482"/>
                  <a:gd name="connsiteX29" fmla="*/ 817692 w 1510477"/>
                  <a:gd name="connsiteY29" fmla="*/ 4719 h 1158482"/>
                  <a:gd name="connsiteX0" fmla="*/ 817075 w 1509860"/>
                  <a:gd name="connsiteY0" fmla="*/ 4719 h 1158482"/>
                  <a:gd name="connsiteX1" fmla="*/ 953600 w 1509860"/>
                  <a:gd name="connsiteY1" fmla="*/ 83459 h 1158482"/>
                  <a:gd name="connsiteX2" fmla="*/ 1075520 w 1509860"/>
                  <a:gd name="connsiteY2" fmla="*/ 258719 h 1158482"/>
                  <a:gd name="connsiteX3" fmla="*/ 1197440 w 1509860"/>
                  <a:gd name="connsiteY3" fmla="*/ 388259 h 1158482"/>
                  <a:gd name="connsiteX4" fmla="*/ 1357460 w 1509860"/>
                  <a:gd name="connsiteY4" fmla="*/ 533039 h 1158482"/>
                  <a:gd name="connsiteX5" fmla="*/ 1448900 w 1509860"/>
                  <a:gd name="connsiteY5" fmla="*/ 609239 h 1158482"/>
                  <a:gd name="connsiteX6" fmla="*/ 1509860 w 1509860"/>
                  <a:gd name="connsiteY6" fmla="*/ 746399 h 1158482"/>
                  <a:gd name="connsiteX7" fmla="*/ 1509860 w 1509860"/>
                  <a:gd name="connsiteY7" fmla="*/ 868319 h 1158482"/>
                  <a:gd name="connsiteX8" fmla="*/ 1448900 w 1509860"/>
                  <a:gd name="connsiteY8" fmla="*/ 1035959 h 1158482"/>
                  <a:gd name="connsiteX9" fmla="*/ 1319360 w 1509860"/>
                  <a:gd name="connsiteY9" fmla="*/ 1135019 h 1158482"/>
                  <a:gd name="connsiteX10" fmla="*/ 1144100 w 1509860"/>
                  <a:gd name="connsiteY10" fmla="*/ 1157879 h 1158482"/>
                  <a:gd name="connsiteX11" fmla="*/ 999320 w 1509860"/>
                  <a:gd name="connsiteY11" fmla="*/ 1119779 h 1158482"/>
                  <a:gd name="connsiteX12" fmla="*/ 846920 w 1509860"/>
                  <a:gd name="connsiteY12" fmla="*/ 1074059 h 1158482"/>
                  <a:gd name="connsiteX13" fmla="*/ 732620 w 1509860"/>
                  <a:gd name="connsiteY13" fmla="*/ 1074059 h 1158482"/>
                  <a:gd name="connsiteX14" fmla="*/ 641180 w 1509860"/>
                  <a:gd name="connsiteY14" fmla="*/ 1104539 h 1158482"/>
                  <a:gd name="connsiteX15" fmla="*/ 511640 w 1509860"/>
                  <a:gd name="connsiteY15" fmla="*/ 1127399 h 1158482"/>
                  <a:gd name="connsiteX16" fmla="*/ 404960 w 1509860"/>
                  <a:gd name="connsiteY16" fmla="*/ 1150259 h 1158482"/>
                  <a:gd name="connsiteX17" fmla="*/ 260180 w 1509860"/>
                  <a:gd name="connsiteY17" fmla="*/ 1142639 h 1158482"/>
                  <a:gd name="connsiteX18" fmla="*/ 107780 w 1509860"/>
                  <a:gd name="connsiteY18" fmla="*/ 1051199 h 1158482"/>
                  <a:gd name="connsiteX19" fmla="*/ 8720 w 1509860"/>
                  <a:gd name="connsiteY19" fmla="*/ 883559 h 1158482"/>
                  <a:gd name="connsiteX20" fmla="*/ 8720 w 1509860"/>
                  <a:gd name="connsiteY20" fmla="*/ 746399 h 1158482"/>
                  <a:gd name="connsiteX21" fmla="*/ 41740 w 1509860"/>
                  <a:gd name="connsiteY21" fmla="*/ 621939 h 1158482"/>
                  <a:gd name="connsiteX22" fmla="*/ 130640 w 1509860"/>
                  <a:gd name="connsiteY22" fmla="*/ 540659 h 1158482"/>
                  <a:gd name="connsiteX23" fmla="*/ 227160 w 1509860"/>
                  <a:gd name="connsiteY23" fmla="*/ 468904 h 1158482"/>
                  <a:gd name="connsiteX24" fmla="*/ 359240 w 1509860"/>
                  <a:gd name="connsiteY24" fmla="*/ 365399 h 1158482"/>
                  <a:gd name="connsiteX25" fmla="*/ 458300 w 1509860"/>
                  <a:gd name="connsiteY25" fmla="*/ 243479 h 1158482"/>
                  <a:gd name="connsiteX26" fmla="*/ 526880 w 1509860"/>
                  <a:gd name="connsiteY26" fmla="*/ 159659 h 1158482"/>
                  <a:gd name="connsiteX27" fmla="*/ 587840 w 1509860"/>
                  <a:gd name="connsiteY27" fmla="*/ 75839 h 1158482"/>
                  <a:gd name="connsiteX28" fmla="*/ 676740 w 1509860"/>
                  <a:gd name="connsiteY28" fmla="*/ 16149 h 1158482"/>
                  <a:gd name="connsiteX29" fmla="*/ 817075 w 1509860"/>
                  <a:gd name="connsiteY29" fmla="*/ 4719 h 1158482"/>
                  <a:gd name="connsiteX0" fmla="*/ 824371 w 1517156"/>
                  <a:gd name="connsiteY0" fmla="*/ 4719 h 1158482"/>
                  <a:gd name="connsiteX1" fmla="*/ 960896 w 1517156"/>
                  <a:gd name="connsiteY1" fmla="*/ 83459 h 1158482"/>
                  <a:gd name="connsiteX2" fmla="*/ 1082816 w 1517156"/>
                  <a:gd name="connsiteY2" fmla="*/ 258719 h 1158482"/>
                  <a:gd name="connsiteX3" fmla="*/ 1204736 w 1517156"/>
                  <a:gd name="connsiteY3" fmla="*/ 388259 h 1158482"/>
                  <a:gd name="connsiteX4" fmla="*/ 1364756 w 1517156"/>
                  <a:gd name="connsiteY4" fmla="*/ 533039 h 1158482"/>
                  <a:gd name="connsiteX5" fmla="*/ 1456196 w 1517156"/>
                  <a:gd name="connsiteY5" fmla="*/ 609239 h 1158482"/>
                  <a:gd name="connsiteX6" fmla="*/ 1517156 w 1517156"/>
                  <a:gd name="connsiteY6" fmla="*/ 746399 h 1158482"/>
                  <a:gd name="connsiteX7" fmla="*/ 1517156 w 1517156"/>
                  <a:gd name="connsiteY7" fmla="*/ 868319 h 1158482"/>
                  <a:gd name="connsiteX8" fmla="*/ 1456196 w 1517156"/>
                  <a:gd name="connsiteY8" fmla="*/ 1035959 h 1158482"/>
                  <a:gd name="connsiteX9" fmla="*/ 1326656 w 1517156"/>
                  <a:gd name="connsiteY9" fmla="*/ 1135019 h 1158482"/>
                  <a:gd name="connsiteX10" fmla="*/ 1151396 w 1517156"/>
                  <a:gd name="connsiteY10" fmla="*/ 1157879 h 1158482"/>
                  <a:gd name="connsiteX11" fmla="*/ 1006616 w 1517156"/>
                  <a:gd name="connsiteY11" fmla="*/ 1119779 h 1158482"/>
                  <a:gd name="connsiteX12" fmla="*/ 854216 w 1517156"/>
                  <a:gd name="connsiteY12" fmla="*/ 1074059 h 1158482"/>
                  <a:gd name="connsiteX13" fmla="*/ 739916 w 1517156"/>
                  <a:gd name="connsiteY13" fmla="*/ 1074059 h 1158482"/>
                  <a:gd name="connsiteX14" fmla="*/ 648476 w 1517156"/>
                  <a:gd name="connsiteY14" fmla="*/ 1104539 h 1158482"/>
                  <a:gd name="connsiteX15" fmla="*/ 518936 w 1517156"/>
                  <a:gd name="connsiteY15" fmla="*/ 1127399 h 1158482"/>
                  <a:gd name="connsiteX16" fmla="*/ 412256 w 1517156"/>
                  <a:gd name="connsiteY16" fmla="*/ 1150259 h 1158482"/>
                  <a:gd name="connsiteX17" fmla="*/ 267476 w 1517156"/>
                  <a:gd name="connsiteY17" fmla="*/ 1142639 h 1158482"/>
                  <a:gd name="connsiteX18" fmla="*/ 115076 w 1517156"/>
                  <a:gd name="connsiteY18" fmla="*/ 1051199 h 1158482"/>
                  <a:gd name="connsiteX19" fmla="*/ 16016 w 1517156"/>
                  <a:gd name="connsiteY19" fmla="*/ 883559 h 1158482"/>
                  <a:gd name="connsiteX20" fmla="*/ 3316 w 1517156"/>
                  <a:gd name="connsiteY20" fmla="*/ 752749 h 1158482"/>
                  <a:gd name="connsiteX21" fmla="*/ 49036 w 1517156"/>
                  <a:gd name="connsiteY21" fmla="*/ 621939 h 1158482"/>
                  <a:gd name="connsiteX22" fmla="*/ 137936 w 1517156"/>
                  <a:gd name="connsiteY22" fmla="*/ 540659 h 1158482"/>
                  <a:gd name="connsiteX23" fmla="*/ 234456 w 1517156"/>
                  <a:gd name="connsiteY23" fmla="*/ 468904 h 1158482"/>
                  <a:gd name="connsiteX24" fmla="*/ 366536 w 1517156"/>
                  <a:gd name="connsiteY24" fmla="*/ 365399 h 1158482"/>
                  <a:gd name="connsiteX25" fmla="*/ 465596 w 1517156"/>
                  <a:gd name="connsiteY25" fmla="*/ 243479 h 1158482"/>
                  <a:gd name="connsiteX26" fmla="*/ 534176 w 1517156"/>
                  <a:gd name="connsiteY26" fmla="*/ 159659 h 1158482"/>
                  <a:gd name="connsiteX27" fmla="*/ 595136 w 1517156"/>
                  <a:gd name="connsiteY27" fmla="*/ 75839 h 1158482"/>
                  <a:gd name="connsiteX28" fmla="*/ 684036 w 1517156"/>
                  <a:gd name="connsiteY28" fmla="*/ 16149 h 1158482"/>
                  <a:gd name="connsiteX29" fmla="*/ 824371 w 1517156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47448 w 1516128"/>
                  <a:gd name="connsiteY14" fmla="*/ 1104539 h 1158482"/>
                  <a:gd name="connsiteX15" fmla="*/ 517908 w 1516128"/>
                  <a:gd name="connsiteY15" fmla="*/ 112739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47448 w 1516128"/>
                  <a:gd name="connsiteY14" fmla="*/ 11045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28398 w 1516128"/>
                  <a:gd name="connsiteY14" fmla="*/ 1101364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28398 w 1516128"/>
                  <a:gd name="connsiteY14" fmla="*/ 1101364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44273 w 1516128"/>
                  <a:gd name="connsiteY14" fmla="*/ 10918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8736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44273 w 1516128"/>
                  <a:gd name="connsiteY14" fmla="*/ 10918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23165"/>
                  <a:gd name="connsiteY0" fmla="*/ 4719 h 1158482"/>
                  <a:gd name="connsiteX1" fmla="*/ 959868 w 1523165"/>
                  <a:gd name="connsiteY1" fmla="*/ 83459 h 1158482"/>
                  <a:gd name="connsiteX2" fmla="*/ 1081788 w 1523165"/>
                  <a:gd name="connsiteY2" fmla="*/ 258719 h 1158482"/>
                  <a:gd name="connsiteX3" fmla="*/ 1203708 w 1523165"/>
                  <a:gd name="connsiteY3" fmla="*/ 388259 h 1158482"/>
                  <a:gd name="connsiteX4" fmla="*/ 1363728 w 1523165"/>
                  <a:gd name="connsiteY4" fmla="*/ 533039 h 1158482"/>
                  <a:gd name="connsiteX5" fmla="*/ 1464693 w 1523165"/>
                  <a:gd name="connsiteY5" fmla="*/ 618764 h 1158482"/>
                  <a:gd name="connsiteX6" fmla="*/ 1516128 w 1523165"/>
                  <a:gd name="connsiteY6" fmla="*/ 746399 h 1158482"/>
                  <a:gd name="connsiteX7" fmla="*/ 1516128 w 1523165"/>
                  <a:gd name="connsiteY7" fmla="*/ 887369 h 1158482"/>
                  <a:gd name="connsiteX8" fmla="*/ 1455168 w 1523165"/>
                  <a:gd name="connsiteY8" fmla="*/ 1035959 h 1158482"/>
                  <a:gd name="connsiteX9" fmla="*/ 1325628 w 1523165"/>
                  <a:gd name="connsiteY9" fmla="*/ 1135019 h 1158482"/>
                  <a:gd name="connsiteX10" fmla="*/ 1150368 w 1523165"/>
                  <a:gd name="connsiteY10" fmla="*/ 1157879 h 1158482"/>
                  <a:gd name="connsiteX11" fmla="*/ 1005588 w 1523165"/>
                  <a:gd name="connsiteY11" fmla="*/ 1119779 h 1158482"/>
                  <a:gd name="connsiteX12" fmla="*/ 853188 w 1523165"/>
                  <a:gd name="connsiteY12" fmla="*/ 1074059 h 1158482"/>
                  <a:gd name="connsiteX13" fmla="*/ 754763 w 1523165"/>
                  <a:gd name="connsiteY13" fmla="*/ 1070884 h 1158482"/>
                  <a:gd name="connsiteX14" fmla="*/ 644273 w 1523165"/>
                  <a:gd name="connsiteY14" fmla="*/ 1091839 h 1158482"/>
                  <a:gd name="connsiteX15" fmla="*/ 540133 w 1523165"/>
                  <a:gd name="connsiteY15" fmla="*/ 1121049 h 1158482"/>
                  <a:gd name="connsiteX16" fmla="*/ 411228 w 1523165"/>
                  <a:gd name="connsiteY16" fmla="*/ 1150259 h 1158482"/>
                  <a:gd name="connsiteX17" fmla="*/ 266448 w 1523165"/>
                  <a:gd name="connsiteY17" fmla="*/ 1142639 h 1158482"/>
                  <a:gd name="connsiteX18" fmla="*/ 114048 w 1523165"/>
                  <a:gd name="connsiteY18" fmla="*/ 1051199 h 1158482"/>
                  <a:gd name="connsiteX19" fmla="*/ 18163 w 1523165"/>
                  <a:gd name="connsiteY19" fmla="*/ 902609 h 1158482"/>
                  <a:gd name="connsiteX20" fmla="*/ 2288 w 1523165"/>
                  <a:gd name="connsiteY20" fmla="*/ 752749 h 1158482"/>
                  <a:gd name="connsiteX21" fmla="*/ 48008 w 1523165"/>
                  <a:gd name="connsiteY21" fmla="*/ 621939 h 1158482"/>
                  <a:gd name="connsiteX22" fmla="*/ 136908 w 1523165"/>
                  <a:gd name="connsiteY22" fmla="*/ 540659 h 1158482"/>
                  <a:gd name="connsiteX23" fmla="*/ 233428 w 1523165"/>
                  <a:gd name="connsiteY23" fmla="*/ 468904 h 1158482"/>
                  <a:gd name="connsiteX24" fmla="*/ 365508 w 1523165"/>
                  <a:gd name="connsiteY24" fmla="*/ 365399 h 1158482"/>
                  <a:gd name="connsiteX25" fmla="*/ 464568 w 1523165"/>
                  <a:gd name="connsiteY25" fmla="*/ 243479 h 1158482"/>
                  <a:gd name="connsiteX26" fmla="*/ 533148 w 1523165"/>
                  <a:gd name="connsiteY26" fmla="*/ 159659 h 1158482"/>
                  <a:gd name="connsiteX27" fmla="*/ 594108 w 1523165"/>
                  <a:gd name="connsiteY27" fmla="*/ 75839 h 1158482"/>
                  <a:gd name="connsiteX28" fmla="*/ 683008 w 1523165"/>
                  <a:gd name="connsiteY28" fmla="*/ 16149 h 1158482"/>
                  <a:gd name="connsiteX29" fmla="*/ 823343 w 1523165"/>
                  <a:gd name="connsiteY29" fmla="*/ 4719 h 1158482"/>
                  <a:gd name="connsiteX0" fmla="*/ 823343 w 1523165"/>
                  <a:gd name="connsiteY0" fmla="*/ 4719 h 1158482"/>
                  <a:gd name="connsiteX1" fmla="*/ 959868 w 1523165"/>
                  <a:gd name="connsiteY1" fmla="*/ 83459 h 1158482"/>
                  <a:gd name="connsiteX2" fmla="*/ 1081788 w 1523165"/>
                  <a:gd name="connsiteY2" fmla="*/ 258719 h 1158482"/>
                  <a:gd name="connsiteX3" fmla="*/ 1203708 w 1523165"/>
                  <a:gd name="connsiteY3" fmla="*/ 388259 h 1158482"/>
                  <a:gd name="connsiteX4" fmla="*/ 1363728 w 1523165"/>
                  <a:gd name="connsiteY4" fmla="*/ 533039 h 1158482"/>
                  <a:gd name="connsiteX5" fmla="*/ 1464693 w 1523165"/>
                  <a:gd name="connsiteY5" fmla="*/ 618764 h 1158482"/>
                  <a:gd name="connsiteX6" fmla="*/ 1516128 w 1523165"/>
                  <a:gd name="connsiteY6" fmla="*/ 746399 h 1158482"/>
                  <a:gd name="connsiteX7" fmla="*/ 1516128 w 1523165"/>
                  <a:gd name="connsiteY7" fmla="*/ 887369 h 1158482"/>
                  <a:gd name="connsiteX8" fmla="*/ 1455168 w 1523165"/>
                  <a:gd name="connsiteY8" fmla="*/ 1035959 h 1158482"/>
                  <a:gd name="connsiteX9" fmla="*/ 1325628 w 1523165"/>
                  <a:gd name="connsiteY9" fmla="*/ 1135019 h 1158482"/>
                  <a:gd name="connsiteX10" fmla="*/ 1150368 w 1523165"/>
                  <a:gd name="connsiteY10" fmla="*/ 1157879 h 1158482"/>
                  <a:gd name="connsiteX11" fmla="*/ 1005588 w 1523165"/>
                  <a:gd name="connsiteY11" fmla="*/ 1119779 h 1158482"/>
                  <a:gd name="connsiteX12" fmla="*/ 853188 w 1523165"/>
                  <a:gd name="connsiteY12" fmla="*/ 1074059 h 1158482"/>
                  <a:gd name="connsiteX13" fmla="*/ 754763 w 1523165"/>
                  <a:gd name="connsiteY13" fmla="*/ 1070884 h 1158482"/>
                  <a:gd name="connsiteX14" fmla="*/ 644273 w 1523165"/>
                  <a:gd name="connsiteY14" fmla="*/ 1091839 h 1158482"/>
                  <a:gd name="connsiteX15" fmla="*/ 540133 w 1523165"/>
                  <a:gd name="connsiteY15" fmla="*/ 1121049 h 1158482"/>
                  <a:gd name="connsiteX16" fmla="*/ 411228 w 1523165"/>
                  <a:gd name="connsiteY16" fmla="*/ 1150259 h 1158482"/>
                  <a:gd name="connsiteX17" fmla="*/ 266448 w 1523165"/>
                  <a:gd name="connsiteY17" fmla="*/ 1142639 h 1158482"/>
                  <a:gd name="connsiteX18" fmla="*/ 114048 w 1523165"/>
                  <a:gd name="connsiteY18" fmla="*/ 1051199 h 1158482"/>
                  <a:gd name="connsiteX19" fmla="*/ 18163 w 1523165"/>
                  <a:gd name="connsiteY19" fmla="*/ 902609 h 1158482"/>
                  <a:gd name="connsiteX20" fmla="*/ 2288 w 1523165"/>
                  <a:gd name="connsiteY20" fmla="*/ 752749 h 1158482"/>
                  <a:gd name="connsiteX21" fmla="*/ 48008 w 1523165"/>
                  <a:gd name="connsiteY21" fmla="*/ 621939 h 1158482"/>
                  <a:gd name="connsiteX22" fmla="*/ 136908 w 1523165"/>
                  <a:gd name="connsiteY22" fmla="*/ 540659 h 1158482"/>
                  <a:gd name="connsiteX23" fmla="*/ 233428 w 1523165"/>
                  <a:gd name="connsiteY23" fmla="*/ 468904 h 1158482"/>
                  <a:gd name="connsiteX24" fmla="*/ 365508 w 1523165"/>
                  <a:gd name="connsiteY24" fmla="*/ 365399 h 1158482"/>
                  <a:gd name="connsiteX25" fmla="*/ 464568 w 1523165"/>
                  <a:gd name="connsiteY25" fmla="*/ 253004 h 1158482"/>
                  <a:gd name="connsiteX26" fmla="*/ 533148 w 1523165"/>
                  <a:gd name="connsiteY26" fmla="*/ 159659 h 1158482"/>
                  <a:gd name="connsiteX27" fmla="*/ 594108 w 1523165"/>
                  <a:gd name="connsiteY27" fmla="*/ 75839 h 1158482"/>
                  <a:gd name="connsiteX28" fmla="*/ 683008 w 1523165"/>
                  <a:gd name="connsiteY28" fmla="*/ 16149 h 1158482"/>
                  <a:gd name="connsiteX29" fmla="*/ 823343 w 1523165"/>
                  <a:gd name="connsiteY29" fmla="*/ 4719 h 115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523165" h="1158482">
                    <a:moveTo>
                      <a:pt x="823343" y="4719"/>
                    </a:moveTo>
                    <a:cubicBezTo>
                      <a:pt x="869486" y="15937"/>
                      <a:pt x="916794" y="41126"/>
                      <a:pt x="959868" y="83459"/>
                    </a:cubicBezTo>
                    <a:cubicBezTo>
                      <a:pt x="1002942" y="125792"/>
                      <a:pt x="1041148" y="207919"/>
                      <a:pt x="1081788" y="258719"/>
                    </a:cubicBezTo>
                    <a:cubicBezTo>
                      <a:pt x="1122428" y="309519"/>
                      <a:pt x="1156718" y="342539"/>
                      <a:pt x="1203708" y="388259"/>
                    </a:cubicBezTo>
                    <a:cubicBezTo>
                      <a:pt x="1250698" y="433979"/>
                      <a:pt x="1320231" y="494622"/>
                      <a:pt x="1363728" y="533039"/>
                    </a:cubicBezTo>
                    <a:cubicBezTo>
                      <a:pt x="1407225" y="571456"/>
                      <a:pt x="1439293" y="583204"/>
                      <a:pt x="1464693" y="618764"/>
                    </a:cubicBezTo>
                    <a:cubicBezTo>
                      <a:pt x="1490093" y="654324"/>
                      <a:pt x="1507556" y="701632"/>
                      <a:pt x="1516128" y="746399"/>
                    </a:cubicBezTo>
                    <a:cubicBezTo>
                      <a:pt x="1524701" y="791167"/>
                      <a:pt x="1526288" y="839109"/>
                      <a:pt x="1516128" y="887369"/>
                    </a:cubicBezTo>
                    <a:cubicBezTo>
                      <a:pt x="1505968" y="935629"/>
                      <a:pt x="1486918" y="994684"/>
                      <a:pt x="1455168" y="1035959"/>
                    </a:cubicBezTo>
                    <a:cubicBezTo>
                      <a:pt x="1423418" y="1077234"/>
                      <a:pt x="1376428" y="1114699"/>
                      <a:pt x="1325628" y="1135019"/>
                    </a:cubicBezTo>
                    <a:cubicBezTo>
                      <a:pt x="1274828" y="1155339"/>
                      <a:pt x="1203708" y="1160419"/>
                      <a:pt x="1150368" y="1157879"/>
                    </a:cubicBezTo>
                    <a:cubicBezTo>
                      <a:pt x="1097028" y="1155339"/>
                      <a:pt x="1055118" y="1133749"/>
                      <a:pt x="1005588" y="1119779"/>
                    </a:cubicBezTo>
                    <a:cubicBezTo>
                      <a:pt x="956058" y="1105809"/>
                      <a:pt x="894992" y="1082208"/>
                      <a:pt x="853188" y="1074059"/>
                    </a:cubicBezTo>
                    <a:cubicBezTo>
                      <a:pt x="811384" y="1065910"/>
                      <a:pt x="789582" y="1067921"/>
                      <a:pt x="754763" y="1070884"/>
                    </a:cubicBezTo>
                    <a:cubicBezTo>
                      <a:pt x="719944" y="1073847"/>
                      <a:pt x="680045" y="1083478"/>
                      <a:pt x="644273" y="1091839"/>
                    </a:cubicBezTo>
                    <a:cubicBezTo>
                      <a:pt x="608501" y="1100200"/>
                      <a:pt x="578974" y="1111312"/>
                      <a:pt x="540133" y="1121049"/>
                    </a:cubicBezTo>
                    <a:cubicBezTo>
                      <a:pt x="501292" y="1130786"/>
                      <a:pt x="456842" y="1146661"/>
                      <a:pt x="411228" y="1150259"/>
                    </a:cubicBezTo>
                    <a:cubicBezTo>
                      <a:pt x="365614" y="1153857"/>
                      <a:pt x="315978" y="1159149"/>
                      <a:pt x="266448" y="1142639"/>
                    </a:cubicBezTo>
                    <a:cubicBezTo>
                      <a:pt x="216918" y="1126129"/>
                      <a:pt x="155429" y="1091204"/>
                      <a:pt x="114048" y="1051199"/>
                    </a:cubicBezTo>
                    <a:cubicBezTo>
                      <a:pt x="72667" y="1011194"/>
                      <a:pt x="36790" y="952351"/>
                      <a:pt x="18163" y="902609"/>
                    </a:cubicBezTo>
                    <a:cubicBezTo>
                      <a:pt x="-464" y="852867"/>
                      <a:pt x="-2686" y="799527"/>
                      <a:pt x="2288" y="752749"/>
                    </a:cubicBezTo>
                    <a:cubicBezTo>
                      <a:pt x="7262" y="705971"/>
                      <a:pt x="25571" y="657287"/>
                      <a:pt x="48008" y="621939"/>
                    </a:cubicBezTo>
                    <a:cubicBezTo>
                      <a:pt x="70445" y="586591"/>
                      <a:pt x="106005" y="566165"/>
                      <a:pt x="136908" y="540659"/>
                    </a:cubicBezTo>
                    <a:cubicBezTo>
                      <a:pt x="167811" y="515153"/>
                      <a:pt x="195328" y="498114"/>
                      <a:pt x="233428" y="468904"/>
                    </a:cubicBezTo>
                    <a:cubicBezTo>
                      <a:pt x="271528" y="439694"/>
                      <a:pt x="326985" y="401382"/>
                      <a:pt x="365508" y="365399"/>
                    </a:cubicBezTo>
                    <a:cubicBezTo>
                      <a:pt x="404031" y="329416"/>
                      <a:pt x="464568" y="253004"/>
                      <a:pt x="464568" y="253004"/>
                    </a:cubicBezTo>
                    <a:cubicBezTo>
                      <a:pt x="492508" y="218714"/>
                      <a:pt x="511558" y="189186"/>
                      <a:pt x="533148" y="159659"/>
                    </a:cubicBezTo>
                    <a:cubicBezTo>
                      <a:pt x="554738" y="130132"/>
                      <a:pt x="571248" y="98699"/>
                      <a:pt x="594108" y="75839"/>
                    </a:cubicBezTo>
                    <a:cubicBezTo>
                      <a:pt x="616968" y="52979"/>
                      <a:pt x="644802" y="28002"/>
                      <a:pt x="683008" y="16149"/>
                    </a:cubicBezTo>
                    <a:cubicBezTo>
                      <a:pt x="721214" y="4296"/>
                      <a:pt x="777200" y="-6499"/>
                      <a:pt x="823343" y="47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6" name="任意多边形 165"/>
              <p:cNvSpPr/>
              <p:nvPr/>
            </p:nvSpPr>
            <p:spPr>
              <a:xfrm>
                <a:off x="2337341" y="-521817"/>
                <a:ext cx="435388" cy="572008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35388" h="572008">
                    <a:moveTo>
                      <a:pt x="213842" y="64"/>
                    </a:moveTo>
                    <a:cubicBezTo>
                      <a:pt x="240300" y="1122"/>
                      <a:pt x="269934" y="12235"/>
                      <a:pt x="299567" y="31814"/>
                    </a:cubicBezTo>
                    <a:cubicBezTo>
                      <a:pt x="329200" y="51393"/>
                      <a:pt x="369946" y="84731"/>
                      <a:pt x="391642" y="117539"/>
                    </a:cubicBezTo>
                    <a:cubicBezTo>
                      <a:pt x="413338" y="150347"/>
                      <a:pt x="422863" y="191622"/>
                      <a:pt x="429742" y="228664"/>
                    </a:cubicBezTo>
                    <a:cubicBezTo>
                      <a:pt x="436621" y="265706"/>
                      <a:pt x="436621" y="301689"/>
                      <a:pt x="432917" y="339789"/>
                    </a:cubicBezTo>
                    <a:cubicBezTo>
                      <a:pt x="429213" y="377889"/>
                      <a:pt x="424450" y="424456"/>
                      <a:pt x="407517" y="457264"/>
                    </a:cubicBezTo>
                    <a:cubicBezTo>
                      <a:pt x="390584" y="490072"/>
                      <a:pt x="359892" y="517589"/>
                      <a:pt x="331317" y="536639"/>
                    </a:cubicBezTo>
                    <a:cubicBezTo>
                      <a:pt x="302742" y="555689"/>
                      <a:pt x="268875" y="568918"/>
                      <a:pt x="236067" y="571564"/>
                    </a:cubicBezTo>
                    <a:cubicBezTo>
                      <a:pt x="203259" y="574210"/>
                      <a:pt x="163571" y="564685"/>
                      <a:pt x="134467" y="552514"/>
                    </a:cubicBezTo>
                    <a:cubicBezTo>
                      <a:pt x="105363" y="540343"/>
                      <a:pt x="82609" y="526585"/>
                      <a:pt x="61442" y="498539"/>
                    </a:cubicBezTo>
                    <a:cubicBezTo>
                      <a:pt x="40275" y="470493"/>
                      <a:pt x="17521" y="422868"/>
                      <a:pt x="7467" y="384239"/>
                    </a:cubicBezTo>
                    <a:cubicBezTo>
                      <a:pt x="-2587" y="345610"/>
                      <a:pt x="59" y="301689"/>
                      <a:pt x="1117" y="266764"/>
                    </a:cubicBezTo>
                    <a:cubicBezTo>
                      <a:pt x="2175" y="231839"/>
                      <a:pt x="3234" y="204852"/>
                      <a:pt x="13817" y="174689"/>
                    </a:cubicBezTo>
                    <a:cubicBezTo>
                      <a:pt x="24400" y="144527"/>
                      <a:pt x="47154" y="110131"/>
                      <a:pt x="64617" y="85789"/>
                    </a:cubicBezTo>
                    <a:cubicBezTo>
                      <a:pt x="82080" y="61447"/>
                      <a:pt x="115946" y="39752"/>
                      <a:pt x="140817" y="25464"/>
                    </a:cubicBezTo>
                    <a:cubicBezTo>
                      <a:pt x="165688" y="11177"/>
                      <a:pt x="187384" y="-994"/>
                      <a:pt x="213842" y="6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" name="任意多边形 166"/>
              <p:cNvSpPr/>
              <p:nvPr/>
            </p:nvSpPr>
            <p:spPr>
              <a:xfrm>
                <a:off x="2785554" y="-944550"/>
                <a:ext cx="412377" cy="574814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4762 w 436308"/>
                  <a:gd name="connsiteY0" fmla="*/ 64 h 572008"/>
                  <a:gd name="connsiteX1" fmla="*/ 300487 w 436308"/>
                  <a:gd name="connsiteY1" fmla="*/ 31814 h 572008"/>
                  <a:gd name="connsiteX2" fmla="*/ 392562 w 436308"/>
                  <a:gd name="connsiteY2" fmla="*/ 117539 h 572008"/>
                  <a:gd name="connsiteX3" fmla="*/ 430662 w 436308"/>
                  <a:gd name="connsiteY3" fmla="*/ 228664 h 572008"/>
                  <a:gd name="connsiteX4" fmla="*/ 433837 w 436308"/>
                  <a:gd name="connsiteY4" fmla="*/ 339789 h 572008"/>
                  <a:gd name="connsiteX5" fmla="*/ 408437 w 436308"/>
                  <a:gd name="connsiteY5" fmla="*/ 457264 h 572008"/>
                  <a:gd name="connsiteX6" fmla="*/ 332237 w 436308"/>
                  <a:gd name="connsiteY6" fmla="*/ 536639 h 572008"/>
                  <a:gd name="connsiteX7" fmla="*/ 236987 w 436308"/>
                  <a:gd name="connsiteY7" fmla="*/ 571564 h 572008"/>
                  <a:gd name="connsiteX8" fmla="*/ 135387 w 436308"/>
                  <a:gd name="connsiteY8" fmla="*/ 552514 h 572008"/>
                  <a:gd name="connsiteX9" fmla="*/ 62362 w 436308"/>
                  <a:gd name="connsiteY9" fmla="*/ 498539 h 572008"/>
                  <a:gd name="connsiteX10" fmla="*/ 8387 w 436308"/>
                  <a:gd name="connsiteY10" fmla="*/ 384239 h 572008"/>
                  <a:gd name="connsiteX11" fmla="*/ 2037 w 436308"/>
                  <a:gd name="connsiteY11" fmla="*/ 266764 h 572008"/>
                  <a:gd name="connsiteX12" fmla="*/ 27437 w 436308"/>
                  <a:gd name="connsiteY12" fmla="*/ 174689 h 572008"/>
                  <a:gd name="connsiteX13" fmla="*/ 65537 w 436308"/>
                  <a:gd name="connsiteY13" fmla="*/ 85789 h 572008"/>
                  <a:gd name="connsiteX14" fmla="*/ 141737 w 436308"/>
                  <a:gd name="connsiteY14" fmla="*/ 25464 h 572008"/>
                  <a:gd name="connsiteX15" fmla="*/ 214762 w 436308"/>
                  <a:gd name="connsiteY15" fmla="*/ 64 h 572008"/>
                  <a:gd name="connsiteX0" fmla="*/ 208537 w 430083"/>
                  <a:gd name="connsiteY0" fmla="*/ 64 h 572008"/>
                  <a:gd name="connsiteX1" fmla="*/ 294262 w 430083"/>
                  <a:gd name="connsiteY1" fmla="*/ 31814 h 572008"/>
                  <a:gd name="connsiteX2" fmla="*/ 386337 w 430083"/>
                  <a:gd name="connsiteY2" fmla="*/ 117539 h 572008"/>
                  <a:gd name="connsiteX3" fmla="*/ 424437 w 430083"/>
                  <a:gd name="connsiteY3" fmla="*/ 228664 h 572008"/>
                  <a:gd name="connsiteX4" fmla="*/ 427612 w 430083"/>
                  <a:gd name="connsiteY4" fmla="*/ 339789 h 572008"/>
                  <a:gd name="connsiteX5" fmla="*/ 402212 w 430083"/>
                  <a:gd name="connsiteY5" fmla="*/ 457264 h 572008"/>
                  <a:gd name="connsiteX6" fmla="*/ 326012 w 430083"/>
                  <a:gd name="connsiteY6" fmla="*/ 536639 h 572008"/>
                  <a:gd name="connsiteX7" fmla="*/ 230762 w 430083"/>
                  <a:gd name="connsiteY7" fmla="*/ 571564 h 572008"/>
                  <a:gd name="connsiteX8" fmla="*/ 129162 w 430083"/>
                  <a:gd name="connsiteY8" fmla="*/ 552514 h 572008"/>
                  <a:gd name="connsiteX9" fmla="*/ 56137 w 430083"/>
                  <a:gd name="connsiteY9" fmla="*/ 498539 h 572008"/>
                  <a:gd name="connsiteX10" fmla="*/ 2162 w 430083"/>
                  <a:gd name="connsiteY10" fmla="*/ 384239 h 572008"/>
                  <a:gd name="connsiteX11" fmla="*/ 11687 w 430083"/>
                  <a:gd name="connsiteY11" fmla="*/ 266764 h 572008"/>
                  <a:gd name="connsiteX12" fmla="*/ 21212 w 430083"/>
                  <a:gd name="connsiteY12" fmla="*/ 174689 h 572008"/>
                  <a:gd name="connsiteX13" fmla="*/ 59312 w 430083"/>
                  <a:gd name="connsiteY13" fmla="*/ 85789 h 572008"/>
                  <a:gd name="connsiteX14" fmla="*/ 135512 w 430083"/>
                  <a:gd name="connsiteY14" fmla="*/ 25464 h 572008"/>
                  <a:gd name="connsiteX15" fmla="*/ 208537 w 430083"/>
                  <a:gd name="connsiteY15" fmla="*/ 64 h 572008"/>
                  <a:gd name="connsiteX0" fmla="*/ 197124 w 418670"/>
                  <a:gd name="connsiteY0" fmla="*/ 64 h 572008"/>
                  <a:gd name="connsiteX1" fmla="*/ 282849 w 418670"/>
                  <a:gd name="connsiteY1" fmla="*/ 31814 h 572008"/>
                  <a:gd name="connsiteX2" fmla="*/ 374924 w 418670"/>
                  <a:gd name="connsiteY2" fmla="*/ 117539 h 572008"/>
                  <a:gd name="connsiteX3" fmla="*/ 413024 w 418670"/>
                  <a:gd name="connsiteY3" fmla="*/ 228664 h 572008"/>
                  <a:gd name="connsiteX4" fmla="*/ 416199 w 418670"/>
                  <a:gd name="connsiteY4" fmla="*/ 339789 h 572008"/>
                  <a:gd name="connsiteX5" fmla="*/ 390799 w 418670"/>
                  <a:gd name="connsiteY5" fmla="*/ 457264 h 572008"/>
                  <a:gd name="connsiteX6" fmla="*/ 314599 w 418670"/>
                  <a:gd name="connsiteY6" fmla="*/ 536639 h 572008"/>
                  <a:gd name="connsiteX7" fmla="*/ 219349 w 418670"/>
                  <a:gd name="connsiteY7" fmla="*/ 571564 h 572008"/>
                  <a:gd name="connsiteX8" fmla="*/ 117749 w 418670"/>
                  <a:gd name="connsiteY8" fmla="*/ 552514 h 572008"/>
                  <a:gd name="connsiteX9" fmla="*/ 44724 w 418670"/>
                  <a:gd name="connsiteY9" fmla="*/ 498539 h 572008"/>
                  <a:gd name="connsiteX10" fmla="*/ 6624 w 418670"/>
                  <a:gd name="connsiteY10" fmla="*/ 384239 h 572008"/>
                  <a:gd name="connsiteX11" fmla="*/ 274 w 418670"/>
                  <a:gd name="connsiteY11" fmla="*/ 266764 h 572008"/>
                  <a:gd name="connsiteX12" fmla="*/ 9799 w 418670"/>
                  <a:gd name="connsiteY12" fmla="*/ 174689 h 572008"/>
                  <a:gd name="connsiteX13" fmla="*/ 47899 w 418670"/>
                  <a:gd name="connsiteY13" fmla="*/ 85789 h 572008"/>
                  <a:gd name="connsiteX14" fmla="*/ 124099 w 418670"/>
                  <a:gd name="connsiteY14" fmla="*/ 25464 h 572008"/>
                  <a:gd name="connsiteX15" fmla="*/ 197124 w 418670"/>
                  <a:gd name="connsiteY15" fmla="*/ 64 h 572008"/>
                  <a:gd name="connsiteX0" fmla="*/ 197905 w 419451"/>
                  <a:gd name="connsiteY0" fmla="*/ 64 h 572047"/>
                  <a:gd name="connsiteX1" fmla="*/ 283630 w 419451"/>
                  <a:gd name="connsiteY1" fmla="*/ 31814 h 572047"/>
                  <a:gd name="connsiteX2" fmla="*/ 375705 w 419451"/>
                  <a:gd name="connsiteY2" fmla="*/ 117539 h 572047"/>
                  <a:gd name="connsiteX3" fmla="*/ 413805 w 419451"/>
                  <a:gd name="connsiteY3" fmla="*/ 228664 h 572047"/>
                  <a:gd name="connsiteX4" fmla="*/ 416980 w 419451"/>
                  <a:gd name="connsiteY4" fmla="*/ 339789 h 572047"/>
                  <a:gd name="connsiteX5" fmla="*/ 391580 w 419451"/>
                  <a:gd name="connsiteY5" fmla="*/ 457264 h 572047"/>
                  <a:gd name="connsiteX6" fmla="*/ 315380 w 419451"/>
                  <a:gd name="connsiteY6" fmla="*/ 536639 h 572047"/>
                  <a:gd name="connsiteX7" fmla="*/ 220130 w 419451"/>
                  <a:gd name="connsiteY7" fmla="*/ 571564 h 572047"/>
                  <a:gd name="connsiteX8" fmla="*/ 118530 w 419451"/>
                  <a:gd name="connsiteY8" fmla="*/ 552514 h 572047"/>
                  <a:gd name="connsiteX9" fmla="*/ 64555 w 419451"/>
                  <a:gd name="connsiteY9" fmla="*/ 492189 h 572047"/>
                  <a:gd name="connsiteX10" fmla="*/ 7405 w 419451"/>
                  <a:gd name="connsiteY10" fmla="*/ 384239 h 572047"/>
                  <a:gd name="connsiteX11" fmla="*/ 1055 w 419451"/>
                  <a:gd name="connsiteY11" fmla="*/ 266764 h 572047"/>
                  <a:gd name="connsiteX12" fmla="*/ 10580 w 419451"/>
                  <a:gd name="connsiteY12" fmla="*/ 174689 h 572047"/>
                  <a:gd name="connsiteX13" fmla="*/ 48680 w 419451"/>
                  <a:gd name="connsiteY13" fmla="*/ 85789 h 572047"/>
                  <a:gd name="connsiteX14" fmla="*/ 124880 w 419451"/>
                  <a:gd name="connsiteY14" fmla="*/ 25464 h 572047"/>
                  <a:gd name="connsiteX15" fmla="*/ 197905 w 419451"/>
                  <a:gd name="connsiteY15" fmla="*/ 64 h 572047"/>
                  <a:gd name="connsiteX0" fmla="*/ 197073 w 418619"/>
                  <a:gd name="connsiteY0" fmla="*/ 64 h 572047"/>
                  <a:gd name="connsiteX1" fmla="*/ 282798 w 418619"/>
                  <a:gd name="connsiteY1" fmla="*/ 31814 h 572047"/>
                  <a:gd name="connsiteX2" fmla="*/ 374873 w 418619"/>
                  <a:gd name="connsiteY2" fmla="*/ 117539 h 572047"/>
                  <a:gd name="connsiteX3" fmla="*/ 412973 w 418619"/>
                  <a:gd name="connsiteY3" fmla="*/ 228664 h 572047"/>
                  <a:gd name="connsiteX4" fmla="*/ 416148 w 418619"/>
                  <a:gd name="connsiteY4" fmla="*/ 339789 h 572047"/>
                  <a:gd name="connsiteX5" fmla="*/ 390748 w 418619"/>
                  <a:gd name="connsiteY5" fmla="*/ 457264 h 572047"/>
                  <a:gd name="connsiteX6" fmla="*/ 314548 w 418619"/>
                  <a:gd name="connsiteY6" fmla="*/ 536639 h 572047"/>
                  <a:gd name="connsiteX7" fmla="*/ 219298 w 418619"/>
                  <a:gd name="connsiteY7" fmla="*/ 571564 h 572047"/>
                  <a:gd name="connsiteX8" fmla="*/ 117698 w 418619"/>
                  <a:gd name="connsiteY8" fmla="*/ 552514 h 572047"/>
                  <a:gd name="connsiteX9" fmla="*/ 63723 w 418619"/>
                  <a:gd name="connsiteY9" fmla="*/ 492189 h 572047"/>
                  <a:gd name="connsiteX10" fmla="*/ 16098 w 418619"/>
                  <a:gd name="connsiteY10" fmla="*/ 384239 h 572047"/>
                  <a:gd name="connsiteX11" fmla="*/ 223 w 418619"/>
                  <a:gd name="connsiteY11" fmla="*/ 266764 h 572047"/>
                  <a:gd name="connsiteX12" fmla="*/ 9748 w 418619"/>
                  <a:gd name="connsiteY12" fmla="*/ 174689 h 572047"/>
                  <a:gd name="connsiteX13" fmla="*/ 47848 w 418619"/>
                  <a:gd name="connsiteY13" fmla="*/ 85789 h 572047"/>
                  <a:gd name="connsiteX14" fmla="*/ 124048 w 418619"/>
                  <a:gd name="connsiteY14" fmla="*/ 25464 h 572047"/>
                  <a:gd name="connsiteX15" fmla="*/ 197073 w 418619"/>
                  <a:gd name="connsiteY15" fmla="*/ 64 h 572047"/>
                  <a:gd name="connsiteX0" fmla="*/ 197073 w 418619"/>
                  <a:gd name="connsiteY0" fmla="*/ 64 h 571689"/>
                  <a:gd name="connsiteX1" fmla="*/ 282798 w 418619"/>
                  <a:gd name="connsiteY1" fmla="*/ 31814 h 571689"/>
                  <a:gd name="connsiteX2" fmla="*/ 374873 w 418619"/>
                  <a:gd name="connsiteY2" fmla="*/ 117539 h 571689"/>
                  <a:gd name="connsiteX3" fmla="*/ 412973 w 418619"/>
                  <a:gd name="connsiteY3" fmla="*/ 228664 h 571689"/>
                  <a:gd name="connsiteX4" fmla="*/ 416148 w 418619"/>
                  <a:gd name="connsiteY4" fmla="*/ 339789 h 571689"/>
                  <a:gd name="connsiteX5" fmla="*/ 390748 w 418619"/>
                  <a:gd name="connsiteY5" fmla="*/ 457264 h 571689"/>
                  <a:gd name="connsiteX6" fmla="*/ 314548 w 418619"/>
                  <a:gd name="connsiteY6" fmla="*/ 536639 h 571689"/>
                  <a:gd name="connsiteX7" fmla="*/ 219298 w 418619"/>
                  <a:gd name="connsiteY7" fmla="*/ 571564 h 571689"/>
                  <a:gd name="connsiteX8" fmla="*/ 130398 w 418619"/>
                  <a:gd name="connsiteY8" fmla="*/ 546164 h 571689"/>
                  <a:gd name="connsiteX9" fmla="*/ 63723 w 418619"/>
                  <a:gd name="connsiteY9" fmla="*/ 492189 h 571689"/>
                  <a:gd name="connsiteX10" fmla="*/ 16098 w 418619"/>
                  <a:gd name="connsiteY10" fmla="*/ 384239 h 571689"/>
                  <a:gd name="connsiteX11" fmla="*/ 223 w 418619"/>
                  <a:gd name="connsiteY11" fmla="*/ 266764 h 571689"/>
                  <a:gd name="connsiteX12" fmla="*/ 9748 w 418619"/>
                  <a:gd name="connsiteY12" fmla="*/ 174689 h 571689"/>
                  <a:gd name="connsiteX13" fmla="*/ 47848 w 418619"/>
                  <a:gd name="connsiteY13" fmla="*/ 85789 h 571689"/>
                  <a:gd name="connsiteX14" fmla="*/ 124048 w 418619"/>
                  <a:gd name="connsiteY14" fmla="*/ 25464 h 571689"/>
                  <a:gd name="connsiteX15" fmla="*/ 197073 w 418619"/>
                  <a:gd name="connsiteY15" fmla="*/ 64 h 571689"/>
                  <a:gd name="connsiteX0" fmla="*/ 197073 w 418619"/>
                  <a:gd name="connsiteY0" fmla="*/ 18 h 571643"/>
                  <a:gd name="connsiteX1" fmla="*/ 301848 w 418619"/>
                  <a:gd name="connsiteY1" fmla="*/ 28593 h 571643"/>
                  <a:gd name="connsiteX2" fmla="*/ 374873 w 418619"/>
                  <a:gd name="connsiteY2" fmla="*/ 117493 h 571643"/>
                  <a:gd name="connsiteX3" fmla="*/ 412973 w 418619"/>
                  <a:gd name="connsiteY3" fmla="*/ 228618 h 571643"/>
                  <a:gd name="connsiteX4" fmla="*/ 416148 w 418619"/>
                  <a:gd name="connsiteY4" fmla="*/ 339743 h 571643"/>
                  <a:gd name="connsiteX5" fmla="*/ 390748 w 418619"/>
                  <a:gd name="connsiteY5" fmla="*/ 457218 h 571643"/>
                  <a:gd name="connsiteX6" fmla="*/ 314548 w 418619"/>
                  <a:gd name="connsiteY6" fmla="*/ 536593 h 571643"/>
                  <a:gd name="connsiteX7" fmla="*/ 219298 w 418619"/>
                  <a:gd name="connsiteY7" fmla="*/ 571518 h 571643"/>
                  <a:gd name="connsiteX8" fmla="*/ 130398 w 418619"/>
                  <a:gd name="connsiteY8" fmla="*/ 546118 h 571643"/>
                  <a:gd name="connsiteX9" fmla="*/ 63723 w 418619"/>
                  <a:gd name="connsiteY9" fmla="*/ 492143 h 571643"/>
                  <a:gd name="connsiteX10" fmla="*/ 16098 w 418619"/>
                  <a:gd name="connsiteY10" fmla="*/ 384193 h 571643"/>
                  <a:gd name="connsiteX11" fmla="*/ 223 w 418619"/>
                  <a:gd name="connsiteY11" fmla="*/ 266718 h 571643"/>
                  <a:gd name="connsiteX12" fmla="*/ 9748 w 418619"/>
                  <a:gd name="connsiteY12" fmla="*/ 174643 h 571643"/>
                  <a:gd name="connsiteX13" fmla="*/ 47848 w 418619"/>
                  <a:gd name="connsiteY13" fmla="*/ 85743 h 571643"/>
                  <a:gd name="connsiteX14" fmla="*/ 124048 w 418619"/>
                  <a:gd name="connsiteY14" fmla="*/ 25418 h 571643"/>
                  <a:gd name="connsiteX15" fmla="*/ 197073 w 418619"/>
                  <a:gd name="connsiteY15" fmla="*/ 18 h 571643"/>
                  <a:gd name="connsiteX0" fmla="*/ 212948 w 418619"/>
                  <a:gd name="connsiteY0" fmla="*/ 14 h 574814"/>
                  <a:gd name="connsiteX1" fmla="*/ 301848 w 418619"/>
                  <a:gd name="connsiteY1" fmla="*/ 31764 h 574814"/>
                  <a:gd name="connsiteX2" fmla="*/ 374873 w 418619"/>
                  <a:gd name="connsiteY2" fmla="*/ 120664 h 574814"/>
                  <a:gd name="connsiteX3" fmla="*/ 412973 w 418619"/>
                  <a:gd name="connsiteY3" fmla="*/ 231789 h 574814"/>
                  <a:gd name="connsiteX4" fmla="*/ 416148 w 418619"/>
                  <a:gd name="connsiteY4" fmla="*/ 342914 h 574814"/>
                  <a:gd name="connsiteX5" fmla="*/ 390748 w 418619"/>
                  <a:gd name="connsiteY5" fmla="*/ 460389 h 574814"/>
                  <a:gd name="connsiteX6" fmla="*/ 314548 w 418619"/>
                  <a:gd name="connsiteY6" fmla="*/ 539764 h 574814"/>
                  <a:gd name="connsiteX7" fmla="*/ 219298 w 418619"/>
                  <a:gd name="connsiteY7" fmla="*/ 574689 h 574814"/>
                  <a:gd name="connsiteX8" fmla="*/ 130398 w 418619"/>
                  <a:gd name="connsiteY8" fmla="*/ 549289 h 574814"/>
                  <a:gd name="connsiteX9" fmla="*/ 63723 w 418619"/>
                  <a:gd name="connsiteY9" fmla="*/ 495314 h 574814"/>
                  <a:gd name="connsiteX10" fmla="*/ 16098 w 418619"/>
                  <a:gd name="connsiteY10" fmla="*/ 387364 h 574814"/>
                  <a:gd name="connsiteX11" fmla="*/ 223 w 418619"/>
                  <a:gd name="connsiteY11" fmla="*/ 269889 h 574814"/>
                  <a:gd name="connsiteX12" fmla="*/ 9748 w 418619"/>
                  <a:gd name="connsiteY12" fmla="*/ 177814 h 574814"/>
                  <a:gd name="connsiteX13" fmla="*/ 47848 w 418619"/>
                  <a:gd name="connsiteY13" fmla="*/ 88914 h 574814"/>
                  <a:gd name="connsiteX14" fmla="*/ 124048 w 418619"/>
                  <a:gd name="connsiteY14" fmla="*/ 28589 h 574814"/>
                  <a:gd name="connsiteX15" fmla="*/ 212948 w 418619"/>
                  <a:gd name="connsiteY15" fmla="*/ 14 h 574814"/>
                  <a:gd name="connsiteX0" fmla="*/ 213247 w 418918"/>
                  <a:gd name="connsiteY0" fmla="*/ 14 h 574814"/>
                  <a:gd name="connsiteX1" fmla="*/ 302147 w 418918"/>
                  <a:gd name="connsiteY1" fmla="*/ 31764 h 574814"/>
                  <a:gd name="connsiteX2" fmla="*/ 375172 w 418918"/>
                  <a:gd name="connsiteY2" fmla="*/ 120664 h 574814"/>
                  <a:gd name="connsiteX3" fmla="*/ 413272 w 418918"/>
                  <a:gd name="connsiteY3" fmla="*/ 231789 h 574814"/>
                  <a:gd name="connsiteX4" fmla="*/ 416447 w 418918"/>
                  <a:gd name="connsiteY4" fmla="*/ 342914 h 574814"/>
                  <a:gd name="connsiteX5" fmla="*/ 391047 w 418918"/>
                  <a:gd name="connsiteY5" fmla="*/ 460389 h 574814"/>
                  <a:gd name="connsiteX6" fmla="*/ 314847 w 418918"/>
                  <a:gd name="connsiteY6" fmla="*/ 539764 h 574814"/>
                  <a:gd name="connsiteX7" fmla="*/ 219597 w 418918"/>
                  <a:gd name="connsiteY7" fmla="*/ 574689 h 574814"/>
                  <a:gd name="connsiteX8" fmla="*/ 130697 w 418918"/>
                  <a:gd name="connsiteY8" fmla="*/ 549289 h 574814"/>
                  <a:gd name="connsiteX9" fmla="*/ 64022 w 418918"/>
                  <a:gd name="connsiteY9" fmla="*/ 495314 h 574814"/>
                  <a:gd name="connsiteX10" fmla="*/ 16397 w 418918"/>
                  <a:gd name="connsiteY10" fmla="*/ 387364 h 574814"/>
                  <a:gd name="connsiteX11" fmla="*/ 522 w 418918"/>
                  <a:gd name="connsiteY11" fmla="*/ 269889 h 574814"/>
                  <a:gd name="connsiteX12" fmla="*/ 10047 w 418918"/>
                  <a:gd name="connsiteY12" fmla="*/ 177814 h 574814"/>
                  <a:gd name="connsiteX13" fmla="*/ 67197 w 418918"/>
                  <a:gd name="connsiteY13" fmla="*/ 82564 h 574814"/>
                  <a:gd name="connsiteX14" fmla="*/ 124347 w 418918"/>
                  <a:gd name="connsiteY14" fmla="*/ 28589 h 574814"/>
                  <a:gd name="connsiteX15" fmla="*/ 213247 w 418918"/>
                  <a:gd name="connsiteY15" fmla="*/ 14 h 574814"/>
                  <a:gd name="connsiteX0" fmla="*/ 212840 w 418511"/>
                  <a:gd name="connsiteY0" fmla="*/ 14 h 574814"/>
                  <a:gd name="connsiteX1" fmla="*/ 301740 w 418511"/>
                  <a:gd name="connsiteY1" fmla="*/ 31764 h 574814"/>
                  <a:gd name="connsiteX2" fmla="*/ 374765 w 418511"/>
                  <a:gd name="connsiteY2" fmla="*/ 120664 h 574814"/>
                  <a:gd name="connsiteX3" fmla="*/ 412865 w 418511"/>
                  <a:gd name="connsiteY3" fmla="*/ 231789 h 574814"/>
                  <a:gd name="connsiteX4" fmla="*/ 416040 w 418511"/>
                  <a:gd name="connsiteY4" fmla="*/ 342914 h 574814"/>
                  <a:gd name="connsiteX5" fmla="*/ 390640 w 418511"/>
                  <a:gd name="connsiteY5" fmla="*/ 460389 h 574814"/>
                  <a:gd name="connsiteX6" fmla="*/ 314440 w 418511"/>
                  <a:gd name="connsiteY6" fmla="*/ 539764 h 574814"/>
                  <a:gd name="connsiteX7" fmla="*/ 219190 w 418511"/>
                  <a:gd name="connsiteY7" fmla="*/ 574689 h 574814"/>
                  <a:gd name="connsiteX8" fmla="*/ 130290 w 418511"/>
                  <a:gd name="connsiteY8" fmla="*/ 549289 h 574814"/>
                  <a:gd name="connsiteX9" fmla="*/ 63615 w 418511"/>
                  <a:gd name="connsiteY9" fmla="*/ 495314 h 574814"/>
                  <a:gd name="connsiteX10" fmla="*/ 15990 w 418511"/>
                  <a:gd name="connsiteY10" fmla="*/ 387364 h 574814"/>
                  <a:gd name="connsiteX11" fmla="*/ 115 w 418511"/>
                  <a:gd name="connsiteY11" fmla="*/ 269889 h 574814"/>
                  <a:gd name="connsiteX12" fmla="*/ 22340 w 418511"/>
                  <a:gd name="connsiteY12" fmla="*/ 171464 h 574814"/>
                  <a:gd name="connsiteX13" fmla="*/ 66790 w 418511"/>
                  <a:gd name="connsiteY13" fmla="*/ 82564 h 574814"/>
                  <a:gd name="connsiteX14" fmla="*/ 123940 w 418511"/>
                  <a:gd name="connsiteY14" fmla="*/ 28589 h 574814"/>
                  <a:gd name="connsiteX15" fmla="*/ 212840 w 418511"/>
                  <a:gd name="connsiteY15" fmla="*/ 14 h 574814"/>
                  <a:gd name="connsiteX0" fmla="*/ 206706 w 412377"/>
                  <a:gd name="connsiteY0" fmla="*/ 14 h 574814"/>
                  <a:gd name="connsiteX1" fmla="*/ 295606 w 412377"/>
                  <a:gd name="connsiteY1" fmla="*/ 31764 h 574814"/>
                  <a:gd name="connsiteX2" fmla="*/ 368631 w 412377"/>
                  <a:gd name="connsiteY2" fmla="*/ 120664 h 574814"/>
                  <a:gd name="connsiteX3" fmla="*/ 406731 w 412377"/>
                  <a:gd name="connsiteY3" fmla="*/ 231789 h 574814"/>
                  <a:gd name="connsiteX4" fmla="*/ 409906 w 412377"/>
                  <a:gd name="connsiteY4" fmla="*/ 342914 h 574814"/>
                  <a:gd name="connsiteX5" fmla="*/ 384506 w 412377"/>
                  <a:gd name="connsiteY5" fmla="*/ 460389 h 574814"/>
                  <a:gd name="connsiteX6" fmla="*/ 308306 w 412377"/>
                  <a:gd name="connsiteY6" fmla="*/ 539764 h 574814"/>
                  <a:gd name="connsiteX7" fmla="*/ 213056 w 412377"/>
                  <a:gd name="connsiteY7" fmla="*/ 574689 h 574814"/>
                  <a:gd name="connsiteX8" fmla="*/ 124156 w 412377"/>
                  <a:gd name="connsiteY8" fmla="*/ 549289 h 574814"/>
                  <a:gd name="connsiteX9" fmla="*/ 57481 w 412377"/>
                  <a:gd name="connsiteY9" fmla="*/ 495314 h 574814"/>
                  <a:gd name="connsiteX10" fmla="*/ 9856 w 412377"/>
                  <a:gd name="connsiteY10" fmla="*/ 387364 h 574814"/>
                  <a:gd name="connsiteX11" fmla="*/ 331 w 412377"/>
                  <a:gd name="connsiteY11" fmla="*/ 285764 h 574814"/>
                  <a:gd name="connsiteX12" fmla="*/ 16206 w 412377"/>
                  <a:gd name="connsiteY12" fmla="*/ 171464 h 574814"/>
                  <a:gd name="connsiteX13" fmla="*/ 60656 w 412377"/>
                  <a:gd name="connsiteY13" fmla="*/ 82564 h 574814"/>
                  <a:gd name="connsiteX14" fmla="*/ 117806 w 412377"/>
                  <a:gd name="connsiteY14" fmla="*/ 28589 h 574814"/>
                  <a:gd name="connsiteX15" fmla="*/ 206706 w 412377"/>
                  <a:gd name="connsiteY15" fmla="*/ 14 h 574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12377" h="574814">
                    <a:moveTo>
                      <a:pt x="206706" y="14"/>
                    </a:moveTo>
                    <a:cubicBezTo>
                      <a:pt x="236339" y="543"/>
                      <a:pt x="268619" y="11656"/>
                      <a:pt x="295606" y="31764"/>
                    </a:cubicBezTo>
                    <a:cubicBezTo>
                      <a:pt x="322594" y="51872"/>
                      <a:pt x="350110" y="87327"/>
                      <a:pt x="368631" y="120664"/>
                    </a:cubicBezTo>
                    <a:cubicBezTo>
                      <a:pt x="387152" y="154002"/>
                      <a:pt x="399852" y="194747"/>
                      <a:pt x="406731" y="231789"/>
                    </a:cubicBezTo>
                    <a:cubicBezTo>
                      <a:pt x="413610" y="268831"/>
                      <a:pt x="413610" y="304814"/>
                      <a:pt x="409906" y="342914"/>
                    </a:cubicBezTo>
                    <a:cubicBezTo>
                      <a:pt x="406202" y="381014"/>
                      <a:pt x="401439" y="427581"/>
                      <a:pt x="384506" y="460389"/>
                    </a:cubicBezTo>
                    <a:cubicBezTo>
                      <a:pt x="367573" y="493197"/>
                      <a:pt x="336881" y="520714"/>
                      <a:pt x="308306" y="539764"/>
                    </a:cubicBezTo>
                    <a:cubicBezTo>
                      <a:pt x="279731" y="558814"/>
                      <a:pt x="243748" y="573102"/>
                      <a:pt x="213056" y="574689"/>
                    </a:cubicBezTo>
                    <a:cubicBezTo>
                      <a:pt x="182364" y="576277"/>
                      <a:pt x="150085" y="562518"/>
                      <a:pt x="124156" y="549289"/>
                    </a:cubicBezTo>
                    <a:cubicBezTo>
                      <a:pt x="98227" y="536060"/>
                      <a:pt x="76531" y="522301"/>
                      <a:pt x="57481" y="495314"/>
                    </a:cubicBezTo>
                    <a:cubicBezTo>
                      <a:pt x="38431" y="468327"/>
                      <a:pt x="19381" y="422289"/>
                      <a:pt x="9856" y="387364"/>
                    </a:cubicBezTo>
                    <a:cubicBezTo>
                      <a:pt x="331" y="352439"/>
                      <a:pt x="-727" y="321747"/>
                      <a:pt x="331" y="285764"/>
                    </a:cubicBezTo>
                    <a:cubicBezTo>
                      <a:pt x="1389" y="249781"/>
                      <a:pt x="6152" y="205331"/>
                      <a:pt x="16206" y="171464"/>
                    </a:cubicBezTo>
                    <a:cubicBezTo>
                      <a:pt x="26260" y="137597"/>
                      <a:pt x="43193" y="106906"/>
                      <a:pt x="60656" y="82564"/>
                    </a:cubicBezTo>
                    <a:cubicBezTo>
                      <a:pt x="78119" y="58222"/>
                      <a:pt x="93464" y="42347"/>
                      <a:pt x="117806" y="28589"/>
                    </a:cubicBezTo>
                    <a:cubicBezTo>
                      <a:pt x="142148" y="14831"/>
                      <a:pt x="177073" y="-515"/>
                      <a:pt x="206706" y="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8" name="任意多边形 167"/>
              <p:cNvSpPr/>
              <p:nvPr/>
            </p:nvSpPr>
            <p:spPr>
              <a:xfrm rot="838629">
                <a:off x="3337617" y="-905880"/>
                <a:ext cx="428465" cy="544494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3842 w 435388"/>
                  <a:gd name="connsiteY0" fmla="*/ 64 h 553649"/>
                  <a:gd name="connsiteX1" fmla="*/ 299567 w 435388"/>
                  <a:gd name="connsiteY1" fmla="*/ 31814 h 553649"/>
                  <a:gd name="connsiteX2" fmla="*/ 391642 w 435388"/>
                  <a:gd name="connsiteY2" fmla="*/ 117539 h 553649"/>
                  <a:gd name="connsiteX3" fmla="*/ 429742 w 435388"/>
                  <a:gd name="connsiteY3" fmla="*/ 228664 h 553649"/>
                  <a:gd name="connsiteX4" fmla="*/ 432917 w 435388"/>
                  <a:gd name="connsiteY4" fmla="*/ 339789 h 553649"/>
                  <a:gd name="connsiteX5" fmla="*/ 407517 w 435388"/>
                  <a:gd name="connsiteY5" fmla="*/ 457264 h 553649"/>
                  <a:gd name="connsiteX6" fmla="*/ 331317 w 435388"/>
                  <a:gd name="connsiteY6" fmla="*/ 536639 h 553649"/>
                  <a:gd name="connsiteX7" fmla="*/ 236874 w 435388"/>
                  <a:gd name="connsiteY7" fmla="*/ 535373 h 553649"/>
                  <a:gd name="connsiteX8" fmla="*/ 134467 w 435388"/>
                  <a:gd name="connsiteY8" fmla="*/ 552514 h 553649"/>
                  <a:gd name="connsiteX9" fmla="*/ 61442 w 435388"/>
                  <a:gd name="connsiteY9" fmla="*/ 498539 h 553649"/>
                  <a:gd name="connsiteX10" fmla="*/ 7467 w 435388"/>
                  <a:gd name="connsiteY10" fmla="*/ 384239 h 553649"/>
                  <a:gd name="connsiteX11" fmla="*/ 1117 w 435388"/>
                  <a:gd name="connsiteY11" fmla="*/ 266764 h 553649"/>
                  <a:gd name="connsiteX12" fmla="*/ 13817 w 435388"/>
                  <a:gd name="connsiteY12" fmla="*/ 174689 h 553649"/>
                  <a:gd name="connsiteX13" fmla="*/ 64617 w 435388"/>
                  <a:gd name="connsiteY13" fmla="*/ 85789 h 553649"/>
                  <a:gd name="connsiteX14" fmla="*/ 140817 w 435388"/>
                  <a:gd name="connsiteY14" fmla="*/ 25464 h 553649"/>
                  <a:gd name="connsiteX15" fmla="*/ 213842 w 435388"/>
                  <a:gd name="connsiteY15" fmla="*/ 64 h 553649"/>
                  <a:gd name="connsiteX0" fmla="*/ 213842 w 435388"/>
                  <a:gd name="connsiteY0" fmla="*/ 64 h 553764"/>
                  <a:gd name="connsiteX1" fmla="*/ 299567 w 435388"/>
                  <a:gd name="connsiteY1" fmla="*/ 31814 h 553764"/>
                  <a:gd name="connsiteX2" fmla="*/ 391642 w 435388"/>
                  <a:gd name="connsiteY2" fmla="*/ 117539 h 553764"/>
                  <a:gd name="connsiteX3" fmla="*/ 429742 w 435388"/>
                  <a:gd name="connsiteY3" fmla="*/ 228664 h 553764"/>
                  <a:gd name="connsiteX4" fmla="*/ 432917 w 435388"/>
                  <a:gd name="connsiteY4" fmla="*/ 339789 h 553764"/>
                  <a:gd name="connsiteX5" fmla="*/ 407517 w 435388"/>
                  <a:gd name="connsiteY5" fmla="*/ 457264 h 553764"/>
                  <a:gd name="connsiteX6" fmla="*/ 311311 w 435388"/>
                  <a:gd name="connsiteY6" fmla="*/ 521988 h 553764"/>
                  <a:gd name="connsiteX7" fmla="*/ 236874 w 435388"/>
                  <a:gd name="connsiteY7" fmla="*/ 535373 h 553764"/>
                  <a:gd name="connsiteX8" fmla="*/ 134467 w 435388"/>
                  <a:gd name="connsiteY8" fmla="*/ 552514 h 553764"/>
                  <a:gd name="connsiteX9" fmla="*/ 61442 w 435388"/>
                  <a:gd name="connsiteY9" fmla="*/ 498539 h 553764"/>
                  <a:gd name="connsiteX10" fmla="*/ 7467 w 435388"/>
                  <a:gd name="connsiteY10" fmla="*/ 384239 h 553764"/>
                  <a:gd name="connsiteX11" fmla="*/ 1117 w 435388"/>
                  <a:gd name="connsiteY11" fmla="*/ 266764 h 553764"/>
                  <a:gd name="connsiteX12" fmla="*/ 13817 w 435388"/>
                  <a:gd name="connsiteY12" fmla="*/ 174689 h 553764"/>
                  <a:gd name="connsiteX13" fmla="*/ 64617 w 435388"/>
                  <a:gd name="connsiteY13" fmla="*/ 85789 h 553764"/>
                  <a:gd name="connsiteX14" fmla="*/ 140817 w 435388"/>
                  <a:gd name="connsiteY14" fmla="*/ 25464 h 553764"/>
                  <a:gd name="connsiteX15" fmla="*/ 213842 w 435388"/>
                  <a:gd name="connsiteY15" fmla="*/ 64 h 553764"/>
                  <a:gd name="connsiteX0" fmla="*/ 213842 w 437384"/>
                  <a:gd name="connsiteY0" fmla="*/ 64 h 553764"/>
                  <a:gd name="connsiteX1" fmla="*/ 299567 w 437384"/>
                  <a:gd name="connsiteY1" fmla="*/ 31814 h 553764"/>
                  <a:gd name="connsiteX2" fmla="*/ 391642 w 437384"/>
                  <a:gd name="connsiteY2" fmla="*/ 117539 h 553764"/>
                  <a:gd name="connsiteX3" fmla="*/ 429742 w 437384"/>
                  <a:gd name="connsiteY3" fmla="*/ 228664 h 553764"/>
                  <a:gd name="connsiteX4" fmla="*/ 432917 w 437384"/>
                  <a:gd name="connsiteY4" fmla="*/ 339789 h 553764"/>
                  <a:gd name="connsiteX5" fmla="*/ 379815 w 437384"/>
                  <a:gd name="connsiteY5" fmla="*/ 437984 h 553764"/>
                  <a:gd name="connsiteX6" fmla="*/ 311311 w 437384"/>
                  <a:gd name="connsiteY6" fmla="*/ 521988 h 553764"/>
                  <a:gd name="connsiteX7" fmla="*/ 236874 w 437384"/>
                  <a:gd name="connsiteY7" fmla="*/ 535373 h 553764"/>
                  <a:gd name="connsiteX8" fmla="*/ 134467 w 437384"/>
                  <a:gd name="connsiteY8" fmla="*/ 552514 h 553764"/>
                  <a:gd name="connsiteX9" fmla="*/ 61442 w 437384"/>
                  <a:gd name="connsiteY9" fmla="*/ 498539 h 553764"/>
                  <a:gd name="connsiteX10" fmla="*/ 7467 w 437384"/>
                  <a:gd name="connsiteY10" fmla="*/ 384239 h 553764"/>
                  <a:gd name="connsiteX11" fmla="*/ 1117 w 437384"/>
                  <a:gd name="connsiteY11" fmla="*/ 266764 h 553764"/>
                  <a:gd name="connsiteX12" fmla="*/ 13817 w 437384"/>
                  <a:gd name="connsiteY12" fmla="*/ 174689 h 553764"/>
                  <a:gd name="connsiteX13" fmla="*/ 64617 w 437384"/>
                  <a:gd name="connsiteY13" fmla="*/ 85789 h 553764"/>
                  <a:gd name="connsiteX14" fmla="*/ 140817 w 437384"/>
                  <a:gd name="connsiteY14" fmla="*/ 25464 h 553764"/>
                  <a:gd name="connsiteX15" fmla="*/ 213842 w 437384"/>
                  <a:gd name="connsiteY15" fmla="*/ 64 h 553764"/>
                  <a:gd name="connsiteX0" fmla="*/ 213842 w 436489"/>
                  <a:gd name="connsiteY0" fmla="*/ 64 h 553764"/>
                  <a:gd name="connsiteX1" fmla="*/ 299567 w 436489"/>
                  <a:gd name="connsiteY1" fmla="*/ 31814 h 553764"/>
                  <a:gd name="connsiteX2" fmla="*/ 391642 w 436489"/>
                  <a:gd name="connsiteY2" fmla="*/ 117539 h 553764"/>
                  <a:gd name="connsiteX3" fmla="*/ 429742 w 436489"/>
                  <a:gd name="connsiteY3" fmla="*/ 228664 h 553764"/>
                  <a:gd name="connsiteX4" fmla="*/ 432917 w 436489"/>
                  <a:gd name="connsiteY4" fmla="*/ 339789 h 553764"/>
                  <a:gd name="connsiteX5" fmla="*/ 392125 w 436489"/>
                  <a:gd name="connsiteY5" fmla="*/ 448007 h 553764"/>
                  <a:gd name="connsiteX6" fmla="*/ 311311 w 436489"/>
                  <a:gd name="connsiteY6" fmla="*/ 521988 h 553764"/>
                  <a:gd name="connsiteX7" fmla="*/ 236874 w 436489"/>
                  <a:gd name="connsiteY7" fmla="*/ 535373 h 553764"/>
                  <a:gd name="connsiteX8" fmla="*/ 134467 w 436489"/>
                  <a:gd name="connsiteY8" fmla="*/ 552514 h 553764"/>
                  <a:gd name="connsiteX9" fmla="*/ 61442 w 436489"/>
                  <a:gd name="connsiteY9" fmla="*/ 498539 h 553764"/>
                  <a:gd name="connsiteX10" fmla="*/ 7467 w 436489"/>
                  <a:gd name="connsiteY10" fmla="*/ 384239 h 553764"/>
                  <a:gd name="connsiteX11" fmla="*/ 1117 w 436489"/>
                  <a:gd name="connsiteY11" fmla="*/ 266764 h 553764"/>
                  <a:gd name="connsiteX12" fmla="*/ 13817 w 436489"/>
                  <a:gd name="connsiteY12" fmla="*/ 174689 h 553764"/>
                  <a:gd name="connsiteX13" fmla="*/ 64617 w 436489"/>
                  <a:gd name="connsiteY13" fmla="*/ 85789 h 553764"/>
                  <a:gd name="connsiteX14" fmla="*/ 140817 w 436489"/>
                  <a:gd name="connsiteY14" fmla="*/ 25464 h 553764"/>
                  <a:gd name="connsiteX15" fmla="*/ 213842 w 436489"/>
                  <a:gd name="connsiteY15" fmla="*/ 64 h 553764"/>
                  <a:gd name="connsiteX0" fmla="*/ 213842 w 430585"/>
                  <a:gd name="connsiteY0" fmla="*/ 64 h 553764"/>
                  <a:gd name="connsiteX1" fmla="*/ 299567 w 430585"/>
                  <a:gd name="connsiteY1" fmla="*/ 31814 h 553764"/>
                  <a:gd name="connsiteX2" fmla="*/ 391642 w 430585"/>
                  <a:gd name="connsiteY2" fmla="*/ 117539 h 553764"/>
                  <a:gd name="connsiteX3" fmla="*/ 429742 w 430585"/>
                  <a:gd name="connsiteY3" fmla="*/ 228664 h 553764"/>
                  <a:gd name="connsiteX4" fmla="*/ 415979 w 430585"/>
                  <a:gd name="connsiteY4" fmla="*/ 337461 h 553764"/>
                  <a:gd name="connsiteX5" fmla="*/ 392125 w 430585"/>
                  <a:gd name="connsiteY5" fmla="*/ 448007 h 553764"/>
                  <a:gd name="connsiteX6" fmla="*/ 311311 w 430585"/>
                  <a:gd name="connsiteY6" fmla="*/ 521988 h 553764"/>
                  <a:gd name="connsiteX7" fmla="*/ 236874 w 430585"/>
                  <a:gd name="connsiteY7" fmla="*/ 535373 h 553764"/>
                  <a:gd name="connsiteX8" fmla="*/ 134467 w 430585"/>
                  <a:gd name="connsiteY8" fmla="*/ 552514 h 553764"/>
                  <a:gd name="connsiteX9" fmla="*/ 61442 w 430585"/>
                  <a:gd name="connsiteY9" fmla="*/ 498539 h 553764"/>
                  <a:gd name="connsiteX10" fmla="*/ 7467 w 430585"/>
                  <a:gd name="connsiteY10" fmla="*/ 384239 h 553764"/>
                  <a:gd name="connsiteX11" fmla="*/ 1117 w 430585"/>
                  <a:gd name="connsiteY11" fmla="*/ 266764 h 553764"/>
                  <a:gd name="connsiteX12" fmla="*/ 13817 w 430585"/>
                  <a:gd name="connsiteY12" fmla="*/ 174689 h 553764"/>
                  <a:gd name="connsiteX13" fmla="*/ 64617 w 430585"/>
                  <a:gd name="connsiteY13" fmla="*/ 85789 h 553764"/>
                  <a:gd name="connsiteX14" fmla="*/ 140817 w 430585"/>
                  <a:gd name="connsiteY14" fmla="*/ 25464 h 553764"/>
                  <a:gd name="connsiteX15" fmla="*/ 213842 w 430585"/>
                  <a:gd name="connsiteY15" fmla="*/ 64 h 553764"/>
                  <a:gd name="connsiteX0" fmla="*/ 213842 w 435963"/>
                  <a:gd name="connsiteY0" fmla="*/ 64 h 553764"/>
                  <a:gd name="connsiteX1" fmla="*/ 299567 w 435963"/>
                  <a:gd name="connsiteY1" fmla="*/ 31814 h 553764"/>
                  <a:gd name="connsiteX2" fmla="*/ 391642 w 435963"/>
                  <a:gd name="connsiteY2" fmla="*/ 117539 h 553764"/>
                  <a:gd name="connsiteX3" fmla="*/ 429742 w 435963"/>
                  <a:gd name="connsiteY3" fmla="*/ 228664 h 553764"/>
                  <a:gd name="connsiteX4" fmla="*/ 432151 w 435963"/>
                  <a:gd name="connsiteY4" fmla="*/ 336708 h 553764"/>
                  <a:gd name="connsiteX5" fmla="*/ 392125 w 435963"/>
                  <a:gd name="connsiteY5" fmla="*/ 448007 h 553764"/>
                  <a:gd name="connsiteX6" fmla="*/ 311311 w 435963"/>
                  <a:gd name="connsiteY6" fmla="*/ 521988 h 553764"/>
                  <a:gd name="connsiteX7" fmla="*/ 236874 w 435963"/>
                  <a:gd name="connsiteY7" fmla="*/ 535373 h 553764"/>
                  <a:gd name="connsiteX8" fmla="*/ 134467 w 435963"/>
                  <a:gd name="connsiteY8" fmla="*/ 552514 h 553764"/>
                  <a:gd name="connsiteX9" fmla="*/ 61442 w 435963"/>
                  <a:gd name="connsiteY9" fmla="*/ 498539 h 553764"/>
                  <a:gd name="connsiteX10" fmla="*/ 7467 w 435963"/>
                  <a:gd name="connsiteY10" fmla="*/ 384239 h 553764"/>
                  <a:gd name="connsiteX11" fmla="*/ 1117 w 435963"/>
                  <a:gd name="connsiteY11" fmla="*/ 266764 h 553764"/>
                  <a:gd name="connsiteX12" fmla="*/ 13817 w 435963"/>
                  <a:gd name="connsiteY12" fmla="*/ 174689 h 553764"/>
                  <a:gd name="connsiteX13" fmla="*/ 64617 w 435963"/>
                  <a:gd name="connsiteY13" fmla="*/ 85789 h 553764"/>
                  <a:gd name="connsiteX14" fmla="*/ 140817 w 435963"/>
                  <a:gd name="connsiteY14" fmla="*/ 25464 h 553764"/>
                  <a:gd name="connsiteX15" fmla="*/ 213842 w 435963"/>
                  <a:gd name="connsiteY15" fmla="*/ 64 h 553764"/>
                  <a:gd name="connsiteX0" fmla="*/ 213842 w 445884"/>
                  <a:gd name="connsiteY0" fmla="*/ 64 h 553764"/>
                  <a:gd name="connsiteX1" fmla="*/ 299567 w 445884"/>
                  <a:gd name="connsiteY1" fmla="*/ 31814 h 553764"/>
                  <a:gd name="connsiteX2" fmla="*/ 391642 w 445884"/>
                  <a:gd name="connsiteY2" fmla="*/ 117539 h 553764"/>
                  <a:gd name="connsiteX3" fmla="*/ 443613 w 445884"/>
                  <a:gd name="connsiteY3" fmla="*/ 218668 h 553764"/>
                  <a:gd name="connsiteX4" fmla="*/ 432151 w 445884"/>
                  <a:gd name="connsiteY4" fmla="*/ 336708 h 553764"/>
                  <a:gd name="connsiteX5" fmla="*/ 392125 w 445884"/>
                  <a:gd name="connsiteY5" fmla="*/ 448007 h 553764"/>
                  <a:gd name="connsiteX6" fmla="*/ 311311 w 445884"/>
                  <a:gd name="connsiteY6" fmla="*/ 521988 h 553764"/>
                  <a:gd name="connsiteX7" fmla="*/ 236874 w 445884"/>
                  <a:gd name="connsiteY7" fmla="*/ 535373 h 553764"/>
                  <a:gd name="connsiteX8" fmla="*/ 134467 w 445884"/>
                  <a:gd name="connsiteY8" fmla="*/ 552514 h 553764"/>
                  <a:gd name="connsiteX9" fmla="*/ 61442 w 445884"/>
                  <a:gd name="connsiteY9" fmla="*/ 498539 h 553764"/>
                  <a:gd name="connsiteX10" fmla="*/ 7467 w 445884"/>
                  <a:gd name="connsiteY10" fmla="*/ 384239 h 553764"/>
                  <a:gd name="connsiteX11" fmla="*/ 1117 w 445884"/>
                  <a:gd name="connsiteY11" fmla="*/ 266764 h 553764"/>
                  <a:gd name="connsiteX12" fmla="*/ 13817 w 445884"/>
                  <a:gd name="connsiteY12" fmla="*/ 174689 h 553764"/>
                  <a:gd name="connsiteX13" fmla="*/ 64617 w 445884"/>
                  <a:gd name="connsiteY13" fmla="*/ 85789 h 553764"/>
                  <a:gd name="connsiteX14" fmla="*/ 140817 w 445884"/>
                  <a:gd name="connsiteY14" fmla="*/ 25464 h 553764"/>
                  <a:gd name="connsiteX15" fmla="*/ 213842 w 445884"/>
                  <a:gd name="connsiteY15" fmla="*/ 64 h 553764"/>
                  <a:gd name="connsiteX0" fmla="*/ 213842 w 446149"/>
                  <a:gd name="connsiteY0" fmla="*/ 64 h 553764"/>
                  <a:gd name="connsiteX1" fmla="*/ 299567 w 446149"/>
                  <a:gd name="connsiteY1" fmla="*/ 31814 h 553764"/>
                  <a:gd name="connsiteX2" fmla="*/ 387808 w 446149"/>
                  <a:gd name="connsiteY2" fmla="*/ 102134 h 553764"/>
                  <a:gd name="connsiteX3" fmla="*/ 443613 w 446149"/>
                  <a:gd name="connsiteY3" fmla="*/ 218668 h 553764"/>
                  <a:gd name="connsiteX4" fmla="*/ 432151 w 446149"/>
                  <a:gd name="connsiteY4" fmla="*/ 336708 h 553764"/>
                  <a:gd name="connsiteX5" fmla="*/ 392125 w 446149"/>
                  <a:gd name="connsiteY5" fmla="*/ 448007 h 553764"/>
                  <a:gd name="connsiteX6" fmla="*/ 311311 w 446149"/>
                  <a:gd name="connsiteY6" fmla="*/ 521988 h 553764"/>
                  <a:gd name="connsiteX7" fmla="*/ 236874 w 446149"/>
                  <a:gd name="connsiteY7" fmla="*/ 535373 h 553764"/>
                  <a:gd name="connsiteX8" fmla="*/ 134467 w 446149"/>
                  <a:gd name="connsiteY8" fmla="*/ 552514 h 553764"/>
                  <a:gd name="connsiteX9" fmla="*/ 61442 w 446149"/>
                  <a:gd name="connsiteY9" fmla="*/ 498539 h 553764"/>
                  <a:gd name="connsiteX10" fmla="*/ 7467 w 446149"/>
                  <a:gd name="connsiteY10" fmla="*/ 384239 h 553764"/>
                  <a:gd name="connsiteX11" fmla="*/ 1117 w 446149"/>
                  <a:gd name="connsiteY11" fmla="*/ 266764 h 553764"/>
                  <a:gd name="connsiteX12" fmla="*/ 13817 w 446149"/>
                  <a:gd name="connsiteY12" fmla="*/ 174689 h 553764"/>
                  <a:gd name="connsiteX13" fmla="*/ 64617 w 446149"/>
                  <a:gd name="connsiteY13" fmla="*/ 85789 h 553764"/>
                  <a:gd name="connsiteX14" fmla="*/ 140817 w 446149"/>
                  <a:gd name="connsiteY14" fmla="*/ 25464 h 553764"/>
                  <a:gd name="connsiteX15" fmla="*/ 213842 w 446149"/>
                  <a:gd name="connsiteY15" fmla="*/ 64 h 553764"/>
                  <a:gd name="connsiteX0" fmla="*/ 213842 w 446149"/>
                  <a:gd name="connsiteY0" fmla="*/ 5 h 553705"/>
                  <a:gd name="connsiteX1" fmla="*/ 317286 w 446149"/>
                  <a:gd name="connsiteY1" fmla="*/ 24072 h 553705"/>
                  <a:gd name="connsiteX2" fmla="*/ 387808 w 446149"/>
                  <a:gd name="connsiteY2" fmla="*/ 102075 h 553705"/>
                  <a:gd name="connsiteX3" fmla="*/ 443613 w 446149"/>
                  <a:gd name="connsiteY3" fmla="*/ 218609 h 553705"/>
                  <a:gd name="connsiteX4" fmla="*/ 432151 w 446149"/>
                  <a:gd name="connsiteY4" fmla="*/ 336649 h 553705"/>
                  <a:gd name="connsiteX5" fmla="*/ 392125 w 446149"/>
                  <a:gd name="connsiteY5" fmla="*/ 447948 h 553705"/>
                  <a:gd name="connsiteX6" fmla="*/ 311311 w 446149"/>
                  <a:gd name="connsiteY6" fmla="*/ 521929 h 553705"/>
                  <a:gd name="connsiteX7" fmla="*/ 236874 w 446149"/>
                  <a:gd name="connsiteY7" fmla="*/ 535314 h 553705"/>
                  <a:gd name="connsiteX8" fmla="*/ 134467 w 446149"/>
                  <a:gd name="connsiteY8" fmla="*/ 552455 h 553705"/>
                  <a:gd name="connsiteX9" fmla="*/ 61442 w 446149"/>
                  <a:gd name="connsiteY9" fmla="*/ 498480 h 553705"/>
                  <a:gd name="connsiteX10" fmla="*/ 7467 w 446149"/>
                  <a:gd name="connsiteY10" fmla="*/ 384180 h 553705"/>
                  <a:gd name="connsiteX11" fmla="*/ 1117 w 446149"/>
                  <a:gd name="connsiteY11" fmla="*/ 266705 h 553705"/>
                  <a:gd name="connsiteX12" fmla="*/ 13817 w 446149"/>
                  <a:gd name="connsiteY12" fmla="*/ 174630 h 553705"/>
                  <a:gd name="connsiteX13" fmla="*/ 64617 w 446149"/>
                  <a:gd name="connsiteY13" fmla="*/ 85730 h 553705"/>
                  <a:gd name="connsiteX14" fmla="*/ 140817 w 446149"/>
                  <a:gd name="connsiteY14" fmla="*/ 25405 h 553705"/>
                  <a:gd name="connsiteX15" fmla="*/ 213842 w 446149"/>
                  <a:gd name="connsiteY15" fmla="*/ 5 h 553705"/>
                  <a:gd name="connsiteX0" fmla="*/ 213842 w 445567"/>
                  <a:gd name="connsiteY0" fmla="*/ 5 h 553705"/>
                  <a:gd name="connsiteX1" fmla="*/ 317286 w 445567"/>
                  <a:gd name="connsiteY1" fmla="*/ 24072 h 553705"/>
                  <a:gd name="connsiteX2" fmla="*/ 396284 w 445567"/>
                  <a:gd name="connsiteY2" fmla="*/ 96694 h 553705"/>
                  <a:gd name="connsiteX3" fmla="*/ 443613 w 445567"/>
                  <a:gd name="connsiteY3" fmla="*/ 218609 h 553705"/>
                  <a:gd name="connsiteX4" fmla="*/ 432151 w 445567"/>
                  <a:gd name="connsiteY4" fmla="*/ 336649 h 553705"/>
                  <a:gd name="connsiteX5" fmla="*/ 392125 w 445567"/>
                  <a:gd name="connsiteY5" fmla="*/ 447948 h 553705"/>
                  <a:gd name="connsiteX6" fmla="*/ 311311 w 445567"/>
                  <a:gd name="connsiteY6" fmla="*/ 521929 h 553705"/>
                  <a:gd name="connsiteX7" fmla="*/ 236874 w 445567"/>
                  <a:gd name="connsiteY7" fmla="*/ 535314 h 553705"/>
                  <a:gd name="connsiteX8" fmla="*/ 134467 w 445567"/>
                  <a:gd name="connsiteY8" fmla="*/ 552455 h 553705"/>
                  <a:gd name="connsiteX9" fmla="*/ 61442 w 445567"/>
                  <a:gd name="connsiteY9" fmla="*/ 498480 h 553705"/>
                  <a:gd name="connsiteX10" fmla="*/ 7467 w 445567"/>
                  <a:gd name="connsiteY10" fmla="*/ 384180 h 553705"/>
                  <a:gd name="connsiteX11" fmla="*/ 1117 w 445567"/>
                  <a:gd name="connsiteY11" fmla="*/ 266705 h 553705"/>
                  <a:gd name="connsiteX12" fmla="*/ 13817 w 445567"/>
                  <a:gd name="connsiteY12" fmla="*/ 174630 h 553705"/>
                  <a:gd name="connsiteX13" fmla="*/ 64617 w 445567"/>
                  <a:gd name="connsiteY13" fmla="*/ 85730 h 553705"/>
                  <a:gd name="connsiteX14" fmla="*/ 140817 w 445567"/>
                  <a:gd name="connsiteY14" fmla="*/ 25405 h 553705"/>
                  <a:gd name="connsiteX15" fmla="*/ 213842 w 445567"/>
                  <a:gd name="connsiteY15" fmla="*/ 5 h 553705"/>
                  <a:gd name="connsiteX0" fmla="*/ 221552 w 445567"/>
                  <a:gd name="connsiteY0" fmla="*/ 2 h 562165"/>
                  <a:gd name="connsiteX1" fmla="*/ 317286 w 445567"/>
                  <a:gd name="connsiteY1" fmla="*/ 32532 h 562165"/>
                  <a:gd name="connsiteX2" fmla="*/ 396284 w 445567"/>
                  <a:gd name="connsiteY2" fmla="*/ 105154 h 562165"/>
                  <a:gd name="connsiteX3" fmla="*/ 443613 w 445567"/>
                  <a:gd name="connsiteY3" fmla="*/ 227069 h 562165"/>
                  <a:gd name="connsiteX4" fmla="*/ 432151 w 445567"/>
                  <a:gd name="connsiteY4" fmla="*/ 345109 h 562165"/>
                  <a:gd name="connsiteX5" fmla="*/ 392125 w 445567"/>
                  <a:gd name="connsiteY5" fmla="*/ 456408 h 562165"/>
                  <a:gd name="connsiteX6" fmla="*/ 311311 w 445567"/>
                  <a:gd name="connsiteY6" fmla="*/ 530389 h 562165"/>
                  <a:gd name="connsiteX7" fmla="*/ 236874 w 445567"/>
                  <a:gd name="connsiteY7" fmla="*/ 543774 h 562165"/>
                  <a:gd name="connsiteX8" fmla="*/ 134467 w 445567"/>
                  <a:gd name="connsiteY8" fmla="*/ 560915 h 562165"/>
                  <a:gd name="connsiteX9" fmla="*/ 61442 w 445567"/>
                  <a:gd name="connsiteY9" fmla="*/ 506940 h 562165"/>
                  <a:gd name="connsiteX10" fmla="*/ 7467 w 445567"/>
                  <a:gd name="connsiteY10" fmla="*/ 392640 h 562165"/>
                  <a:gd name="connsiteX11" fmla="*/ 1117 w 445567"/>
                  <a:gd name="connsiteY11" fmla="*/ 275165 h 562165"/>
                  <a:gd name="connsiteX12" fmla="*/ 13817 w 445567"/>
                  <a:gd name="connsiteY12" fmla="*/ 183090 h 562165"/>
                  <a:gd name="connsiteX13" fmla="*/ 64617 w 445567"/>
                  <a:gd name="connsiteY13" fmla="*/ 94190 h 562165"/>
                  <a:gd name="connsiteX14" fmla="*/ 140817 w 445567"/>
                  <a:gd name="connsiteY14" fmla="*/ 33865 h 562165"/>
                  <a:gd name="connsiteX15" fmla="*/ 221552 w 445567"/>
                  <a:gd name="connsiteY15" fmla="*/ 2 h 562165"/>
                  <a:gd name="connsiteX0" fmla="*/ 221552 w 445567"/>
                  <a:gd name="connsiteY0" fmla="*/ 266 h 562429"/>
                  <a:gd name="connsiteX1" fmla="*/ 317286 w 445567"/>
                  <a:gd name="connsiteY1" fmla="*/ 32796 h 562429"/>
                  <a:gd name="connsiteX2" fmla="*/ 396284 w 445567"/>
                  <a:gd name="connsiteY2" fmla="*/ 105418 h 562429"/>
                  <a:gd name="connsiteX3" fmla="*/ 443613 w 445567"/>
                  <a:gd name="connsiteY3" fmla="*/ 227333 h 562429"/>
                  <a:gd name="connsiteX4" fmla="*/ 432151 w 445567"/>
                  <a:gd name="connsiteY4" fmla="*/ 345373 h 562429"/>
                  <a:gd name="connsiteX5" fmla="*/ 392125 w 445567"/>
                  <a:gd name="connsiteY5" fmla="*/ 456672 h 562429"/>
                  <a:gd name="connsiteX6" fmla="*/ 311311 w 445567"/>
                  <a:gd name="connsiteY6" fmla="*/ 530653 h 562429"/>
                  <a:gd name="connsiteX7" fmla="*/ 236874 w 445567"/>
                  <a:gd name="connsiteY7" fmla="*/ 544038 h 562429"/>
                  <a:gd name="connsiteX8" fmla="*/ 134467 w 445567"/>
                  <a:gd name="connsiteY8" fmla="*/ 561179 h 562429"/>
                  <a:gd name="connsiteX9" fmla="*/ 61442 w 445567"/>
                  <a:gd name="connsiteY9" fmla="*/ 507204 h 562429"/>
                  <a:gd name="connsiteX10" fmla="*/ 7467 w 445567"/>
                  <a:gd name="connsiteY10" fmla="*/ 392904 h 562429"/>
                  <a:gd name="connsiteX11" fmla="*/ 1117 w 445567"/>
                  <a:gd name="connsiteY11" fmla="*/ 275429 h 562429"/>
                  <a:gd name="connsiteX12" fmla="*/ 13817 w 445567"/>
                  <a:gd name="connsiteY12" fmla="*/ 183354 h 562429"/>
                  <a:gd name="connsiteX13" fmla="*/ 64617 w 445567"/>
                  <a:gd name="connsiteY13" fmla="*/ 94454 h 562429"/>
                  <a:gd name="connsiteX14" fmla="*/ 137749 w 445567"/>
                  <a:gd name="connsiteY14" fmla="*/ 21805 h 562429"/>
                  <a:gd name="connsiteX15" fmla="*/ 221552 w 445567"/>
                  <a:gd name="connsiteY15" fmla="*/ 266 h 562429"/>
                  <a:gd name="connsiteX0" fmla="*/ 222613 w 446628"/>
                  <a:gd name="connsiteY0" fmla="*/ 266 h 562429"/>
                  <a:gd name="connsiteX1" fmla="*/ 318347 w 446628"/>
                  <a:gd name="connsiteY1" fmla="*/ 32796 h 562429"/>
                  <a:gd name="connsiteX2" fmla="*/ 397345 w 446628"/>
                  <a:gd name="connsiteY2" fmla="*/ 105418 h 562429"/>
                  <a:gd name="connsiteX3" fmla="*/ 444674 w 446628"/>
                  <a:gd name="connsiteY3" fmla="*/ 227333 h 562429"/>
                  <a:gd name="connsiteX4" fmla="*/ 433212 w 446628"/>
                  <a:gd name="connsiteY4" fmla="*/ 345373 h 562429"/>
                  <a:gd name="connsiteX5" fmla="*/ 393186 w 446628"/>
                  <a:gd name="connsiteY5" fmla="*/ 456672 h 562429"/>
                  <a:gd name="connsiteX6" fmla="*/ 312372 w 446628"/>
                  <a:gd name="connsiteY6" fmla="*/ 530653 h 562429"/>
                  <a:gd name="connsiteX7" fmla="*/ 237935 w 446628"/>
                  <a:gd name="connsiteY7" fmla="*/ 544038 h 562429"/>
                  <a:gd name="connsiteX8" fmla="*/ 135528 w 446628"/>
                  <a:gd name="connsiteY8" fmla="*/ 561179 h 562429"/>
                  <a:gd name="connsiteX9" fmla="*/ 62503 w 446628"/>
                  <a:gd name="connsiteY9" fmla="*/ 507204 h 562429"/>
                  <a:gd name="connsiteX10" fmla="*/ 8528 w 446628"/>
                  <a:gd name="connsiteY10" fmla="*/ 392904 h 562429"/>
                  <a:gd name="connsiteX11" fmla="*/ 2178 w 446628"/>
                  <a:gd name="connsiteY11" fmla="*/ 275429 h 562429"/>
                  <a:gd name="connsiteX12" fmla="*/ 29503 w 446628"/>
                  <a:gd name="connsiteY12" fmla="*/ 189530 h 562429"/>
                  <a:gd name="connsiteX13" fmla="*/ 65678 w 446628"/>
                  <a:gd name="connsiteY13" fmla="*/ 94454 h 562429"/>
                  <a:gd name="connsiteX14" fmla="*/ 138810 w 446628"/>
                  <a:gd name="connsiteY14" fmla="*/ 21805 h 562429"/>
                  <a:gd name="connsiteX15" fmla="*/ 222613 w 446628"/>
                  <a:gd name="connsiteY15" fmla="*/ 266 h 562429"/>
                  <a:gd name="connsiteX0" fmla="*/ 216517 w 440532"/>
                  <a:gd name="connsiteY0" fmla="*/ 266 h 562429"/>
                  <a:gd name="connsiteX1" fmla="*/ 312251 w 440532"/>
                  <a:gd name="connsiteY1" fmla="*/ 32796 h 562429"/>
                  <a:gd name="connsiteX2" fmla="*/ 391249 w 440532"/>
                  <a:gd name="connsiteY2" fmla="*/ 105418 h 562429"/>
                  <a:gd name="connsiteX3" fmla="*/ 438578 w 440532"/>
                  <a:gd name="connsiteY3" fmla="*/ 227333 h 562429"/>
                  <a:gd name="connsiteX4" fmla="*/ 427116 w 440532"/>
                  <a:gd name="connsiteY4" fmla="*/ 345373 h 562429"/>
                  <a:gd name="connsiteX5" fmla="*/ 387090 w 440532"/>
                  <a:gd name="connsiteY5" fmla="*/ 456672 h 562429"/>
                  <a:gd name="connsiteX6" fmla="*/ 306276 w 440532"/>
                  <a:gd name="connsiteY6" fmla="*/ 530653 h 562429"/>
                  <a:gd name="connsiteX7" fmla="*/ 231839 w 440532"/>
                  <a:gd name="connsiteY7" fmla="*/ 544038 h 562429"/>
                  <a:gd name="connsiteX8" fmla="*/ 129432 w 440532"/>
                  <a:gd name="connsiteY8" fmla="*/ 561179 h 562429"/>
                  <a:gd name="connsiteX9" fmla="*/ 56407 w 440532"/>
                  <a:gd name="connsiteY9" fmla="*/ 507204 h 562429"/>
                  <a:gd name="connsiteX10" fmla="*/ 2432 w 440532"/>
                  <a:gd name="connsiteY10" fmla="*/ 392904 h 562429"/>
                  <a:gd name="connsiteX11" fmla="*/ 10706 w 440532"/>
                  <a:gd name="connsiteY11" fmla="*/ 281604 h 562429"/>
                  <a:gd name="connsiteX12" fmla="*/ 23407 w 440532"/>
                  <a:gd name="connsiteY12" fmla="*/ 189530 h 562429"/>
                  <a:gd name="connsiteX13" fmla="*/ 59582 w 440532"/>
                  <a:gd name="connsiteY13" fmla="*/ 94454 h 562429"/>
                  <a:gd name="connsiteX14" fmla="*/ 132714 w 440532"/>
                  <a:gd name="connsiteY14" fmla="*/ 21805 h 562429"/>
                  <a:gd name="connsiteX15" fmla="*/ 216517 w 440532"/>
                  <a:gd name="connsiteY15" fmla="*/ 266 h 562429"/>
                  <a:gd name="connsiteX0" fmla="*/ 205849 w 429864"/>
                  <a:gd name="connsiteY0" fmla="*/ 266 h 562429"/>
                  <a:gd name="connsiteX1" fmla="*/ 301583 w 429864"/>
                  <a:gd name="connsiteY1" fmla="*/ 32796 h 562429"/>
                  <a:gd name="connsiteX2" fmla="*/ 380581 w 429864"/>
                  <a:gd name="connsiteY2" fmla="*/ 105418 h 562429"/>
                  <a:gd name="connsiteX3" fmla="*/ 427910 w 429864"/>
                  <a:gd name="connsiteY3" fmla="*/ 227333 h 562429"/>
                  <a:gd name="connsiteX4" fmla="*/ 416448 w 429864"/>
                  <a:gd name="connsiteY4" fmla="*/ 345373 h 562429"/>
                  <a:gd name="connsiteX5" fmla="*/ 376422 w 429864"/>
                  <a:gd name="connsiteY5" fmla="*/ 456672 h 562429"/>
                  <a:gd name="connsiteX6" fmla="*/ 295608 w 429864"/>
                  <a:gd name="connsiteY6" fmla="*/ 530653 h 562429"/>
                  <a:gd name="connsiteX7" fmla="*/ 221171 w 429864"/>
                  <a:gd name="connsiteY7" fmla="*/ 544038 h 562429"/>
                  <a:gd name="connsiteX8" fmla="*/ 118764 w 429864"/>
                  <a:gd name="connsiteY8" fmla="*/ 561179 h 562429"/>
                  <a:gd name="connsiteX9" fmla="*/ 45739 w 429864"/>
                  <a:gd name="connsiteY9" fmla="*/ 507204 h 562429"/>
                  <a:gd name="connsiteX10" fmla="*/ 10250 w 429864"/>
                  <a:gd name="connsiteY10" fmla="*/ 388303 h 562429"/>
                  <a:gd name="connsiteX11" fmla="*/ 38 w 429864"/>
                  <a:gd name="connsiteY11" fmla="*/ 281604 h 562429"/>
                  <a:gd name="connsiteX12" fmla="*/ 12739 w 429864"/>
                  <a:gd name="connsiteY12" fmla="*/ 189530 h 562429"/>
                  <a:gd name="connsiteX13" fmla="*/ 48914 w 429864"/>
                  <a:gd name="connsiteY13" fmla="*/ 94454 h 562429"/>
                  <a:gd name="connsiteX14" fmla="*/ 122046 w 429864"/>
                  <a:gd name="connsiteY14" fmla="*/ 21805 h 562429"/>
                  <a:gd name="connsiteX15" fmla="*/ 205849 w 429864"/>
                  <a:gd name="connsiteY15" fmla="*/ 266 h 562429"/>
                  <a:gd name="connsiteX0" fmla="*/ 205884 w 429899"/>
                  <a:gd name="connsiteY0" fmla="*/ 266 h 563512"/>
                  <a:gd name="connsiteX1" fmla="*/ 301618 w 429899"/>
                  <a:gd name="connsiteY1" fmla="*/ 32796 h 563512"/>
                  <a:gd name="connsiteX2" fmla="*/ 380616 w 429899"/>
                  <a:gd name="connsiteY2" fmla="*/ 105418 h 563512"/>
                  <a:gd name="connsiteX3" fmla="*/ 427945 w 429899"/>
                  <a:gd name="connsiteY3" fmla="*/ 227333 h 563512"/>
                  <a:gd name="connsiteX4" fmla="*/ 416483 w 429899"/>
                  <a:gd name="connsiteY4" fmla="*/ 345373 h 563512"/>
                  <a:gd name="connsiteX5" fmla="*/ 376457 w 429899"/>
                  <a:gd name="connsiteY5" fmla="*/ 456672 h 563512"/>
                  <a:gd name="connsiteX6" fmla="*/ 295643 w 429899"/>
                  <a:gd name="connsiteY6" fmla="*/ 530653 h 563512"/>
                  <a:gd name="connsiteX7" fmla="*/ 221206 w 429899"/>
                  <a:gd name="connsiteY7" fmla="*/ 544038 h 563512"/>
                  <a:gd name="connsiteX8" fmla="*/ 118799 w 429899"/>
                  <a:gd name="connsiteY8" fmla="*/ 561179 h 563512"/>
                  <a:gd name="connsiteX9" fmla="*/ 57345 w 429899"/>
                  <a:gd name="connsiteY9" fmla="*/ 487965 h 563512"/>
                  <a:gd name="connsiteX10" fmla="*/ 10285 w 429899"/>
                  <a:gd name="connsiteY10" fmla="*/ 388303 h 563512"/>
                  <a:gd name="connsiteX11" fmla="*/ 73 w 429899"/>
                  <a:gd name="connsiteY11" fmla="*/ 281604 h 563512"/>
                  <a:gd name="connsiteX12" fmla="*/ 12774 w 429899"/>
                  <a:gd name="connsiteY12" fmla="*/ 189530 h 563512"/>
                  <a:gd name="connsiteX13" fmla="*/ 48949 w 429899"/>
                  <a:gd name="connsiteY13" fmla="*/ 94454 h 563512"/>
                  <a:gd name="connsiteX14" fmla="*/ 122081 w 429899"/>
                  <a:gd name="connsiteY14" fmla="*/ 21805 h 563512"/>
                  <a:gd name="connsiteX15" fmla="*/ 205884 w 429899"/>
                  <a:gd name="connsiteY15" fmla="*/ 266 h 563512"/>
                  <a:gd name="connsiteX0" fmla="*/ 205884 w 429899"/>
                  <a:gd name="connsiteY0" fmla="*/ 266 h 546795"/>
                  <a:gd name="connsiteX1" fmla="*/ 301618 w 429899"/>
                  <a:gd name="connsiteY1" fmla="*/ 32796 h 546795"/>
                  <a:gd name="connsiteX2" fmla="*/ 380616 w 429899"/>
                  <a:gd name="connsiteY2" fmla="*/ 105418 h 546795"/>
                  <a:gd name="connsiteX3" fmla="*/ 427945 w 429899"/>
                  <a:gd name="connsiteY3" fmla="*/ 227333 h 546795"/>
                  <a:gd name="connsiteX4" fmla="*/ 416483 w 429899"/>
                  <a:gd name="connsiteY4" fmla="*/ 345373 h 546795"/>
                  <a:gd name="connsiteX5" fmla="*/ 376457 w 429899"/>
                  <a:gd name="connsiteY5" fmla="*/ 456672 h 546795"/>
                  <a:gd name="connsiteX6" fmla="*/ 295643 w 429899"/>
                  <a:gd name="connsiteY6" fmla="*/ 530653 h 546795"/>
                  <a:gd name="connsiteX7" fmla="*/ 221206 w 429899"/>
                  <a:gd name="connsiteY7" fmla="*/ 544038 h 546795"/>
                  <a:gd name="connsiteX8" fmla="*/ 133450 w 429899"/>
                  <a:gd name="connsiteY8" fmla="*/ 541173 h 546795"/>
                  <a:gd name="connsiteX9" fmla="*/ 57345 w 429899"/>
                  <a:gd name="connsiteY9" fmla="*/ 487965 h 546795"/>
                  <a:gd name="connsiteX10" fmla="*/ 10285 w 429899"/>
                  <a:gd name="connsiteY10" fmla="*/ 388303 h 546795"/>
                  <a:gd name="connsiteX11" fmla="*/ 73 w 429899"/>
                  <a:gd name="connsiteY11" fmla="*/ 281604 h 546795"/>
                  <a:gd name="connsiteX12" fmla="*/ 12774 w 429899"/>
                  <a:gd name="connsiteY12" fmla="*/ 189530 h 546795"/>
                  <a:gd name="connsiteX13" fmla="*/ 48949 w 429899"/>
                  <a:gd name="connsiteY13" fmla="*/ 94454 h 546795"/>
                  <a:gd name="connsiteX14" fmla="*/ 122081 w 429899"/>
                  <a:gd name="connsiteY14" fmla="*/ 21805 h 546795"/>
                  <a:gd name="connsiteX15" fmla="*/ 205884 w 429899"/>
                  <a:gd name="connsiteY15" fmla="*/ 266 h 546795"/>
                  <a:gd name="connsiteX0" fmla="*/ 205884 w 429899"/>
                  <a:gd name="connsiteY0" fmla="*/ 266 h 544407"/>
                  <a:gd name="connsiteX1" fmla="*/ 301618 w 429899"/>
                  <a:gd name="connsiteY1" fmla="*/ 32796 h 544407"/>
                  <a:gd name="connsiteX2" fmla="*/ 380616 w 429899"/>
                  <a:gd name="connsiteY2" fmla="*/ 105418 h 544407"/>
                  <a:gd name="connsiteX3" fmla="*/ 427945 w 429899"/>
                  <a:gd name="connsiteY3" fmla="*/ 227333 h 544407"/>
                  <a:gd name="connsiteX4" fmla="*/ 416483 w 429899"/>
                  <a:gd name="connsiteY4" fmla="*/ 345373 h 544407"/>
                  <a:gd name="connsiteX5" fmla="*/ 376457 w 429899"/>
                  <a:gd name="connsiteY5" fmla="*/ 456672 h 544407"/>
                  <a:gd name="connsiteX6" fmla="*/ 295643 w 429899"/>
                  <a:gd name="connsiteY6" fmla="*/ 530653 h 544407"/>
                  <a:gd name="connsiteX7" fmla="*/ 221206 w 429899"/>
                  <a:gd name="connsiteY7" fmla="*/ 544038 h 544407"/>
                  <a:gd name="connsiteX8" fmla="*/ 132697 w 429899"/>
                  <a:gd name="connsiteY8" fmla="*/ 525001 h 544407"/>
                  <a:gd name="connsiteX9" fmla="*/ 57345 w 429899"/>
                  <a:gd name="connsiteY9" fmla="*/ 487965 h 544407"/>
                  <a:gd name="connsiteX10" fmla="*/ 10285 w 429899"/>
                  <a:gd name="connsiteY10" fmla="*/ 388303 h 544407"/>
                  <a:gd name="connsiteX11" fmla="*/ 73 w 429899"/>
                  <a:gd name="connsiteY11" fmla="*/ 281604 h 544407"/>
                  <a:gd name="connsiteX12" fmla="*/ 12774 w 429899"/>
                  <a:gd name="connsiteY12" fmla="*/ 189530 h 544407"/>
                  <a:gd name="connsiteX13" fmla="*/ 48949 w 429899"/>
                  <a:gd name="connsiteY13" fmla="*/ 94454 h 544407"/>
                  <a:gd name="connsiteX14" fmla="*/ 122081 w 429899"/>
                  <a:gd name="connsiteY14" fmla="*/ 21805 h 544407"/>
                  <a:gd name="connsiteX15" fmla="*/ 205884 w 429899"/>
                  <a:gd name="connsiteY15" fmla="*/ 266 h 544407"/>
                  <a:gd name="connsiteX0" fmla="*/ 205884 w 429899"/>
                  <a:gd name="connsiteY0" fmla="*/ 266 h 544275"/>
                  <a:gd name="connsiteX1" fmla="*/ 301618 w 429899"/>
                  <a:gd name="connsiteY1" fmla="*/ 32796 h 544275"/>
                  <a:gd name="connsiteX2" fmla="*/ 380616 w 429899"/>
                  <a:gd name="connsiteY2" fmla="*/ 105418 h 544275"/>
                  <a:gd name="connsiteX3" fmla="*/ 427945 w 429899"/>
                  <a:gd name="connsiteY3" fmla="*/ 227333 h 544275"/>
                  <a:gd name="connsiteX4" fmla="*/ 416483 w 429899"/>
                  <a:gd name="connsiteY4" fmla="*/ 345373 h 544275"/>
                  <a:gd name="connsiteX5" fmla="*/ 376457 w 429899"/>
                  <a:gd name="connsiteY5" fmla="*/ 456672 h 544275"/>
                  <a:gd name="connsiteX6" fmla="*/ 295643 w 429899"/>
                  <a:gd name="connsiteY6" fmla="*/ 530653 h 544275"/>
                  <a:gd name="connsiteX7" fmla="*/ 221206 w 429899"/>
                  <a:gd name="connsiteY7" fmla="*/ 544038 h 544275"/>
                  <a:gd name="connsiteX8" fmla="*/ 131916 w 429899"/>
                  <a:gd name="connsiteY8" fmla="*/ 535011 h 544275"/>
                  <a:gd name="connsiteX9" fmla="*/ 57345 w 429899"/>
                  <a:gd name="connsiteY9" fmla="*/ 487965 h 544275"/>
                  <a:gd name="connsiteX10" fmla="*/ 10285 w 429899"/>
                  <a:gd name="connsiteY10" fmla="*/ 388303 h 544275"/>
                  <a:gd name="connsiteX11" fmla="*/ 73 w 429899"/>
                  <a:gd name="connsiteY11" fmla="*/ 281604 h 544275"/>
                  <a:gd name="connsiteX12" fmla="*/ 12774 w 429899"/>
                  <a:gd name="connsiteY12" fmla="*/ 189530 h 544275"/>
                  <a:gd name="connsiteX13" fmla="*/ 48949 w 429899"/>
                  <a:gd name="connsiteY13" fmla="*/ 94454 h 544275"/>
                  <a:gd name="connsiteX14" fmla="*/ 122081 w 429899"/>
                  <a:gd name="connsiteY14" fmla="*/ 21805 h 544275"/>
                  <a:gd name="connsiteX15" fmla="*/ 205884 w 429899"/>
                  <a:gd name="connsiteY15" fmla="*/ 266 h 544275"/>
                  <a:gd name="connsiteX0" fmla="*/ 205951 w 429966"/>
                  <a:gd name="connsiteY0" fmla="*/ 266 h 544449"/>
                  <a:gd name="connsiteX1" fmla="*/ 301685 w 429966"/>
                  <a:gd name="connsiteY1" fmla="*/ 32796 h 544449"/>
                  <a:gd name="connsiteX2" fmla="*/ 380683 w 429966"/>
                  <a:gd name="connsiteY2" fmla="*/ 105418 h 544449"/>
                  <a:gd name="connsiteX3" fmla="*/ 428012 w 429966"/>
                  <a:gd name="connsiteY3" fmla="*/ 227333 h 544449"/>
                  <a:gd name="connsiteX4" fmla="*/ 416550 w 429966"/>
                  <a:gd name="connsiteY4" fmla="*/ 345373 h 544449"/>
                  <a:gd name="connsiteX5" fmla="*/ 376524 w 429966"/>
                  <a:gd name="connsiteY5" fmla="*/ 456672 h 544449"/>
                  <a:gd name="connsiteX6" fmla="*/ 295710 w 429966"/>
                  <a:gd name="connsiteY6" fmla="*/ 530653 h 544449"/>
                  <a:gd name="connsiteX7" fmla="*/ 221273 w 429966"/>
                  <a:gd name="connsiteY7" fmla="*/ 544038 h 544449"/>
                  <a:gd name="connsiteX8" fmla="*/ 131983 w 429966"/>
                  <a:gd name="connsiteY8" fmla="*/ 535011 h 544449"/>
                  <a:gd name="connsiteX9" fmla="*/ 65122 w 429966"/>
                  <a:gd name="connsiteY9" fmla="*/ 479502 h 544449"/>
                  <a:gd name="connsiteX10" fmla="*/ 10352 w 429966"/>
                  <a:gd name="connsiteY10" fmla="*/ 388303 h 544449"/>
                  <a:gd name="connsiteX11" fmla="*/ 140 w 429966"/>
                  <a:gd name="connsiteY11" fmla="*/ 281604 h 544449"/>
                  <a:gd name="connsiteX12" fmla="*/ 12841 w 429966"/>
                  <a:gd name="connsiteY12" fmla="*/ 189530 h 544449"/>
                  <a:gd name="connsiteX13" fmla="*/ 49016 w 429966"/>
                  <a:gd name="connsiteY13" fmla="*/ 94454 h 544449"/>
                  <a:gd name="connsiteX14" fmla="*/ 122148 w 429966"/>
                  <a:gd name="connsiteY14" fmla="*/ 21805 h 544449"/>
                  <a:gd name="connsiteX15" fmla="*/ 205951 w 429966"/>
                  <a:gd name="connsiteY15" fmla="*/ 266 h 544449"/>
                  <a:gd name="connsiteX0" fmla="*/ 205953 w 429968"/>
                  <a:gd name="connsiteY0" fmla="*/ 266 h 544449"/>
                  <a:gd name="connsiteX1" fmla="*/ 301687 w 429968"/>
                  <a:gd name="connsiteY1" fmla="*/ 32796 h 544449"/>
                  <a:gd name="connsiteX2" fmla="*/ 380685 w 429968"/>
                  <a:gd name="connsiteY2" fmla="*/ 105418 h 544449"/>
                  <a:gd name="connsiteX3" fmla="*/ 428014 w 429968"/>
                  <a:gd name="connsiteY3" fmla="*/ 227333 h 544449"/>
                  <a:gd name="connsiteX4" fmla="*/ 416552 w 429968"/>
                  <a:gd name="connsiteY4" fmla="*/ 345373 h 544449"/>
                  <a:gd name="connsiteX5" fmla="*/ 376526 w 429968"/>
                  <a:gd name="connsiteY5" fmla="*/ 456672 h 544449"/>
                  <a:gd name="connsiteX6" fmla="*/ 295712 w 429968"/>
                  <a:gd name="connsiteY6" fmla="*/ 530653 h 544449"/>
                  <a:gd name="connsiteX7" fmla="*/ 221275 w 429968"/>
                  <a:gd name="connsiteY7" fmla="*/ 544038 h 544449"/>
                  <a:gd name="connsiteX8" fmla="*/ 131985 w 429968"/>
                  <a:gd name="connsiteY8" fmla="*/ 535011 h 544449"/>
                  <a:gd name="connsiteX9" fmla="*/ 65124 w 429968"/>
                  <a:gd name="connsiteY9" fmla="*/ 479502 h 544449"/>
                  <a:gd name="connsiteX10" fmla="*/ 19597 w 429968"/>
                  <a:gd name="connsiteY10" fmla="*/ 386002 h 544449"/>
                  <a:gd name="connsiteX11" fmla="*/ 142 w 429968"/>
                  <a:gd name="connsiteY11" fmla="*/ 281604 h 544449"/>
                  <a:gd name="connsiteX12" fmla="*/ 12843 w 429968"/>
                  <a:gd name="connsiteY12" fmla="*/ 189530 h 544449"/>
                  <a:gd name="connsiteX13" fmla="*/ 49018 w 429968"/>
                  <a:gd name="connsiteY13" fmla="*/ 94454 h 544449"/>
                  <a:gd name="connsiteX14" fmla="*/ 122150 w 429968"/>
                  <a:gd name="connsiteY14" fmla="*/ 21805 h 544449"/>
                  <a:gd name="connsiteX15" fmla="*/ 205953 w 429968"/>
                  <a:gd name="connsiteY15" fmla="*/ 266 h 544449"/>
                  <a:gd name="connsiteX0" fmla="*/ 204439 w 428454"/>
                  <a:gd name="connsiteY0" fmla="*/ 266 h 544449"/>
                  <a:gd name="connsiteX1" fmla="*/ 300173 w 428454"/>
                  <a:gd name="connsiteY1" fmla="*/ 32796 h 544449"/>
                  <a:gd name="connsiteX2" fmla="*/ 379171 w 428454"/>
                  <a:gd name="connsiteY2" fmla="*/ 105418 h 544449"/>
                  <a:gd name="connsiteX3" fmla="*/ 426500 w 428454"/>
                  <a:gd name="connsiteY3" fmla="*/ 227333 h 544449"/>
                  <a:gd name="connsiteX4" fmla="*/ 415038 w 428454"/>
                  <a:gd name="connsiteY4" fmla="*/ 345373 h 544449"/>
                  <a:gd name="connsiteX5" fmla="*/ 375012 w 428454"/>
                  <a:gd name="connsiteY5" fmla="*/ 456672 h 544449"/>
                  <a:gd name="connsiteX6" fmla="*/ 294198 w 428454"/>
                  <a:gd name="connsiteY6" fmla="*/ 530653 h 544449"/>
                  <a:gd name="connsiteX7" fmla="*/ 219761 w 428454"/>
                  <a:gd name="connsiteY7" fmla="*/ 544038 h 544449"/>
                  <a:gd name="connsiteX8" fmla="*/ 130471 w 428454"/>
                  <a:gd name="connsiteY8" fmla="*/ 535011 h 544449"/>
                  <a:gd name="connsiteX9" fmla="*/ 63610 w 428454"/>
                  <a:gd name="connsiteY9" fmla="*/ 479502 h 544449"/>
                  <a:gd name="connsiteX10" fmla="*/ 18083 w 428454"/>
                  <a:gd name="connsiteY10" fmla="*/ 386002 h 544449"/>
                  <a:gd name="connsiteX11" fmla="*/ 175 w 428454"/>
                  <a:gd name="connsiteY11" fmla="*/ 274675 h 544449"/>
                  <a:gd name="connsiteX12" fmla="*/ 11329 w 428454"/>
                  <a:gd name="connsiteY12" fmla="*/ 189530 h 544449"/>
                  <a:gd name="connsiteX13" fmla="*/ 47504 w 428454"/>
                  <a:gd name="connsiteY13" fmla="*/ 94454 h 544449"/>
                  <a:gd name="connsiteX14" fmla="*/ 120636 w 428454"/>
                  <a:gd name="connsiteY14" fmla="*/ 21805 h 544449"/>
                  <a:gd name="connsiteX15" fmla="*/ 204439 w 428454"/>
                  <a:gd name="connsiteY15" fmla="*/ 266 h 544449"/>
                  <a:gd name="connsiteX0" fmla="*/ 204450 w 428465"/>
                  <a:gd name="connsiteY0" fmla="*/ 311 h 544494"/>
                  <a:gd name="connsiteX1" fmla="*/ 300184 w 428465"/>
                  <a:gd name="connsiteY1" fmla="*/ 32841 h 544494"/>
                  <a:gd name="connsiteX2" fmla="*/ 379182 w 428465"/>
                  <a:gd name="connsiteY2" fmla="*/ 105463 h 544494"/>
                  <a:gd name="connsiteX3" fmla="*/ 426511 w 428465"/>
                  <a:gd name="connsiteY3" fmla="*/ 227378 h 544494"/>
                  <a:gd name="connsiteX4" fmla="*/ 415049 w 428465"/>
                  <a:gd name="connsiteY4" fmla="*/ 345418 h 544494"/>
                  <a:gd name="connsiteX5" fmla="*/ 375023 w 428465"/>
                  <a:gd name="connsiteY5" fmla="*/ 456717 h 544494"/>
                  <a:gd name="connsiteX6" fmla="*/ 294209 w 428465"/>
                  <a:gd name="connsiteY6" fmla="*/ 530698 h 544494"/>
                  <a:gd name="connsiteX7" fmla="*/ 219772 w 428465"/>
                  <a:gd name="connsiteY7" fmla="*/ 544083 h 544494"/>
                  <a:gd name="connsiteX8" fmla="*/ 130482 w 428465"/>
                  <a:gd name="connsiteY8" fmla="*/ 535056 h 544494"/>
                  <a:gd name="connsiteX9" fmla="*/ 63621 w 428465"/>
                  <a:gd name="connsiteY9" fmla="*/ 479547 h 544494"/>
                  <a:gd name="connsiteX10" fmla="*/ 18094 w 428465"/>
                  <a:gd name="connsiteY10" fmla="*/ 386047 h 544494"/>
                  <a:gd name="connsiteX11" fmla="*/ 186 w 428465"/>
                  <a:gd name="connsiteY11" fmla="*/ 274720 h 544494"/>
                  <a:gd name="connsiteX12" fmla="*/ 11340 w 428465"/>
                  <a:gd name="connsiteY12" fmla="*/ 189575 h 544494"/>
                  <a:gd name="connsiteX13" fmla="*/ 49816 w 428465"/>
                  <a:gd name="connsiteY13" fmla="*/ 103742 h 544494"/>
                  <a:gd name="connsiteX14" fmla="*/ 120647 w 428465"/>
                  <a:gd name="connsiteY14" fmla="*/ 21850 h 544494"/>
                  <a:gd name="connsiteX15" fmla="*/ 204450 w 428465"/>
                  <a:gd name="connsiteY15" fmla="*/ 311 h 544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28465" h="544494">
                    <a:moveTo>
                      <a:pt x="204450" y="311"/>
                    </a:moveTo>
                    <a:cubicBezTo>
                      <a:pt x="234373" y="2143"/>
                      <a:pt x="271062" y="15316"/>
                      <a:pt x="300184" y="32841"/>
                    </a:cubicBezTo>
                    <a:cubicBezTo>
                      <a:pt x="329306" y="50366"/>
                      <a:pt x="358128" y="73040"/>
                      <a:pt x="379182" y="105463"/>
                    </a:cubicBezTo>
                    <a:cubicBezTo>
                      <a:pt x="400237" y="137886"/>
                      <a:pt x="420533" y="187385"/>
                      <a:pt x="426511" y="227378"/>
                    </a:cubicBezTo>
                    <a:cubicBezTo>
                      <a:pt x="432489" y="267371"/>
                      <a:pt x="423630" y="307195"/>
                      <a:pt x="415049" y="345418"/>
                    </a:cubicBezTo>
                    <a:cubicBezTo>
                      <a:pt x="406468" y="383641"/>
                      <a:pt x="395163" y="425837"/>
                      <a:pt x="375023" y="456717"/>
                    </a:cubicBezTo>
                    <a:cubicBezTo>
                      <a:pt x="354883" y="487597"/>
                      <a:pt x="320084" y="516137"/>
                      <a:pt x="294209" y="530698"/>
                    </a:cubicBezTo>
                    <a:cubicBezTo>
                      <a:pt x="268334" y="545259"/>
                      <a:pt x="247060" y="543357"/>
                      <a:pt x="219772" y="544083"/>
                    </a:cubicBezTo>
                    <a:cubicBezTo>
                      <a:pt x="192484" y="544809"/>
                      <a:pt x="156507" y="545812"/>
                      <a:pt x="130482" y="535056"/>
                    </a:cubicBezTo>
                    <a:cubicBezTo>
                      <a:pt x="104457" y="524300"/>
                      <a:pt x="82352" y="504382"/>
                      <a:pt x="63621" y="479547"/>
                    </a:cubicBezTo>
                    <a:cubicBezTo>
                      <a:pt x="44890" y="454712"/>
                      <a:pt x="28666" y="420185"/>
                      <a:pt x="18094" y="386047"/>
                    </a:cubicBezTo>
                    <a:cubicBezTo>
                      <a:pt x="7522" y="351909"/>
                      <a:pt x="1312" y="307465"/>
                      <a:pt x="186" y="274720"/>
                    </a:cubicBezTo>
                    <a:cubicBezTo>
                      <a:pt x="-940" y="241975"/>
                      <a:pt x="3068" y="218071"/>
                      <a:pt x="11340" y="189575"/>
                    </a:cubicBezTo>
                    <a:cubicBezTo>
                      <a:pt x="19612" y="161079"/>
                      <a:pt x="32353" y="128084"/>
                      <a:pt x="49816" y="103742"/>
                    </a:cubicBezTo>
                    <a:cubicBezTo>
                      <a:pt x="67279" y="79400"/>
                      <a:pt x="94875" y="39089"/>
                      <a:pt x="120647" y="21850"/>
                    </a:cubicBezTo>
                    <a:cubicBezTo>
                      <a:pt x="146419" y="4612"/>
                      <a:pt x="174527" y="-1521"/>
                      <a:pt x="204450" y="31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9" name="任意多边形 168"/>
              <p:cNvSpPr/>
              <p:nvPr/>
            </p:nvSpPr>
            <p:spPr>
              <a:xfrm>
                <a:off x="3676870" y="-377896"/>
                <a:ext cx="428146" cy="534545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3842 w 435388"/>
                  <a:gd name="connsiteY0" fmla="*/ 273 h 559517"/>
                  <a:gd name="connsiteX1" fmla="*/ 299567 w 435388"/>
                  <a:gd name="connsiteY1" fmla="*/ 19323 h 559517"/>
                  <a:gd name="connsiteX2" fmla="*/ 391642 w 435388"/>
                  <a:gd name="connsiteY2" fmla="*/ 105048 h 559517"/>
                  <a:gd name="connsiteX3" fmla="*/ 429742 w 435388"/>
                  <a:gd name="connsiteY3" fmla="*/ 216173 h 559517"/>
                  <a:gd name="connsiteX4" fmla="*/ 432917 w 435388"/>
                  <a:gd name="connsiteY4" fmla="*/ 327298 h 559517"/>
                  <a:gd name="connsiteX5" fmla="*/ 407517 w 435388"/>
                  <a:gd name="connsiteY5" fmla="*/ 444773 h 559517"/>
                  <a:gd name="connsiteX6" fmla="*/ 331317 w 435388"/>
                  <a:gd name="connsiteY6" fmla="*/ 524148 h 559517"/>
                  <a:gd name="connsiteX7" fmla="*/ 236067 w 435388"/>
                  <a:gd name="connsiteY7" fmla="*/ 559073 h 559517"/>
                  <a:gd name="connsiteX8" fmla="*/ 134467 w 435388"/>
                  <a:gd name="connsiteY8" fmla="*/ 540023 h 559517"/>
                  <a:gd name="connsiteX9" fmla="*/ 61442 w 435388"/>
                  <a:gd name="connsiteY9" fmla="*/ 486048 h 559517"/>
                  <a:gd name="connsiteX10" fmla="*/ 7467 w 435388"/>
                  <a:gd name="connsiteY10" fmla="*/ 371748 h 559517"/>
                  <a:gd name="connsiteX11" fmla="*/ 1117 w 435388"/>
                  <a:gd name="connsiteY11" fmla="*/ 254273 h 559517"/>
                  <a:gd name="connsiteX12" fmla="*/ 13817 w 435388"/>
                  <a:gd name="connsiteY12" fmla="*/ 162198 h 559517"/>
                  <a:gd name="connsiteX13" fmla="*/ 64617 w 435388"/>
                  <a:gd name="connsiteY13" fmla="*/ 73298 h 559517"/>
                  <a:gd name="connsiteX14" fmla="*/ 140817 w 435388"/>
                  <a:gd name="connsiteY14" fmla="*/ 12973 h 559517"/>
                  <a:gd name="connsiteX15" fmla="*/ 213842 w 435388"/>
                  <a:gd name="connsiteY15" fmla="*/ 273 h 559517"/>
                  <a:gd name="connsiteX0" fmla="*/ 213842 w 435388"/>
                  <a:gd name="connsiteY0" fmla="*/ 273 h 559073"/>
                  <a:gd name="connsiteX1" fmla="*/ 299567 w 435388"/>
                  <a:gd name="connsiteY1" fmla="*/ 19323 h 559073"/>
                  <a:gd name="connsiteX2" fmla="*/ 391642 w 435388"/>
                  <a:gd name="connsiteY2" fmla="*/ 105048 h 559073"/>
                  <a:gd name="connsiteX3" fmla="*/ 429742 w 435388"/>
                  <a:gd name="connsiteY3" fmla="*/ 216173 h 559073"/>
                  <a:gd name="connsiteX4" fmla="*/ 432917 w 435388"/>
                  <a:gd name="connsiteY4" fmla="*/ 327298 h 559073"/>
                  <a:gd name="connsiteX5" fmla="*/ 407517 w 435388"/>
                  <a:gd name="connsiteY5" fmla="*/ 444773 h 559073"/>
                  <a:gd name="connsiteX6" fmla="*/ 331317 w 435388"/>
                  <a:gd name="connsiteY6" fmla="*/ 524148 h 559073"/>
                  <a:gd name="connsiteX7" fmla="*/ 236067 w 435388"/>
                  <a:gd name="connsiteY7" fmla="*/ 559073 h 559073"/>
                  <a:gd name="connsiteX8" fmla="*/ 134467 w 435388"/>
                  <a:gd name="connsiteY8" fmla="*/ 524148 h 559073"/>
                  <a:gd name="connsiteX9" fmla="*/ 61442 w 435388"/>
                  <a:gd name="connsiteY9" fmla="*/ 486048 h 559073"/>
                  <a:gd name="connsiteX10" fmla="*/ 7467 w 435388"/>
                  <a:gd name="connsiteY10" fmla="*/ 371748 h 559073"/>
                  <a:gd name="connsiteX11" fmla="*/ 1117 w 435388"/>
                  <a:gd name="connsiteY11" fmla="*/ 254273 h 559073"/>
                  <a:gd name="connsiteX12" fmla="*/ 13817 w 435388"/>
                  <a:gd name="connsiteY12" fmla="*/ 162198 h 559073"/>
                  <a:gd name="connsiteX13" fmla="*/ 64617 w 435388"/>
                  <a:gd name="connsiteY13" fmla="*/ 73298 h 559073"/>
                  <a:gd name="connsiteX14" fmla="*/ 140817 w 435388"/>
                  <a:gd name="connsiteY14" fmla="*/ 12973 h 559073"/>
                  <a:gd name="connsiteX15" fmla="*/ 213842 w 435388"/>
                  <a:gd name="connsiteY15" fmla="*/ 273 h 559073"/>
                  <a:gd name="connsiteX0" fmla="*/ 213842 w 435388"/>
                  <a:gd name="connsiteY0" fmla="*/ 273 h 534591"/>
                  <a:gd name="connsiteX1" fmla="*/ 299567 w 435388"/>
                  <a:gd name="connsiteY1" fmla="*/ 19323 h 534591"/>
                  <a:gd name="connsiteX2" fmla="*/ 391642 w 435388"/>
                  <a:gd name="connsiteY2" fmla="*/ 105048 h 534591"/>
                  <a:gd name="connsiteX3" fmla="*/ 429742 w 435388"/>
                  <a:gd name="connsiteY3" fmla="*/ 216173 h 534591"/>
                  <a:gd name="connsiteX4" fmla="*/ 432917 w 435388"/>
                  <a:gd name="connsiteY4" fmla="*/ 327298 h 534591"/>
                  <a:gd name="connsiteX5" fmla="*/ 407517 w 435388"/>
                  <a:gd name="connsiteY5" fmla="*/ 444773 h 534591"/>
                  <a:gd name="connsiteX6" fmla="*/ 331317 w 435388"/>
                  <a:gd name="connsiteY6" fmla="*/ 524148 h 534591"/>
                  <a:gd name="connsiteX7" fmla="*/ 239242 w 435388"/>
                  <a:gd name="connsiteY7" fmla="*/ 533673 h 534591"/>
                  <a:gd name="connsiteX8" fmla="*/ 134467 w 435388"/>
                  <a:gd name="connsiteY8" fmla="*/ 524148 h 534591"/>
                  <a:gd name="connsiteX9" fmla="*/ 61442 w 435388"/>
                  <a:gd name="connsiteY9" fmla="*/ 486048 h 534591"/>
                  <a:gd name="connsiteX10" fmla="*/ 7467 w 435388"/>
                  <a:gd name="connsiteY10" fmla="*/ 371748 h 534591"/>
                  <a:gd name="connsiteX11" fmla="*/ 1117 w 435388"/>
                  <a:gd name="connsiteY11" fmla="*/ 254273 h 534591"/>
                  <a:gd name="connsiteX12" fmla="*/ 13817 w 435388"/>
                  <a:gd name="connsiteY12" fmla="*/ 162198 h 534591"/>
                  <a:gd name="connsiteX13" fmla="*/ 64617 w 435388"/>
                  <a:gd name="connsiteY13" fmla="*/ 73298 h 534591"/>
                  <a:gd name="connsiteX14" fmla="*/ 140817 w 435388"/>
                  <a:gd name="connsiteY14" fmla="*/ 12973 h 534591"/>
                  <a:gd name="connsiteX15" fmla="*/ 213842 w 435388"/>
                  <a:gd name="connsiteY15" fmla="*/ 273 h 534591"/>
                  <a:gd name="connsiteX0" fmla="*/ 213842 w 435388"/>
                  <a:gd name="connsiteY0" fmla="*/ 273 h 535094"/>
                  <a:gd name="connsiteX1" fmla="*/ 299567 w 435388"/>
                  <a:gd name="connsiteY1" fmla="*/ 19323 h 535094"/>
                  <a:gd name="connsiteX2" fmla="*/ 391642 w 435388"/>
                  <a:gd name="connsiteY2" fmla="*/ 105048 h 535094"/>
                  <a:gd name="connsiteX3" fmla="*/ 429742 w 435388"/>
                  <a:gd name="connsiteY3" fmla="*/ 216173 h 535094"/>
                  <a:gd name="connsiteX4" fmla="*/ 432917 w 435388"/>
                  <a:gd name="connsiteY4" fmla="*/ 327298 h 535094"/>
                  <a:gd name="connsiteX5" fmla="*/ 407517 w 435388"/>
                  <a:gd name="connsiteY5" fmla="*/ 444773 h 535094"/>
                  <a:gd name="connsiteX6" fmla="*/ 324967 w 435388"/>
                  <a:gd name="connsiteY6" fmla="*/ 498748 h 535094"/>
                  <a:gd name="connsiteX7" fmla="*/ 239242 w 435388"/>
                  <a:gd name="connsiteY7" fmla="*/ 533673 h 535094"/>
                  <a:gd name="connsiteX8" fmla="*/ 134467 w 435388"/>
                  <a:gd name="connsiteY8" fmla="*/ 524148 h 535094"/>
                  <a:gd name="connsiteX9" fmla="*/ 61442 w 435388"/>
                  <a:gd name="connsiteY9" fmla="*/ 486048 h 535094"/>
                  <a:gd name="connsiteX10" fmla="*/ 7467 w 435388"/>
                  <a:gd name="connsiteY10" fmla="*/ 371748 h 535094"/>
                  <a:gd name="connsiteX11" fmla="*/ 1117 w 435388"/>
                  <a:gd name="connsiteY11" fmla="*/ 254273 h 535094"/>
                  <a:gd name="connsiteX12" fmla="*/ 13817 w 435388"/>
                  <a:gd name="connsiteY12" fmla="*/ 162198 h 535094"/>
                  <a:gd name="connsiteX13" fmla="*/ 64617 w 435388"/>
                  <a:gd name="connsiteY13" fmla="*/ 73298 h 535094"/>
                  <a:gd name="connsiteX14" fmla="*/ 140817 w 435388"/>
                  <a:gd name="connsiteY14" fmla="*/ 12973 h 535094"/>
                  <a:gd name="connsiteX15" fmla="*/ 213842 w 435388"/>
                  <a:gd name="connsiteY15" fmla="*/ 273 h 535094"/>
                  <a:gd name="connsiteX0" fmla="*/ 213842 w 435388"/>
                  <a:gd name="connsiteY0" fmla="*/ 273 h 534879"/>
                  <a:gd name="connsiteX1" fmla="*/ 299567 w 435388"/>
                  <a:gd name="connsiteY1" fmla="*/ 19323 h 534879"/>
                  <a:gd name="connsiteX2" fmla="*/ 391642 w 435388"/>
                  <a:gd name="connsiteY2" fmla="*/ 105048 h 534879"/>
                  <a:gd name="connsiteX3" fmla="*/ 429742 w 435388"/>
                  <a:gd name="connsiteY3" fmla="*/ 216173 h 534879"/>
                  <a:gd name="connsiteX4" fmla="*/ 432917 w 435388"/>
                  <a:gd name="connsiteY4" fmla="*/ 327298 h 534879"/>
                  <a:gd name="connsiteX5" fmla="*/ 407517 w 435388"/>
                  <a:gd name="connsiteY5" fmla="*/ 444773 h 534879"/>
                  <a:gd name="connsiteX6" fmla="*/ 334492 w 435388"/>
                  <a:gd name="connsiteY6" fmla="*/ 501923 h 534879"/>
                  <a:gd name="connsiteX7" fmla="*/ 239242 w 435388"/>
                  <a:gd name="connsiteY7" fmla="*/ 533673 h 534879"/>
                  <a:gd name="connsiteX8" fmla="*/ 134467 w 435388"/>
                  <a:gd name="connsiteY8" fmla="*/ 524148 h 534879"/>
                  <a:gd name="connsiteX9" fmla="*/ 61442 w 435388"/>
                  <a:gd name="connsiteY9" fmla="*/ 486048 h 534879"/>
                  <a:gd name="connsiteX10" fmla="*/ 7467 w 435388"/>
                  <a:gd name="connsiteY10" fmla="*/ 371748 h 534879"/>
                  <a:gd name="connsiteX11" fmla="*/ 1117 w 435388"/>
                  <a:gd name="connsiteY11" fmla="*/ 254273 h 534879"/>
                  <a:gd name="connsiteX12" fmla="*/ 13817 w 435388"/>
                  <a:gd name="connsiteY12" fmla="*/ 162198 h 534879"/>
                  <a:gd name="connsiteX13" fmla="*/ 64617 w 435388"/>
                  <a:gd name="connsiteY13" fmla="*/ 73298 h 534879"/>
                  <a:gd name="connsiteX14" fmla="*/ 140817 w 435388"/>
                  <a:gd name="connsiteY14" fmla="*/ 12973 h 534879"/>
                  <a:gd name="connsiteX15" fmla="*/ 213842 w 435388"/>
                  <a:gd name="connsiteY15" fmla="*/ 273 h 534879"/>
                  <a:gd name="connsiteX0" fmla="*/ 213842 w 436524"/>
                  <a:gd name="connsiteY0" fmla="*/ 273 h 534879"/>
                  <a:gd name="connsiteX1" fmla="*/ 299567 w 436524"/>
                  <a:gd name="connsiteY1" fmla="*/ 19323 h 534879"/>
                  <a:gd name="connsiteX2" fmla="*/ 391642 w 436524"/>
                  <a:gd name="connsiteY2" fmla="*/ 105048 h 534879"/>
                  <a:gd name="connsiteX3" fmla="*/ 429742 w 436524"/>
                  <a:gd name="connsiteY3" fmla="*/ 216173 h 534879"/>
                  <a:gd name="connsiteX4" fmla="*/ 432917 w 436524"/>
                  <a:gd name="connsiteY4" fmla="*/ 327298 h 534879"/>
                  <a:gd name="connsiteX5" fmla="*/ 391642 w 436524"/>
                  <a:gd name="connsiteY5" fmla="*/ 432073 h 534879"/>
                  <a:gd name="connsiteX6" fmla="*/ 334492 w 436524"/>
                  <a:gd name="connsiteY6" fmla="*/ 501923 h 534879"/>
                  <a:gd name="connsiteX7" fmla="*/ 239242 w 436524"/>
                  <a:gd name="connsiteY7" fmla="*/ 533673 h 534879"/>
                  <a:gd name="connsiteX8" fmla="*/ 134467 w 436524"/>
                  <a:gd name="connsiteY8" fmla="*/ 524148 h 534879"/>
                  <a:gd name="connsiteX9" fmla="*/ 61442 w 436524"/>
                  <a:gd name="connsiteY9" fmla="*/ 486048 h 534879"/>
                  <a:gd name="connsiteX10" fmla="*/ 7467 w 436524"/>
                  <a:gd name="connsiteY10" fmla="*/ 371748 h 534879"/>
                  <a:gd name="connsiteX11" fmla="*/ 1117 w 436524"/>
                  <a:gd name="connsiteY11" fmla="*/ 254273 h 534879"/>
                  <a:gd name="connsiteX12" fmla="*/ 13817 w 436524"/>
                  <a:gd name="connsiteY12" fmla="*/ 162198 h 534879"/>
                  <a:gd name="connsiteX13" fmla="*/ 64617 w 436524"/>
                  <a:gd name="connsiteY13" fmla="*/ 73298 h 534879"/>
                  <a:gd name="connsiteX14" fmla="*/ 140817 w 436524"/>
                  <a:gd name="connsiteY14" fmla="*/ 12973 h 534879"/>
                  <a:gd name="connsiteX15" fmla="*/ 213842 w 436524"/>
                  <a:gd name="connsiteY15" fmla="*/ 273 h 534879"/>
                  <a:gd name="connsiteX0" fmla="*/ 213842 w 435613"/>
                  <a:gd name="connsiteY0" fmla="*/ 273 h 534879"/>
                  <a:gd name="connsiteX1" fmla="*/ 299567 w 435613"/>
                  <a:gd name="connsiteY1" fmla="*/ 19323 h 534879"/>
                  <a:gd name="connsiteX2" fmla="*/ 391642 w 435613"/>
                  <a:gd name="connsiteY2" fmla="*/ 105048 h 534879"/>
                  <a:gd name="connsiteX3" fmla="*/ 429742 w 435613"/>
                  <a:gd name="connsiteY3" fmla="*/ 216173 h 534879"/>
                  <a:gd name="connsiteX4" fmla="*/ 432917 w 435613"/>
                  <a:gd name="connsiteY4" fmla="*/ 327298 h 534879"/>
                  <a:gd name="connsiteX5" fmla="*/ 404342 w 435613"/>
                  <a:gd name="connsiteY5" fmla="*/ 428898 h 534879"/>
                  <a:gd name="connsiteX6" fmla="*/ 334492 w 435613"/>
                  <a:gd name="connsiteY6" fmla="*/ 501923 h 534879"/>
                  <a:gd name="connsiteX7" fmla="*/ 239242 w 435613"/>
                  <a:gd name="connsiteY7" fmla="*/ 533673 h 534879"/>
                  <a:gd name="connsiteX8" fmla="*/ 134467 w 435613"/>
                  <a:gd name="connsiteY8" fmla="*/ 524148 h 534879"/>
                  <a:gd name="connsiteX9" fmla="*/ 61442 w 435613"/>
                  <a:gd name="connsiteY9" fmla="*/ 486048 h 534879"/>
                  <a:gd name="connsiteX10" fmla="*/ 7467 w 435613"/>
                  <a:gd name="connsiteY10" fmla="*/ 371748 h 534879"/>
                  <a:gd name="connsiteX11" fmla="*/ 1117 w 435613"/>
                  <a:gd name="connsiteY11" fmla="*/ 254273 h 534879"/>
                  <a:gd name="connsiteX12" fmla="*/ 13817 w 435613"/>
                  <a:gd name="connsiteY12" fmla="*/ 162198 h 534879"/>
                  <a:gd name="connsiteX13" fmla="*/ 64617 w 435613"/>
                  <a:gd name="connsiteY13" fmla="*/ 73298 h 534879"/>
                  <a:gd name="connsiteX14" fmla="*/ 140817 w 435613"/>
                  <a:gd name="connsiteY14" fmla="*/ 12973 h 534879"/>
                  <a:gd name="connsiteX15" fmla="*/ 213842 w 435613"/>
                  <a:gd name="connsiteY15" fmla="*/ 273 h 534879"/>
                  <a:gd name="connsiteX0" fmla="*/ 213431 w 435202"/>
                  <a:gd name="connsiteY0" fmla="*/ 273 h 535672"/>
                  <a:gd name="connsiteX1" fmla="*/ 299156 w 435202"/>
                  <a:gd name="connsiteY1" fmla="*/ 19323 h 535672"/>
                  <a:gd name="connsiteX2" fmla="*/ 391231 w 435202"/>
                  <a:gd name="connsiteY2" fmla="*/ 105048 h 535672"/>
                  <a:gd name="connsiteX3" fmla="*/ 429331 w 435202"/>
                  <a:gd name="connsiteY3" fmla="*/ 216173 h 535672"/>
                  <a:gd name="connsiteX4" fmla="*/ 432506 w 435202"/>
                  <a:gd name="connsiteY4" fmla="*/ 327298 h 535672"/>
                  <a:gd name="connsiteX5" fmla="*/ 403931 w 435202"/>
                  <a:gd name="connsiteY5" fmla="*/ 428898 h 535672"/>
                  <a:gd name="connsiteX6" fmla="*/ 334081 w 435202"/>
                  <a:gd name="connsiteY6" fmla="*/ 501923 h 535672"/>
                  <a:gd name="connsiteX7" fmla="*/ 238831 w 435202"/>
                  <a:gd name="connsiteY7" fmla="*/ 533673 h 535672"/>
                  <a:gd name="connsiteX8" fmla="*/ 134056 w 435202"/>
                  <a:gd name="connsiteY8" fmla="*/ 524148 h 535672"/>
                  <a:gd name="connsiteX9" fmla="*/ 51506 w 435202"/>
                  <a:gd name="connsiteY9" fmla="*/ 457473 h 535672"/>
                  <a:gd name="connsiteX10" fmla="*/ 7056 w 435202"/>
                  <a:gd name="connsiteY10" fmla="*/ 371748 h 535672"/>
                  <a:gd name="connsiteX11" fmla="*/ 706 w 435202"/>
                  <a:gd name="connsiteY11" fmla="*/ 254273 h 535672"/>
                  <a:gd name="connsiteX12" fmla="*/ 13406 w 435202"/>
                  <a:gd name="connsiteY12" fmla="*/ 162198 h 535672"/>
                  <a:gd name="connsiteX13" fmla="*/ 64206 w 435202"/>
                  <a:gd name="connsiteY13" fmla="*/ 73298 h 535672"/>
                  <a:gd name="connsiteX14" fmla="*/ 140406 w 435202"/>
                  <a:gd name="connsiteY14" fmla="*/ 12973 h 535672"/>
                  <a:gd name="connsiteX15" fmla="*/ 213431 w 435202"/>
                  <a:gd name="connsiteY15" fmla="*/ 273 h 535672"/>
                  <a:gd name="connsiteX0" fmla="*/ 213431 w 435202"/>
                  <a:gd name="connsiteY0" fmla="*/ 273 h 533730"/>
                  <a:gd name="connsiteX1" fmla="*/ 299156 w 435202"/>
                  <a:gd name="connsiteY1" fmla="*/ 19323 h 533730"/>
                  <a:gd name="connsiteX2" fmla="*/ 391231 w 435202"/>
                  <a:gd name="connsiteY2" fmla="*/ 105048 h 533730"/>
                  <a:gd name="connsiteX3" fmla="*/ 429331 w 435202"/>
                  <a:gd name="connsiteY3" fmla="*/ 216173 h 533730"/>
                  <a:gd name="connsiteX4" fmla="*/ 432506 w 435202"/>
                  <a:gd name="connsiteY4" fmla="*/ 327298 h 533730"/>
                  <a:gd name="connsiteX5" fmla="*/ 403931 w 435202"/>
                  <a:gd name="connsiteY5" fmla="*/ 428898 h 533730"/>
                  <a:gd name="connsiteX6" fmla="*/ 334081 w 435202"/>
                  <a:gd name="connsiteY6" fmla="*/ 501923 h 533730"/>
                  <a:gd name="connsiteX7" fmla="*/ 238831 w 435202"/>
                  <a:gd name="connsiteY7" fmla="*/ 533673 h 533730"/>
                  <a:gd name="connsiteX8" fmla="*/ 134056 w 435202"/>
                  <a:gd name="connsiteY8" fmla="*/ 508273 h 533730"/>
                  <a:gd name="connsiteX9" fmla="*/ 51506 w 435202"/>
                  <a:gd name="connsiteY9" fmla="*/ 457473 h 533730"/>
                  <a:gd name="connsiteX10" fmla="*/ 7056 w 435202"/>
                  <a:gd name="connsiteY10" fmla="*/ 371748 h 533730"/>
                  <a:gd name="connsiteX11" fmla="*/ 706 w 435202"/>
                  <a:gd name="connsiteY11" fmla="*/ 254273 h 533730"/>
                  <a:gd name="connsiteX12" fmla="*/ 13406 w 435202"/>
                  <a:gd name="connsiteY12" fmla="*/ 162198 h 533730"/>
                  <a:gd name="connsiteX13" fmla="*/ 64206 w 435202"/>
                  <a:gd name="connsiteY13" fmla="*/ 73298 h 533730"/>
                  <a:gd name="connsiteX14" fmla="*/ 140406 w 435202"/>
                  <a:gd name="connsiteY14" fmla="*/ 12973 h 533730"/>
                  <a:gd name="connsiteX15" fmla="*/ 213431 w 435202"/>
                  <a:gd name="connsiteY15" fmla="*/ 273 h 533730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71748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46348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62223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07765 w 429536"/>
                  <a:gd name="connsiteY0" fmla="*/ 273 h 534818"/>
                  <a:gd name="connsiteX1" fmla="*/ 293490 w 429536"/>
                  <a:gd name="connsiteY1" fmla="*/ 19323 h 534818"/>
                  <a:gd name="connsiteX2" fmla="*/ 385565 w 429536"/>
                  <a:gd name="connsiteY2" fmla="*/ 105048 h 534818"/>
                  <a:gd name="connsiteX3" fmla="*/ 423665 w 429536"/>
                  <a:gd name="connsiteY3" fmla="*/ 216173 h 534818"/>
                  <a:gd name="connsiteX4" fmla="*/ 426840 w 429536"/>
                  <a:gd name="connsiteY4" fmla="*/ 327298 h 534818"/>
                  <a:gd name="connsiteX5" fmla="*/ 398265 w 429536"/>
                  <a:gd name="connsiteY5" fmla="*/ 428898 h 534818"/>
                  <a:gd name="connsiteX6" fmla="*/ 328415 w 429536"/>
                  <a:gd name="connsiteY6" fmla="*/ 501923 h 534818"/>
                  <a:gd name="connsiteX7" fmla="*/ 233165 w 429536"/>
                  <a:gd name="connsiteY7" fmla="*/ 533673 h 534818"/>
                  <a:gd name="connsiteX8" fmla="*/ 128390 w 429536"/>
                  <a:gd name="connsiteY8" fmla="*/ 520973 h 534818"/>
                  <a:gd name="connsiteX9" fmla="*/ 45840 w 429536"/>
                  <a:gd name="connsiteY9" fmla="*/ 457473 h 534818"/>
                  <a:gd name="connsiteX10" fmla="*/ 1390 w 429536"/>
                  <a:gd name="connsiteY10" fmla="*/ 362223 h 534818"/>
                  <a:gd name="connsiteX11" fmla="*/ 10915 w 429536"/>
                  <a:gd name="connsiteY11" fmla="*/ 257448 h 534818"/>
                  <a:gd name="connsiteX12" fmla="*/ 7740 w 429536"/>
                  <a:gd name="connsiteY12" fmla="*/ 162198 h 534818"/>
                  <a:gd name="connsiteX13" fmla="*/ 58540 w 429536"/>
                  <a:gd name="connsiteY13" fmla="*/ 73298 h 534818"/>
                  <a:gd name="connsiteX14" fmla="*/ 134740 w 429536"/>
                  <a:gd name="connsiteY14" fmla="*/ 12973 h 534818"/>
                  <a:gd name="connsiteX15" fmla="*/ 207765 w 429536"/>
                  <a:gd name="connsiteY15" fmla="*/ 273 h 534818"/>
                  <a:gd name="connsiteX0" fmla="*/ 209915 w 431686"/>
                  <a:gd name="connsiteY0" fmla="*/ 273 h 534818"/>
                  <a:gd name="connsiteX1" fmla="*/ 295640 w 431686"/>
                  <a:gd name="connsiteY1" fmla="*/ 19323 h 534818"/>
                  <a:gd name="connsiteX2" fmla="*/ 387715 w 431686"/>
                  <a:gd name="connsiteY2" fmla="*/ 105048 h 534818"/>
                  <a:gd name="connsiteX3" fmla="*/ 425815 w 431686"/>
                  <a:gd name="connsiteY3" fmla="*/ 216173 h 534818"/>
                  <a:gd name="connsiteX4" fmla="*/ 428990 w 431686"/>
                  <a:gd name="connsiteY4" fmla="*/ 327298 h 534818"/>
                  <a:gd name="connsiteX5" fmla="*/ 400415 w 431686"/>
                  <a:gd name="connsiteY5" fmla="*/ 428898 h 534818"/>
                  <a:gd name="connsiteX6" fmla="*/ 330565 w 431686"/>
                  <a:gd name="connsiteY6" fmla="*/ 501923 h 534818"/>
                  <a:gd name="connsiteX7" fmla="*/ 235315 w 431686"/>
                  <a:gd name="connsiteY7" fmla="*/ 533673 h 534818"/>
                  <a:gd name="connsiteX8" fmla="*/ 130540 w 431686"/>
                  <a:gd name="connsiteY8" fmla="*/ 520973 h 534818"/>
                  <a:gd name="connsiteX9" fmla="*/ 47990 w 431686"/>
                  <a:gd name="connsiteY9" fmla="*/ 457473 h 534818"/>
                  <a:gd name="connsiteX10" fmla="*/ 3540 w 431686"/>
                  <a:gd name="connsiteY10" fmla="*/ 362223 h 534818"/>
                  <a:gd name="connsiteX11" fmla="*/ 3540 w 431686"/>
                  <a:gd name="connsiteY11" fmla="*/ 257448 h 534818"/>
                  <a:gd name="connsiteX12" fmla="*/ 9890 w 431686"/>
                  <a:gd name="connsiteY12" fmla="*/ 162198 h 534818"/>
                  <a:gd name="connsiteX13" fmla="*/ 60690 w 431686"/>
                  <a:gd name="connsiteY13" fmla="*/ 73298 h 534818"/>
                  <a:gd name="connsiteX14" fmla="*/ 136890 w 431686"/>
                  <a:gd name="connsiteY14" fmla="*/ 12973 h 534818"/>
                  <a:gd name="connsiteX15" fmla="*/ 209915 w 431686"/>
                  <a:gd name="connsiteY15" fmla="*/ 273 h 534818"/>
                  <a:gd name="connsiteX0" fmla="*/ 210337 w 432108"/>
                  <a:gd name="connsiteY0" fmla="*/ 273 h 534818"/>
                  <a:gd name="connsiteX1" fmla="*/ 296062 w 432108"/>
                  <a:gd name="connsiteY1" fmla="*/ 19323 h 534818"/>
                  <a:gd name="connsiteX2" fmla="*/ 388137 w 432108"/>
                  <a:gd name="connsiteY2" fmla="*/ 105048 h 534818"/>
                  <a:gd name="connsiteX3" fmla="*/ 426237 w 432108"/>
                  <a:gd name="connsiteY3" fmla="*/ 216173 h 534818"/>
                  <a:gd name="connsiteX4" fmla="*/ 429412 w 432108"/>
                  <a:gd name="connsiteY4" fmla="*/ 327298 h 534818"/>
                  <a:gd name="connsiteX5" fmla="*/ 400837 w 432108"/>
                  <a:gd name="connsiteY5" fmla="*/ 428898 h 534818"/>
                  <a:gd name="connsiteX6" fmla="*/ 330987 w 432108"/>
                  <a:gd name="connsiteY6" fmla="*/ 501923 h 534818"/>
                  <a:gd name="connsiteX7" fmla="*/ 235737 w 432108"/>
                  <a:gd name="connsiteY7" fmla="*/ 533673 h 534818"/>
                  <a:gd name="connsiteX8" fmla="*/ 130962 w 432108"/>
                  <a:gd name="connsiteY8" fmla="*/ 520973 h 534818"/>
                  <a:gd name="connsiteX9" fmla="*/ 48412 w 432108"/>
                  <a:gd name="connsiteY9" fmla="*/ 457473 h 534818"/>
                  <a:gd name="connsiteX10" fmla="*/ 3962 w 432108"/>
                  <a:gd name="connsiteY10" fmla="*/ 362223 h 534818"/>
                  <a:gd name="connsiteX11" fmla="*/ 3962 w 432108"/>
                  <a:gd name="connsiteY11" fmla="*/ 257448 h 534818"/>
                  <a:gd name="connsiteX12" fmla="*/ 19837 w 432108"/>
                  <a:gd name="connsiteY12" fmla="*/ 162198 h 534818"/>
                  <a:gd name="connsiteX13" fmla="*/ 61112 w 432108"/>
                  <a:gd name="connsiteY13" fmla="*/ 73298 h 534818"/>
                  <a:gd name="connsiteX14" fmla="*/ 137312 w 432108"/>
                  <a:gd name="connsiteY14" fmla="*/ 12973 h 534818"/>
                  <a:gd name="connsiteX15" fmla="*/ 210337 w 432108"/>
                  <a:gd name="connsiteY15" fmla="*/ 273 h 534818"/>
                  <a:gd name="connsiteX0" fmla="*/ 210337 w 432108"/>
                  <a:gd name="connsiteY0" fmla="*/ 202 h 534747"/>
                  <a:gd name="connsiteX1" fmla="*/ 296062 w 432108"/>
                  <a:gd name="connsiteY1" fmla="*/ 19252 h 534747"/>
                  <a:gd name="connsiteX2" fmla="*/ 388137 w 432108"/>
                  <a:gd name="connsiteY2" fmla="*/ 104977 h 534747"/>
                  <a:gd name="connsiteX3" fmla="*/ 426237 w 432108"/>
                  <a:gd name="connsiteY3" fmla="*/ 216102 h 534747"/>
                  <a:gd name="connsiteX4" fmla="*/ 429412 w 432108"/>
                  <a:gd name="connsiteY4" fmla="*/ 327227 h 534747"/>
                  <a:gd name="connsiteX5" fmla="*/ 400837 w 432108"/>
                  <a:gd name="connsiteY5" fmla="*/ 428827 h 534747"/>
                  <a:gd name="connsiteX6" fmla="*/ 330987 w 432108"/>
                  <a:gd name="connsiteY6" fmla="*/ 501852 h 534747"/>
                  <a:gd name="connsiteX7" fmla="*/ 235737 w 432108"/>
                  <a:gd name="connsiteY7" fmla="*/ 533602 h 534747"/>
                  <a:gd name="connsiteX8" fmla="*/ 130962 w 432108"/>
                  <a:gd name="connsiteY8" fmla="*/ 520902 h 534747"/>
                  <a:gd name="connsiteX9" fmla="*/ 48412 w 432108"/>
                  <a:gd name="connsiteY9" fmla="*/ 457402 h 534747"/>
                  <a:gd name="connsiteX10" fmla="*/ 3962 w 432108"/>
                  <a:gd name="connsiteY10" fmla="*/ 362152 h 534747"/>
                  <a:gd name="connsiteX11" fmla="*/ 3962 w 432108"/>
                  <a:gd name="connsiteY11" fmla="*/ 257377 h 534747"/>
                  <a:gd name="connsiteX12" fmla="*/ 19837 w 432108"/>
                  <a:gd name="connsiteY12" fmla="*/ 162127 h 534747"/>
                  <a:gd name="connsiteX13" fmla="*/ 61112 w 432108"/>
                  <a:gd name="connsiteY13" fmla="*/ 73227 h 534747"/>
                  <a:gd name="connsiteX14" fmla="*/ 127787 w 432108"/>
                  <a:gd name="connsiteY14" fmla="*/ 25602 h 534747"/>
                  <a:gd name="connsiteX15" fmla="*/ 210337 w 432108"/>
                  <a:gd name="connsiteY15" fmla="*/ 202 h 534747"/>
                  <a:gd name="connsiteX0" fmla="*/ 210337 w 432108"/>
                  <a:gd name="connsiteY0" fmla="*/ 0 h 534545"/>
                  <a:gd name="connsiteX1" fmla="*/ 296062 w 432108"/>
                  <a:gd name="connsiteY1" fmla="*/ 19050 h 534545"/>
                  <a:gd name="connsiteX2" fmla="*/ 388137 w 432108"/>
                  <a:gd name="connsiteY2" fmla="*/ 104775 h 534545"/>
                  <a:gd name="connsiteX3" fmla="*/ 426237 w 432108"/>
                  <a:gd name="connsiteY3" fmla="*/ 215900 h 534545"/>
                  <a:gd name="connsiteX4" fmla="*/ 429412 w 432108"/>
                  <a:gd name="connsiteY4" fmla="*/ 327025 h 534545"/>
                  <a:gd name="connsiteX5" fmla="*/ 400837 w 432108"/>
                  <a:gd name="connsiteY5" fmla="*/ 428625 h 534545"/>
                  <a:gd name="connsiteX6" fmla="*/ 330987 w 432108"/>
                  <a:gd name="connsiteY6" fmla="*/ 501650 h 534545"/>
                  <a:gd name="connsiteX7" fmla="*/ 235737 w 432108"/>
                  <a:gd name="connsiteY7" fmla="*/ 533400 h 534545"/>
                  <a:gd name="connsiteX8" fmla="*/ 130962 w 432108"/>
                  <a:gd name="connsiteY8" fmla="*/ 520700 h 534545"/>
                  <a:gd name="connsiteX9" fmla="*/ 48412 w 432108"/>
                  <a:gd name="connsiteY9" fmla="*/ 457200 h 534545"/>
                  <a:gd name="connsiteX10" fmla="*/ 3962 w 432108"/>
                  <a:gd name="connsiteY10" fmla="*/ 361950 h 534545"/>
                  <a:gd name="connsiteX11" fmla="*/ 3962 w 432108"/>
                  <a:gd name="connsiteY11" fmla="*/ 257175 h 534545"/>
                  <a:gd name="connsiteX12" fmla="*/ 19837 w 432108"/>
                  <a:gd name="connsiteY12" fmla="*/ 161925 h 534545"/>
                  <a:gd name="connsiteX13" fmla="*/ 61112 w 432108"/>
                  <a:gd name="connsiteY13" fmla="*/ 73025 h 534545"/>
                  <a:gd name="connsiteX14" fmla="*/ 118262 w 432108"/>
                  <a:gd name="connsiteY14" fmla="*/ 19050 h 534545"/>
                  <a:gd name="connsiteX15" fmla="*/ 210337 w 432108"/>
                  <a:gd name="connsiteY15" fmla="*/ 0 h 534545"/>
                  <a:gd name="connsiteX0" fmla="*/ 206404 w 428175"/>
                  <a:gd name="connsiteY0" fmla="*/ 0 h 534545"/>
                  <a:gd name="connsiteX1" fmla="*/ 292129 w 428175"/>
                  <a:gd name="connsiteY1" fmla="*/ 19050 h 534545"/>
                  <a:gd name="connsiteX2" fmla="*/ 384204 w 428175"/>
                  <a:gd name="connsiteY2" fmla="*/ 104775 h 534545"/>
                  <a:gd name="connsiteX3" fmla="*/ 422304 w 428175"/>
                  <a:gd name="connsiteY3" fmla="*/ 215900 h 534545"/>
                  <a:gd name="connsiteX4" fmla="*/ 425479 w 428175"/>
                  <a:gd name="connsiteY4" fmla="*/ 327025 h 534545"/>
                  <a:gd name="connsiteX5" fmla="*/ 396904 w 428175"/>
                  <a:gd name="connsiteY5" fmla="*/ 428625 h 534545"/>
                  <a:gd name="connsiteX6" fmla="*/ 327054 w 428175"/>
                  <a:gd name="connsiteY6" fmla="*/ 501650 h 534545"/>
                  <a:gd name="connsiteX7" fmla="*/ 231804 w 428175"/>
                  <a:gd name="connsiteY7" fmla="*/ 533400 h 534545"/>
                  <a:gd name="connsiteX8" fmla="*/ 127029 w 428175"/>
                  <a:gd name="connsiteY8" fmla="*/ 520700 h 534545"/>
                  <a:gd name="connsiteX9" fmla="*/ 44479 w 428175"/>
                  <a:gd name="connsiteY9" fmla="*/ 457200 h 534545"/>
                  <a:gd name="connsiteX10" fmla="*/ 19079 w 428175"/>
                  <a:gd name="connsiteY10" fmla="*/ 361950 h 534545"/>
                  <a:gd name="connsiteX11" fmla="*/ 29 w 428175"/>
                  <a:gd name="connsiteY11" fmla="*/ 257175 h 534545"/>
                  <a:gd name="connsiteX12" fmla="*/ 15904 w 428175"/>
                  <a:gd name="connsiteY12" fmla="*/ 161925 h 534545"/>
                  <a:gd name="connsiteX13" fmla="*/ 57179 w 428175"/>
                  <a:gd name="connsiteY13" fmla="*/ 73025 h 534545"/>
                  <a:gd name="connsiteX14" fmla="*/ 114329 w 428175"/>
                  <a:gd name="connsiteY14" fmla="*/ 19050 h 534545"/>
                  <a:gd name="connsiteX15" fmla="*/ 206404 w 428175"/>
                  <a:gd name="connsiteY15" fmla="*/ 0 h 534545"/>
                  <a:gd name="connsiteX0" fmla="*/ 206375 w 428146"/>
                  <a:gd name="connsiteY0" fmla="*/ 0 h 534545"/>
                  <a:gd name="connsiteX1" fmla="*/ 292100 w 428146"/>
                  <a:gd name="connsiteY1" fmla="*/ 19050 h 534545"/>
                  <a:gd name="connsiteX2" fmla="*/ 384175 w 428146"/>
                  <a:gd name="connsiteY2" fmla="*/ 104775 h 534545"/>
                  <a:gd name="connsiteX3" fmla="*/ 422275 w 428146"/>
                  <a:gd name="connsiteY3" fmla="*/ 215900 h 534545"/>
                  <a:gd name="connsiteX4" fmla="*/ 425450 w 428146"/>
                  <a:gd name="connsiteY4" fmla="*/ 327025 h 534545"/>
                  <a:gd name="connsiteX5" fmla="*/ 396875 w 428146"/>
                  <a:gd name="connsiteY5" fmla="*/ 428625 h 534545"/>
                  <a:gd name="connsiteX6" fmla="*/ 327025 w 428146"/>
                  <a:gd name="connsiteY6" fmla="*/ 501650 h 534545"/>
                  <a:gd name="connsiteX7" fmla="*/ 231775 w 428146"/>
                  <a:gd name="connsiteY7" fmla="*/ 533400 h 534545"/>
                  <a:gd name="connsiteX8" fmla="*/ 127000 w 428146"/>
                  <a:gd name="connsiteY8" fmla="*/ 520700 h 534545"/>
                  <a:gd name="connsiteX9" fmla="*/ 44450 w 428146"/>
                  <a:gd name="connsiteY9" fmla="*/ 457200 h 534545"/>
                  <a:gd name="connsiteX10" fmla="*/ 9525 w 428146"/>
                  <a:gd name="connsiteY10" fmla="*/ 358775 h 534545"/>
                  <a:gd name="connsiteX11" fmla="*/ 0 w 428146"/>
                  <a:gd name="connsiteY11" fmla="*/ 257175 h 534545"/>
                  <a:gd name="connsiteX12" fmla="*/ 15875 w 428146"/>
                  <a:gd name="connsiteY12" fmla="*/ 161925 h 534545"/>
                  <a:gd name="connsiteX13" fmla="*/ 57150 w 428146"/>
                  <a:gd name="connsiteY13" fmla="*/ 73025 h 534545"/>
                  <a:gd name="connsiteX14" fmla="*/ 114300 w 428146"/>
                  <a:gd name="connsiteY14" fmla="*/ 19050 h 534545"/>
                  <a:gd name="connsiteX15" fmla="*/ 206375 w 428146"/>
                  <a:gd name="connsiteY15" fmla="*/ 0 h 534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28146" h="534545">
                    <a:moveTo>
                      <a:pt x="206375" y="0"/>
                    </a:moveTo>
                    <a:cubicBezTo>
                      <a:pt x="236008" y="0"/>
                      <a:pt x="262467" y="1588"/>
                      <a:pt x="292100" y="19050"/>
                    </a:cubicBezTo>
                    <a:cubicBezTo>
                      <a:pt x="321733" y="36512"/>
                      <a:pt x="362479" y="71967"/>
                      <a:pt x="384175" y="104775"/>
                    </a:cubicBezTo>
                    <a:cubicBezTo>
                      <a:pt x="405871" y="137583"/>
                      <a:pt x="415396" y="178858"/>
                      <a:pt x="422275" y="215900"/>
                    </a:cubicBezTo>
                    <a:cubicBezTo>
                      <a:pt x="429154" y="252942"/>
                      <a:pt x="429683" y="291571"/>
                      <a:pt x="425450" y="327025"/>
                    </a:cubicBezTo>
                    <a:cubicBezTo>
                      <a:pt x="421217" y="362479"/>
                      <a:pt x="413279" y="399521"/>
                      <a:pt x="396875" y="428625"/>
                    </a:cubicBezTo>
                    <a:cubicBezTo>
                      <a:pt x="380471" y="457729"/>
                      <a:pt x="354542" y="484188"/>
                      <a:pt x="327025" y="501650"/>
                    </a:cubicBezTo>
                    <a:cubicBezTo>
                      <a:pt x="299508" y="519113"/>
                      <a:pt x="265112" y="530225"/>
                      <a:pt x="231775" y="533400"/>
                    </a:cubicBezTo>
                    <a:cubicBezTo>
                      <a:pt x="198438" y="536575"/>
                      <a:pt x="158221" y="533400"/>
                      <a:pt x="127000" y="520700"/>
                    </a:cubicBezTo>
                    <a:cubicBezTo>
                      <a:pt x="95779" y="508000"/>
                      <a:pt x="64029" y="484187"/>
                      <a:pt x="44450" y="457200"/>
                    </a:cubicBezTo>
                    <a:cubicBezTo>
                      <a:pt x="24871" y="430213"/>
                      <a:pt x="16933" y="392112"/>
                      <a:pt x="9525" y="358775"/>
                    </a:cubicBezTo>
                    <a:cubicBezTo>
                      <a:pt x="2117" y="325438"/>
                      <a:pt x="-1058" y="289983"/>
                      <a:pt x="0" y="257175"/>
                    </a:cubicBezTo>
                    <a:cubicBezTo>
                      <a:pt x="1058" y="224367"/>
                      <a:pt x="6350" y="192617"/>
                      <a:pt x="15875" y="161925"/>
                    </a:cubicBezTo>
                    <a:cubicBezTo>
                      <a:pt x="25400" y="131233"/>
                      <a:pt x="39687" y="97367"/>
                      <a:pt x="57150" y="73025"/>
                    </a:cubicBezTo>
                    <a:cubicBezTo>
                      <a:pt x="74613" y="48683"/>
                      <a:pt x="89429" y="31221"/>
                      <a:pt x="114300" y="19050"/>
                    </a:cubicBezTo>
                    <a:cubicBezTo>
                      <a:pt x="139171" y="6879"/>
                      <a:pt x="176742" y="0"/>
                      <a:pt x="2063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4" name="TextBox 163"/>
            <p:cNvSpPr txBox="1"/>
            <p:nvPr/>
          </p:nvSpPr>
          <p:spPr>
            <a:xfrm>
              <a:off x="3112221" y="123857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rgbClr val="FF0000"/>
                  </a:solidFill>
                </a:rPr>
                <a:t>下</a:t>
              </a:r>
            </a:p>
          </p:txBody>
        </p:sp>
      </p:grpSp>
      <p:grpSp>
        <p:nvGrpSpPr>
          <p:cNvPr id="170" name="组合 169"/>
          <p:cNvGrpSpPr/>
          <p:nvPr/>
        </p:nvGrpSpPr>
        <p:grpSpPr>
          <a:xfrm rot="735938">
            <a:off x="2396705" y="2942855"/>
            <a:ext cx="890750" cy="972414"/>
            <a:chOff x="2989221" y="-202226"/>
            <a:chExt cx="890750" cy="972414"/>
          </a:xfrm>
        </p:grpSpPr>
        <p:grpSp>
          <p:nvGrpSpPr>
            <p:cNvPr id="171" name="组合 170"/>
            <p:cNvGrpSpPr/>
            <p:nvPr/>
          </p:nvGrpSpPr>
          <p:grpSpPr>
            <a:xfrm>
              <a:off x="2989221" y="-202226"/>
              <a:ext cx="890750" cy="964996"/>
              <a:chOff x="2337341" y="-944550"/>
              <a:chExt cx="1767675" cy="1915015"/>
            </a:xfrm>
          </p:grpSpPr>
          <p:sp>
            <p:nvSpPr>
              <p:cNvPr id="173" name="任意多边形 172"/>
              <p:cNvSpPr/>
              <p:nvPr/>
            </p:nvSpPr>
            <p:spPr>
              <a:xfrm>
                <a:off x="2445390" y="-188017"/>
                <a:ext cx="1523165" cy="1158482"/>
              </a:xfrm>
              <a:custGeom>
                <a:avLst/>
                <a:gdLst>
                  <a:gd name="connsiteX0" fmla="*/ 763717 w 1510477"/>
                  <a:gd name="connsiteY0" fmla="*/ 2180 h 1168643"/>
                  <a:gd name="connsiteX1" fmla="*/ 954217 w 1510477"/>
                  <a:gd name="connsiteY1" fmla="*/ 93620 h 1168643"/>
                  <a:gd name="connsiteX2" fmla="*/ 1076137 w 1510477"/>
                  <a:gd name="connsiteY2" fmla="*/ 268880 h 1168643"/>
                  <a:gd name="connsiteX3" fmla="*/ 1198057 w 1510477"/>
                  <a:gd name="connsiteY3" fmla="*/ 398420 h 1168643"/>
                  <a:gd name="connsiteX4" fmla="*/ 1358077 w 1510477"/>
                  <a:gd name="connsiteY4" fmla="*/ 543200 h 1168643"/>
                  <a:gd name="connsiteX5" fmla="*/ 1449517 w 1510477"/>
                  <a:gd name="connsiteY5" fmla="*/ 619400 h 1168643"/>
                  <a:gd name="connsiteX6" fmla="*/ 1510477 w 1510477"/>
                  <a:gd name="connsiteY6" fmla="*/ 756560 h 1168643"/>
                  <a:gd name="connsiteX7" fmla="*/ 1510477 w 1510477"/>
                  <a:gd name="connsiteY7" fmla="*/ 878480 h 1168643"/>
                  <a:gd name="connsiteX8" fmla="*/ 1449517 w 1510477"/>
                  <a:gd name="connsiteY8" fmla="*/ 1046120 h 1168643"/>
                  <a:gd name="connsiteX9" fmla="*/ 1319977 w 1510477"/>
                  <a:gd name="connsiteY9" fmla="*/ 1145180 h 1168643"/>
                  <a:gd name="connsiteX10" fmla="*/ 1144717 w 1510477"/>
                  <a:gd name="connsiteY10" fmla="*/ 1168040 h 1168643"/>
                  <a:gd name="connsiteX11" fmla="*/ 999937 w 1510477"/>
                  <a:gd name="connsiteY11" fmla="*/ 1129940 h 1168643"/>
                  <a:gd name="connsiteX12" fmla="*/ 847537 w 1510477"/>
                  <a:gd name="connsiteY12" fmla="*/ 1084220 h 1168643"/>
                  <a:gd name="connsiteX13" fmla="*/ 733237 w 1510477"/>
                  <a:gd name="connsiteY13" fmla="*/ 1084220 h 1168643"/>
                  <a:gd name="connsiteX14" fmla="*/ 641797 w 1510477"/>
                  <a:gd name="connsiteY14" fmla="*/ 1114700 h 1168643"/>
                  <a:gd name="connsiteX15" fmla="*/ 512257 w 1510477"/>
                  <a:gd name="connsiteY15" fmla="*/ 1137560 h 1168643"/>
                  <a:gd name="connsiteX16" fmla="*/ 405577 w 1510477"/>
                  <a:gd name="connsiteY16" fmla="*/ 1160420 h 1168643"/>
                  <a:gd name="connsiteX17" fmla="*/ 260797 w 1510477"/>
                  <a:gd name="connsiteY17" fmla="*/ 1152800 h 1168643"/>
                  <a:gd name="connsiteX18" fmla="*/ 108397 w 1510477"/>
                  <a:gd name="connsiteY18" fmla="*/ 1061360 h 1168643"/>
                  <a:gd name="connsiteX19" fmla="*/ 9337 w 1510477"/>
                  <a:gd name="connsiteY19" fmla="*/ 893720 h 1168643"/>
                  <a:gd name="connsiteX20" fmla="*/ 9337 w 1510477"/>
                  <a:gd name="connsiteY20" fmla="*/ 756560 h 1168643"/>
                  <a:gd name="connsiteX21" fmla="*/ 55057 w 1510477"/>
                  <a:gd name="connsiteY21" fmla="*/ 619400 h 1168643"/>
                  <a:gd name="connsiteX22" fmla="*/ 131257 w 1510477"/>
                  <a:gd name="connsiteY22" fmla="*/ 550820 h 1168643"/>
                  <a:gd name="connsiteX23" fmla="*/ 215077 w 1510477"/>
                  <a:gd name="connsiteY23" fmla="*/ 482240 h 1168643"/>
                  <a:gd name="connsiteX24" fmla="*/ 359857 w 1510477"/>
                  <a:gd name="connsiteY24" fmla="*/ 375560 h 1168643"/>
                  <a:gd name="connsiteX25" fmla="*/ 458917 w 1510477"/>
                  <a:gd name="connsiteY25" fmla="*/ 253640 h 1168643"/>
                  <a:gd name="connsiteX26" fmla="*/ 527497 w 1510477"/>
                  <a:gd name="connsiteY26" fmla="*/ 169820 h 1168643"/>
                  <a:gd name="connsiteX27" fmla="*/ 588457 w 1510477"/>
                  <a:gd name="connsiteY27" fmla="*/ 86000 h 1168643"/>
                  <a:gd name="connsiteX28" fmla="*/ 664657 w 1510477"/>
                  <a:gd name="connsiteY28" fmla="*/ 32660 h 1168643"/>
                  <a:gd name="connsiteX29" fmla="*/ 763717 w 1510477"/>
                  <a:gd name="connsiteY29" fmla="*/ 2180 h 1168643"/>
                  <a:gd name="connsiteX0" fmla="*/ 804992 w 1510477"/>
                  <a:gd name="connsiteY0" fmla="*/ 2254 h 1168717"/>
                  <a:gd name="connsiteX1" fmla="*/ 954217 w 1510477"/>
                  <a:gd name="connsiteY1" fmla="*/ 93694 h 1168717"/>
                  <a:gd name="connsiteX2" fmla="*/ 1076137 w 1510477"/>
                  <a:gd name="connsiteY2" fmla="*/ 268954 h 1168717"/>
                  <a:gd name="connsiteX3" fmla="*/ 1198057 w 1510477"/>
                  <a:gd name="connsiteY3" fmla="*/ 398494 h 1168717"/>
                  <a:gd name="connsiteX4" fmla="*/ 1358077 w 1510477"/>
                  <a:gd name="connsiteY4" fmla="*/ 543274 h 1168717"/>
                  <a:gd name="connsiteX5" fmla="*/ 1449517 w 1510477"/>
                  <a:gd name="connsiteY5" fmla="*/ 619474 h 1168717"/>
                  <a:gd name="connsiteX6" fmla="*/ 1510477 w 1510477"/>
                  <a:gd name="connsiteY6" fmla="*/ 756634 h 1168717"/>
                  <a:gd name="connsiteX7" fmla="*/ 1510477 w 1510477"/>
                  <a:gd name="connsiteY7" fmla="*/ 878554 h 1168717"/>
                  <a:gd name="connsiteX8" fmla="*/ 1449517 w 1510477"/>
                  <a:gd name="connsiteY8" fmla="*/ 1046194 h 1168717"/>
                  <a:gd name="connsiteX9" fmla="*/ 1319977 w 1510477"/>
                  <a:gd name="connsiteY9" fmla="*/ 1145254 h 1168717"/>
                  <a:gd name="connsiteX10" fmla="*/ 1144717 w 1510477"/>
                  <a:gd name="connsiteY10" fmla="*/ 1168114 h 1168717"/>
                  <a:gd name="connsiteX11" fmla="*/ 999937 w 1510477"/>
                  <a:gd name="connsiteY11" fmla="*/ 1130014 h 1168717"/>
                  <a:gd name="connsiteX12" fmla="*/ 847537 w 1510477"/>
                  <a:gd name="connsiteY12" fmla="*/ 1084294 h 1168717"/>
                  <a:gd name="connsiteX13" fmla="*/ 733237 w 1510477"/>
                  <a:gd name="connsiteY13" fmla="*/ 1084294 h 1168717"/>
                  <a:gd name="connsiteX14" fmla="*/ 641797 w 1510477"/>
                  <a:gd name="connsiteY14" fmla="*/ 1114774 h 1168717"/>
                  <a:gd name="connsiteX15" fmla="*/ 512257 w 1510477"/>
                  <a:gd name="connsiteY15" fmla="*/ 1137634 h 1168717"/>
                  <a:gd name="connsiteX16" fmla="*/ 405577 w 1510477"/>
                  <a:gd name="connsiteY16" fmla="*/ 1160494 h 1168717"/>
                  <a:gd name="connsiteX17" fmla="*/ 260797 w 1510477"/>
                  <a:gd name="connsiteY17" fmla="*/ 1152874 h 1168717"/>
                  <a:gd name="connsiteX18" fmla="*/ 108397 w 1510477"/>
                  <a:gd name="connsiteY18" fmla="*/ 1061434 h 1168717"/>
                  <a:gd name="connsiteX19" fmla="*/ 9337 w 1510477"/>
                  <a:gd name="connsiteY19" fmla="*/ 893794 h 1168717"/>
                  <a:gd name="connsiteX20" fmla="*/ 9337 w 1510477"/>
                  <a:gd name="connsiteY20" fmla="*/ 756634 h 1168717"/>
                  <a:gd name="connsiteX21" fmla="*/ 55057 w 1510477"/>
                  <a:gd name="connsiteY21" fmla="*/ 619474 h 1168717"/>
                  <a:gd name="connsiteX22" fmla="*/ 131257 w 1510477"/>
                  <a:gd name="connsiteY22" fmla="*/ 550894 h 1168717"/>
                  <a:gd name="connsiteX23" fmla="*/ 215077 w 1510477"/>
                  <a:gd name="connsiteY23" fmla="*/ 482314 h 1168717"/>
                  <a:gd name="connsiteX24" fmla="*/ 359857 w 1510477"/>
                  <a:gd name="connsiteY24" fmla="*/ 375634 h 1168717"/>
                  <a:gd name="connsiteX25" fmla="*/ 458917 w 1510477"/>
                  <a:gd name="connsiteY25" fmla="*/ 253714 h 1168717"/>
                  <a:gd name="connsiteX26" fmla="*/ 527497 w 1510477"/>
                  <a:gd name="connsiteY26" fmla="*/ 169894 h 1168717"/>
                  <a:gd name="connsiteX27" fmla="*/ 588457 w 1510477"/>
                  <a:gd name="connsiteY27" fmla="*/ 86074 h 1168717"/>
                  <a:gd name="connsiteX28" fmla="*/ 664657 w 1510477"/>
                  <a:gd name="connsiteY28" fmla="*/ 32734 h 1168717"/>
                  <a:gd name="connsiteX29" fmla="*/ 804992 w 1510477"/>
                  <a:gd name="connsiteY29" fmla="*/ 2254 h 1168717"/>
                  <a:gd name="connsiteX0" fmla="*/ 804992 w 1510477"/>
                  <a:gd name="connsiteY0" fmla="*/ 3140 h 1169603"/>
                  <a:gd name="connsiteX1" fmla="*/ 954217 w 1510477"/>
                  <a:gd name="connsiteY1" fmla="*/ 94580 h 1169603"/>
                  <a:gd name="connsiteX2" fmla="*/ 1076137 w 1510477"/>
                  <a:gd name="connsiteY2" fmla="*/ 269840 h 1169603"/>
                  <a:gd name="connsiteX3" fmla="*/ 1198057 w 1510477"/>
                  <a:gd name="connsiteY3" fmla="*/ 399380 h 1169603"/>
                  <a:gd name="connsiteX4" fmla="*/ 1358077 w 1510477"/>
                  <a:gd name="connsiteY4" fmla="*/ 544160 h 1169603"/>
                  <a:gd name="connsiteX5" fmla="*/ 1449517 w 1510477"/>
                  <a:gd name="connsiteY5" fmla="*/ 620360 h 1169603"/>
                  <a:gd name="connsiteX6" fmla="*/ 1510477 w 1510477"/>
                  <a:gd name="connsiteY6" fmla="*/ 757520 h 1169603"/>
                  <a:gd name="connsiteX7" fmla="*/ 1510477 w 1510477"/>
                  <a:gd name="connsiteY7" fmla="*/ 879440 h 1169603"/>
                  <a:gd name="connsiteX8" fmla="*/ 1449517 w 1510477"/>
                  <a:gd name="connsiteY8" fmla="*/ 1047080 h 1169603"/>
                  <a:gd name="connsiteX9" fmla="*/ 1319977 w 1510477"/>
                  <a:gd name="connsiteY9" fmla="*/ 1146140 h 1169603"/>
                  <a:gd name="connsiteX10" fmla="*/ 1144717 w 1510477"/>
                  <a:gd name="connsiteY10" fmla="*/ 1169000 h 1169603"/>
                  <a:gd name="connsiteX11" fmla="*/ 999937 w 1510477"/>
                  <a:gd name="connsiteY11" fmla="*/ 1130900 h 1169603"/>
                  <a:gd name="connsiteX12" fmla="*/ 847537 w 1510477"/>
                  <a:gd name="connsiteY12" fmla="*/ 1085180 h 1169603"/>
                  <a:gd name="connsiteX13" fmla="*/ 733237 w 1510477"/>
                  <a:gd name="connsiteY13" fmla="*/ 1085180 h 1169603"/>
                  <a:gd name="connsiteX14" fmla="*/ 641797 w 1510477"/>
                  <a:gd name="connsiteY14" fmla="*/ 1115660 h 1169603"/>
                  <a:gd name="connsiteX15" fmla="*/ 512257 w 1510477"/>
                  <a:gd name="connsiteY15" fmla="*/ 1138520 h 1169603"/>
                  <a:gd name="connsiteX16" fmla="*/ 405577 w 1510477"/>
                  <a:gd name="connsiteY16" fmla="*/ 1161380 h 1169603"/>
                  <a:gd name="connsiteX17" fmla="*/ 260797 w 1510477"/>
                  <a:gd name="connsiteY17" fmla="*/ 1153760 h 1169603"/>
                  <a:gd name="connsiteX18" fmla="*/ 108397 w 1510477"/>
                  <a:gd name="connsiteY18" fmla="*/ 1062320 h 1169603"/>
                  <a:gd name="connsiteX19" fmla="*/ 9337 w 1510477"/>
                  <a:gd name="connsiteY19" fmla="*/ 894680 h 1169603"/>
                  <a:gd name="connsiteX20" fmla="*/ 9337 w 1510477"/>
                  <a:gd name="connsiteY20" fmla="*/ 757520 h 1169603"/>
                  <a:gd name="connsiteX21" fmla="*/ 55057 w 1510477"/>
                  <a:gd name="connsiteY21" fmla="*/ 620360 h 1169603"/>
                  <a:gd name="connsiteX22" fmla="*/ 131257 w 1510477"/>
                  <a:gd name="connsiteY22" fmla="*/ 551780 h 1169603"/>
                  <a:gd name="connsiteX23" fmla="*/ 215077 w 1510477"/>
                  <a:gd name="connsiteY23" fmla="*/ 483200 h 1169603"/>
                  <a:gd name="connsiteX24" fmla="*/ 359857 w 1510477"/>
                  <a:gd name="connsiteY24" fmla="*/ 376520 h 1169603"/>
                  <a:gd name="connsiteX25" fmla="*/ 458917 w 1510477"/>
                  <a:gd name="connsiteY25" fmla="*/ 254600 h 1169603"/>
                  <a:gd name="connsiteX26" fmla="*/ 527497 w 1510477"/>
                  <a:gd name="connsiteY26" fmla="*/ 170780 h 1169603"/>
                  <a:gd name="connsiteX27" fmla="*/ 588457 w 1510477"/>
                  <a:gd name="connsiteY27" fmla="*/ 86960 h 1169603"/>
                  <a:gd name="connsiteX28" fmla="*/ 677357 w 1510477"/>
                  <a:gd name="connsiteY28" fmla="*/ 27270 h 1169603"/>
                  <a:gd name="connsiteX29" fmla="*/ 804992 w 1510477"/>
                  <a:gd name="connsiteY29" fmla="*/ 3140 h 1169603"/>
                  <a:gd name="connsiteX0" fmla="*/ 817692 w 1510477"/>
                  <a:gd name="connsiteY0" fmla="*/ 4719 h 1158482"/>
                  <a:gd name="connsiteX1" fmla="*/ 954217 w 1510477"/>
                  <a:gd name="connsiteY1" fmla="*/ 83459 h 1158482"/>
                  <a:gd name="connsiteX2" fmla="*/ 1076137 w 1510477"/>
                  <a:gd name="connsiteY2" fmla="*/ 258719 h 1158482"/>
                  <a:gd name="connsiteX3" fmla="*/ 1198057 w 1510477"/>
                  <a:gd name="connsiteY3" fmla="*/ 388259 h 1158482"/>
                  <a:gd name="connsiteX4" fmla="*/ 1358077 w 1510477"/>
                  <a:gd name="connsiteY4" fmla="*/ 533039 h 1158482"/>
                  <a:gd name="connsiteX5" fmla="*/ 1449517 w 1510477"/>
                  <a:gd name="connsiteY5" fmla="*/ 609239 h 1158482"/>
                  <a:gd name="connsiteX6" fmla="*/ 1510477 w 1510477"/>
                  <a:gd name="connsiteY6" fmla="*/ 746399 h 1158482"/>
                  <a:gd name="connsiteX7" fmla="*/ 1510477 w 1510477"/>
                  <a:gd name="connsiteY7" fmla="*/ 868319 h 1158482"/>
                  <a:gd name="connsiteX8" fmla="*/ 1449517 w 1510477"/>
                  <a:gd name="connsiteY8" fmla="*/ 1035959 h 1158482"/>
                  <a:gd name="connsiteX9" fmla="*/ 1319977 w 1510477"/>
                  <a:gd name="connsiteY9" fmla="*/ 1135019 h 1158482"/>
                  <a:gd name="connsiteX10" fmla="*/ 1144717 w 1510477"/>
                  <a:gd name="connsiteY10" fmla="*/ 1157879 h 1158482"/>
                  <a:gd name="connsiteX11" fmla="*/ 999937 w 1510477"/>
                  <a:gd name="connsiteY11" fmla="*/ 1119779 h 1158482"/>
                  <a:gd name="connsiteX12" fmla="*/ 847537 w 1510477"/>
                  <a:gd name="connsiteY12" fmla="*/ 1074059 h 1158482"/>
                  <a:gd name="connsiteX13" fmla="*/ 733237 w 1510477"/>
                  <a:gd name="connsiteY13" fmla="*/ 1074059 h 1158482"/>
                  <a:gd name="connsiteX14" fmla="*/ 641797 w 1510477"/>
                  <a:gd name="connsiteY14" fmla="*/ 1104539 h 1158482"/>
                  <a:gd name="connsiteX15" fmla="*/ 512257 w 1510477"/>
                  <a:gd name="connsiteY15" fmla="*/ 1127399 h 1158482"/>
                  <a:gd name="connsiteX16" fmla="*/ 405577 w 1510477"/>
                  <a:gd name="connsiteY16" fmla="*/ 1150259 h 1158482"/>
                  <a:gd name="connsiteX17" fmla="*/ 260797 w 1510477"/>
                  <a:gd name="connsiteY17" fmla="*/ 1142639 h 1158482"/>
                  <a:gd name="connsiteX18" fmla="*/ 108397 w 1510477"/>
                  <a:gd name="connsiteY18" fmla="*/ 1051199 h 1158482"/>
                  <a:gd name="connsiteX19" fmla="*/ 9337 w 1510477"/>
                  <a:gd name="connsiteY19" fmla="*/ 883559 h 1158482"/>
                  <a:gd name="connsiteX20" fmla="*/ 9337 w 1510477"/>
                  <a:gd name="connsiteY20" fmla="*/ 746399 h 1158482"/>
                  <a:gd name="connsiteX21" fmla="*/ 55057 w 1510477"/>
                  <a:gd name="connsiteY21" fmla="*/ 609239 h 1158482"/>
                  <a:gd name="connsiteX22" fmla="*/ 131257 w 1510477"/>
                  <a:gd name="connsiteY22" fmla="*/ 540659 h 1158482"/>
                  <a:gd name="connsiteX23" fmla="*/ 215077 w 1510477"/>
                  <a:gd name="connsiteY23" fmla="*/ 472079 h 1158482"/>
                  <a:gd name="connsiteX24" fmla="*/ 359857 w 1510477"/>
                  <a:gd name="connsiteY24" fmla="*/ 365399 h 1158482"/>
                  <a:gd name="connsiteX25" fmla="*/ 458917 w 1510477"/>
                  <a:gd name="connsiteY25" fmla="*/ 243479 h 1158482"/>
                  <a:gd name="connsiteX26" fmla="*/ 527497 w 1510477"/>
                  <a:gd name="connsiteY26" fmla="*/ 159659 h 1158482"/>
                  <a:gd name="connsiteX27" fmla="*/ 588457 w 1510477"/>
                  <a:gd name="connsiteY27" fmla="*/ 75839 h 1158482"/>
                  <a:gd name="connsiteX28" fmla="*/ 677357 w 1510477"/>
                  <a:gd name="connsiteY28" fmla="*/ 16149 h 1158482"/>
                  <a:gd name="connsiteX29" fmla="*/ 817692 w 1510477"/>
                  <a:gd name="connsiteY29" fmla="*/ 4719 h 1158482"/>
                  <a:gd name="connsiteX0" fmla="*/ 817692 w 1510477"/>
                  <a:gd name="connsiteY0" fmla="*/ 4719 h 1158482"/>
                  <a:gd name="connsiteX1" fmla="*/ 954217 w 1510477"/>
                  <a:gd name="connsiteY1" fmla="*/ 83459 h 1158482"/>
                  <a:gd name="connsiteX2" fmla="*/ 1076137 w 1510477"/>
                  <a:gd name="connsiteY2" fmla="*/ 258719 h 1158482"/>
                  <a:gd name="connsiteX3" fmla="*/ 1198057 w 1510477"/>
                  <a:gd name="connsiteY3" fmla="*/ 388259 h 1158482"/>
                  <a:gd name="connsiteX4" fmla="*/ 1358077 w 1510477"/>
                  <a:gd name="connsiteY4" fmla="*/ 533039 h 1158482"/>
                  <a:gd name="connsiteX5" fmla="*/ 1449517 w 1510477"/>
                  <a:gd name="connsiteY5" fmla="*/ 609239 h 1158482"/>
                  <a:gd name="connsiteX6" fmla="*/ 1510477 w 1510477"/>
                  <a:gd name="connsiteY6" fmla="*/ 746399 h 1158482"/>
                  <a:gd name="connsiteX7" fmla="*/ 1510477 w 1510477"/>
                  <a:gd name="connsiteY7" fmla="*/ 868319 h 1158482"/>
                  <a:gd name="connsiteX8" fmla="*/ 1449517 w 1510477"/>
                  <a:gd name="connsiteY8" fmla="*/ 1035959 h 1158482"/>
                  <a:gd name="connsiteX9" fmla="*/ 1319977 w 1510477"/>
                  <a:gd name="connsiteY9" fmla="*/ 1135019 h 1158482"/>
                  <a:gd name="connsiteX10" fmla="*/ 1144717 w 1510477"/>
                  <a:gd name="connsiteY10" fmla="*/ 1157879 h 1158482"/>
                  <a:gd name="connsiteX11" fmla="*/ 999937 w 1510477"/>
                  <a:gd name="connsiteY11" fmla="*/ 1119779 h 1158482"/>
                  <a:gd name="connsiteX12" fmla="*/ 847537 w 1510477"/>
                  <a:gd name="connsiteY12" fmla="*/ 1074059 h 1158482"/>
                  <a:gd name="connsiteX13" fmla="*/ 733237 w 1510477"/>
                  <a:gd name="connsiteY13" fmla="*/ 1074059 h 1158482"/>
                  <a:gd name="connsiteX14" fmla="*/ 641797 w 1510477"/>
                  <a:gd name="connsiteY14" fmla="*/ 1104539 h 1158482"/>
                  <a:gd name="connsiteX15" fmla="*/ 512257 w 1510477"/>
                  <a:gd name="connsiteY15" fmla="*/ 1127399 h 1158482"/>
                  <a:gd name="connsiteX16" fmla="*/ 405577 w 1510477"/>
                  <a:gd name="connsiteY16" fmla="*/ 1150259 h 1158482"/>
                  <a:gd name="connsiteX17" fmla="*/ 260797 w 1510477"/>
                  <a:gd name="connsiteY17" fmla="*/ 1142639 h 1158482"/>
                  <a:gd name="connsiteX18" fmla="*/ 108397 w 1510477"/>
                  <a:gd name="connsiteY18" fmla="*/ 1051199 h 1158482"/>
                  <a:gd name="connsiteX19" fmla="*/ 9337 w 1510477"/>
                  <a:gd name="connsiteY19" fmla="*/ 883559 h 1158482"/>
                  <a:gd name="connsiteX20" fmla="*/ 9337 w 1510477"/>
                  <a:gd name="connsiteY20" fmla="*/ 746399 h 1158482"/>
                  <a:gd name="connsiteX21" fmla="*/ 55057 w 1510477"/>
                  <a:gd name="connsiteY21" fmla="*/ 609239 h 1158482"/>
                  <a:gd name="connsiteX22" fmla="*/ 131257 w 1510477"/>
                  <a:gd name="connsiteY22" fmla="*/ 540659 h 1158482"/>
                  <a:gd name="connsiteX23" fmla="*/ 227777 w 1510477"/>
                  <a:gd name="connsiteY23" fmla="*/ 468904 h 1158482"/>
                  <a:gd name="connsiteX24" fmla="*/ 359857 w 1510477"/>
                  <a:gd name="connsiteY24" fmla="*/ 365399 h 1158482"/>
                  <a:gd name="connsiteX25" fmla="*/ 458917 w 1510477"/>
                  <a:gd name="connsiteY25" fmla="*/ 243479 h 1158482"/>
                  <a:gd name="connsiteX26" fmla="*/ 527497 w 1510477"/>
                  <a:gd name="connsiteY26" fmla="*/ 159659 h 1158482"/>
                  <a:gd name="connsiteX27" fmla="*/ 588457 w 1510477"/>
                  <a:gd name="connsiteY27" fmla="*/ 75839 h 1158482"/>
                  <a:gd name="connsiteX28" fmla="*/ 677357 w 1510477"/>
                  <a:gd name="connsiteY28" fmla="*/ 16149 h 1158482"/>
                  <a:gd name="connsiteX29" fmla="*/ 817692 w 1510477"/>
                  <a:gd name="connsiteY29" fmla="*/ 4719 h 1158482"/>
                  <a:gd name="connsiteX0" fmla="*/ 817075 w 1509860"/>
                  <a:gd name="connsiteY0" fmla="*/ 4719 h 1158482"/>
                  <a:gd name="connsiteX1" fmla="*/ 953600 w 1509860"/>
                  <a:gd name="connsiteY1" fmla="*/ 83459 h 1158482"/>
                  <a:gd name="connsiteX2" fmla="*/ 1075520 w 1509860"/>
                  <a:gd name="connsiteY2" fmla="*/ 258719 h 1158482"/>
                  <a:gd name="connsiteX3" fmla="*/ 1197440 w 1509860"/>
                  <a:gd name="connsiteY3" fmla="*/ 388259 h 1158482"/>
                  <a:gd name="connsiteX4" fmla="*/ 1357460 w 1509860"/>
                  <a:gd name="connsiteY4" fmla="*/ 533039 h 1158482"/>
                  <a:gd name="connsiteX5" fmla="*/ 1448900 w 1509860"/>
                  <a:gd name="connsiteY5" fmla="*/ 609239 h 1158482"/>
                  <a:gd name="connsiteX6" fmla="*/ 1509860 w 1509860"/>
                  <a:gd name="connsiteY6" fmla="*/ 746399 h 1158482"/>
                  <a:gd name="connsiteX7" fmla="*/ 1509860 w 1509860"/>
                  <a:gd name="connsiteY7" fmla="*/ 868319 h 1158482"/>
                  <a:gd name="connsiteX8" fmla="*/ 1448900 w 1509860"/>
                  <a:gd name="connsiteY8" fmla="*/ 1035959 h 1158482"/>
                  <a:gd name="connsiteX9" fmla="*/ 1319360 w 1509860"/>
                  <a:gd name="connsiteY9" fmla="*/ 1135019 h 1158482"/>
                  <a:gd name="connsiteX10" fmla="*/ 1144100 w 1509860"/>
                  <a:gd name="connsiteY10" fmla="*/ 1157879 h 1158482"/>
                  <a:gd name="connsiteX11" fmla="*/ 999320 w 1509860"/>
                  <a:gd name="connsiteY11" fmla="*/ 1119779 h 1158482"/>
                  <a:gd name="connsiteX12" fmla="*/ 846920 w 1509860"/>
                  <a:gd name="connsiteY12" fmla="*/ 1074059 h 1158482"/>
                  <a:gd name="connsiteX13" fmla="*/ 732620 w 1509860"/>
                  <a:gd name="connsiteY13" fmla="*/ 1074059 h 1158482"/>
                  <a:gd name="connsiteX14" fmla="*/ 641180 w 1509860"/>
                  <a:gd name="connsiteY14" fmla="*/ 1104539 h 1158482"/>
                  <a:gd name="connsiteX15" fmla="*/ 511640 w 1509860"/>
                  <a:gd name="connsiteY15" fmla="*/ 1127399 h 1158482"/>
                  <a:gd name="connsiteX16" fmla="*/ 404960 w 1509860"/>
                  <a:gd name="connsiteY16" fmla="*/ 1150259 h 1158482"/>
                  <a:gd name="connsiteX17" fmla="*/ 260180 w 1509860"/>
                  <a:gd name="connsiteY17" fmla="*/ 1142639 h 1158482"/>
                  <a:gd name="connsiteX18" fmla="*/ 107780 w 1509860"/>
                  <a:gd name="connsiteY18" fmla="*/ 1051199 h 1158482"/>
                  <a:gd name="connsiteX19" fmla="*/ 8720 w 1509860"/>
                  <a:gd name="connsiteY19" fmla="*/ 883559 h 1158482"/>
                  <a:gd name="connsiteX20" fmla="*/ 8720 w 1509860"/>
                  <a:gd name="connsiteY20" fmla="*/ 746399 h 1158482"/>
                  <a:gd name="connsiteX21" fmla="*/ 41740 w 1509860"/>
                  <a:gd name="connsiteY21" fmla="*/ 621939 h 1158482"/>
                  <a:gd name="connsiteX22" fmla="*/ 130640 w 1509860"/>
                  <a:gd name="connsiteY22" fmla="*/ 540659 h 1158482"/>
                  <a:gd name="connsiteX23" fmla="*/ 227160 w 1509860"/>
                  <a:gd name="connsiteY23" fmla="*/ 468904 h 1158482"/>
                  <a:gd name="connsiteX24" fmla="*/ 359240 w 1509860"/>
                  <a:gd name="connsiteY24" fmla="*/ 365399 h 1158482"/>
                  <a:gd name="connsiteX25" fmla="*/ 458300 w 1509860"/>
                  <a:gd name="connsiteY25" fmla="*/ 243479 h 1158482"/>
                  <a:gd name="connsiteX26" fmla="*/ 526880 w 1509860"/>
                  <a:gd name="connsiteY26" fmla="*/ 159659 h 1158482"/>
                  <a:gd name="connsiteX27" fmla="*/ 587840 w 1509860"/>
                  <a:gd name="connsiteY27" fmla="*/ 75839 h 1158482"/>
                  <a:gd name="connsiteX28" fmla="*/ 676740 w 1509860"/>
                  <a:gd name="connsiteY28" fmla="*/ 16149 h 1158482"/>
                  <a:gd name="connsiteX29" fmla="*/ 817075 w 1509860"/>
                  <a:gd name="connsiteY29" fmla="*/ 4719 h 1158482"/>
                  <a:gd name="connsiteX0" fmla="*/ 824371 w 1517156"/>
                  <a:gd name="connsiteY0" fmla="*/ 4719 h 1158482"/>
                  <a:gd name="connsiteX1" fmla="*/ 960896 w 1517156"/>
                  <a:gd name="connsiteY1" fmla="*/ 83459 h 1158482"/>
                  <a:gd name="connsiteX2" fmla="*/ 1082816 w 1517156"/>
                  <a:gd name="connsiteY2" fmla="*/ 258719 h 1158482"/>
                  <a:gd name="connsiteX3" fmla="*/ 1204736 w 1517156"/>
                  <a:gd name="connsiteY3" fmla="*/ 388259 h 1158482"/>
                  <a:gd name="connsiteX4" fmla="*/ 1364756 w 1517156"/>
                  <a:gd name="connsiteY4" fmla="*/ 533039 h 1158482"/>
                  <a:gd name="connsiteX5" fmla="*/ 1456196 w 1517156"/>
                  <a:gd name="connsiteY5" fmla="*/ 609239 h 1158482"/>
                  <a:gd name="connsiteX6" fmla="*/ 1517156 w 1517156"/>
                  <a:gd name="connsiteY6" fmla="*/ 746399 h 1158482"/>
                  <a:gd name="connsiteX7" fmla="*/ 1517156 w 1517156"/>
                  <a:gd name="connsiteY7" fmla="*/ 868319 h 1158482"/>
                  <a:gd name="connsiteX8" fmla="*/ 1456196 w 1517156"/>
                  <a:gd name="connsiteY8" fmla="*/ 1035959 h 1158482"/>
                  <a:gd name="connsiteX9" fmla="*/ 1326656 w 1517156"/>
                  <a:gd name="connsiteY9" fmla="*/ 1135019 h 1158482"/>
                  <a:gd name="connsiteX10" fmla="*/ 1151396 w 1517156"/>
                  <a:gd name="connsiteY10" fmla="*/ 1157879 h 1158482"/>
                  <a:gd name="connsiteX11" fmla="*/ 1006616 w 1517156"/>
                  <a:gd name="connsiteY11" fmla="*/ 1119779 h 1158482"/>
                  <a:gd name="connsiteX12" fmla="*/ 854216 w 1517156"/>
                  <a:gd name="connsiteY12" fmla="*/ 1074059 h 1158482"/>
                  <a:gd name="connsiteX13" fmla="*/ 739916 w 1517156"/>
                  <a:gd name="connsiteY13" fmla="*/ 1074059 h 1158482"/>
                  <a:gd name="connsiteX14" fmla="*/ 648476 w 1517156"/>
                  <a:gd name="connsiteY14" fmla="*/ 1104539 h 1158482"/>
                  <a:gd name="connsiteX15" fmla="*/ 518936 w 1517156"/>
                  <a:gd name="connsiteY15" fmla="*/ 1127399 h 1158482"/>
                  <a:gd name="connsiteX16" fmla="*/ 412256 w 1517156"/>
                  <a:gd name="connsiteY16" fmla="*/ 1150259 h 1158482"/>
                  <a:gd name="connsiteX17" fmla="*/ 267476 w 1517156"/>
                  <a:gd name="connsiteY17" fmla="*/ 1142639 h 1158482"/>
                  <a:gd name="connsiteX18" fmla="*/ 115076 w 1517156"/>
                  <a:gd name="connsiteY18" fmla="*/ 1051199 h 1158482"/>
                  <a:gd name="connsiteX19" fmla="*/ 16016 w 1517156"/>
                  <a:gd name="connsiteY19" fmla="*/ 883559 h 1158482"/>
                  <a:gd name="connsiteX20" fmla="*/ 3316 w 1517156"/>
                  <a:gd name="connsiteY20" fmla="*/ 752749 h 1158482"/>
                  <a:gd name="connsiteX21" fmla="*/ 49036 w 1517156"/>
                  <a:gd name="connsiteY21" fmla="*/ 621939 h 1158482"/>
                  <a:gd name="connsiteX22" fmla="*/ 137936 w 1517156"/>
                  <a:gd name="connsiteY22" fmla="*/ 540659 h 1158482"/>
                  <a:gd name="connsiteX23" fmla="*/ 234456 w 1517156"/>
                  <a:gd name="connsiteY23" fmla="*/ 468904 h 1158482"/>
                  <a:gd name="connsiteX24" fmla="*/ 366536 w 1517156"/>
                  <a:gd name="connsiteY24" fmla="*/ 365399 h 1158482"/>
                  <a:gd name="connsiteX25" fmla="*/ 465596 w 1517156"/>
                  <a:gd name="connsiteY25" fmla="*/ 243479 h 1158482"/>
                  <a:gd name="connsiteX26" fmla="*/ 534176 w 1517156"/>
                  <a:gd name="connsiteY26" fmla="*/ 159659 h 1158482"/>
                  <a:gd name="connsiteX27" fmla="*/ 595136 w 1517156"/>
                  <a:gd name="connsiteY27" fmla="*/ 75839 h 1158482"/>
                  <a:gd name="connsiteX28" fmla="*/ 684036 w 1517156"/>
                  <a:gd name="connsiteY28" fmla="*/ 16149 h 1158482"/>
                  <a:gd name="connsiteX29" fmla="*/ 824371 w 1517156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47448 w 1516128"/>
                  <a:gd name="connsiteY14" fmla="*/ 1104539 h 1158482"/>
                  <a:gd name="connsiteX15" fmla="*/ 517908 w 1516128"/>
                  <a:gd name="connsiteY15" fmla="*/ 112739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47448 w 1516128"/>
                  <a:gd name="connsiteY14" fmla="*/ 11045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28398 w 1516128"/>
                  <a:gd name="connsiteY14" fmla="*/ 1101364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28398 w 1516128"/>
                  <a:gd name="connsiteY14" fmla="*/ 1101364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44273 w 1516128"/>
                  <a:gd name="connsiteY14" fmla="*/ 10918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8736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44273 w 1516128"/>
                  <a:gd name="connsiteY14" fmla="*/ 10918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23165"/>
                  <a:gd name="connsiteY0" fmla="*/ 4719 h 1158482"/>
                  <a:gd name="connsiteX1" fmla="*/ 959868 w 1523165"/>
                  <a:gd name="connsiteY1" fmla="*/ 83459 h 1158482"/>
                  <a:gd name="connsiteX2" fmla="*/ 1081788 w 1523165"/>
                  <a:gd name="connsiteY2" fmla="*/ 258719 h 1158482"/>
                  <a:gd name="connsiteX3" fmla="*/ 1203708 w 1523165"/>
                  <a:gd name="connsiteY3" fmla="*/ 388259 h 1158482"/>
                  <a:gd name="connsiteX4" fmla="*/ 1363728 w 1523165"/>
                  <a:gd name="connsiteY4" fmla="*/ 533039 h 1158482"/>
                  <a:gd name="connsiteX5" fmla="*/ 1464693 w 1523165"/>
                  <a:gd name="connsiteY5" fmla="*/ 618764 h 1158482"/>
                  <a:gd name="connsiteX6" fmla="*/ 1516128 w 1523165"/>
                  <a:gd name="connsiteY6" fmla="*/ 746399 h 1158482"/>
                  <a:gd name="connsiteX7" fmla="*/ 1516128 w 1523165"/>
                  <a:gd name="connsiteY7" fmla="*/ 887369 h 1158482"/>
                  <a:gd name="connsiteX8" fmla="*/ 1455168 w 1523165"/>
                  <a:gd name="connsiteY8" fmla="*/ 1035959 h 1158482"/>
                  <a:gd name="connsiteX9" fmla="*/ 1325628 w 1523165"/>
                  <a:gd name="connsiteY9" fmla="*/ 1135019 h 1158482"/>
                  <a:gd name="connsiteX10" fmla="*/ 1150368 w 1523165"/>
                  <a:gd name="connsiteY10" fmla="*/ 1157879 h 1158482"/>
                  <a:gd name="connsiteX11" fmla="*/ 1005588 w 1523165"/>
                  <a:gd name="connsiteY11" fmla="*/ 1119779 h 1158482"/>
                  <a:gd name="connsiteX12" fmla="*/ 853188 w 1523165"/>
                  <a:gd name="connsiteY12" fmla="*/ 1074059 h 1158482"/>
                  <a:gd name="connsiteX13" fmla="*/ 754763 w 1523165"/>
                  <a:gd name="connsiteY13" fmla="*/ 1070884 h 1158482"/>
                  <a:gd name="connsiteX14" fmla="*/ 644273 w 1523165"/>
                  <a:gd name="connsiteY14" fmla="*/ 1091839 h 1158482"/>
                  <a:gd name="connsiteX15" fmla="*/ 540133 w 1523165"/>
                  <a:gd name="connsiteY15" fmla="*/ 1121049 h 1158482"/>
                  <a:gd name="connsiteX16" fmla="*/ 411228 w 1523165"/>
                  <a:gd name="connsiteY16" fmla="*/ 1150259 h 1158482"/>
                  <a:gd name="connsiteX17" fmla="*/ 266448 w 1523165"/>
                  <a:gd name="connsiteY17" fmla="*/ 1142639 h 1158482"/>
                  <a:gd name="connsiteX18" fmla="*/ 114048 w 1523165"/>
                  <a:gd name="connsiteY18" fmla="*/ 1051199 h 1158482"/>
                  <a:gd name="connsiteX19" fmla="*/ 18163 w 1523165"/>
                  <a:gd name="connsiteY19" fmla="*/ 902609 h 1158482"/>
                  <a:gd name="connsiteX20" fmla="*/ 2288 w 1523165"/>
                  <a:gd name="connsiteY20" fmla="*/ 752749 h 1158482"/>
                  <a:gd name="connsiteX21" fmla="*/ 48008 w 1523165"/>
                  <a:gd name="connsiteY21" fmla="*/ 621939 h 1158482"/>
                  <a:gd name="connsiteX22" fmla="*/ 136908 w 1523165"/>
                  <a:gd name="connsiteY22" fmla="*/ 540659 h 1158482"/>
                  <a:gd name="connsiteX23" fmla="*/ 233428 w 1523165"/>
                  <a:gd name="connsiteY23" fmla="*/ 468904 h 1158482"/>
                  <a:gd name="connsiteX24" fmla="*/ 365508 w 1523165"/>
                  <a:gd name="connsiteY24" fmla="*/ 365399 h 1158482"/>
                  <a:gd name="connsiteX25" fmla="*/ 464568 w 1523165"/>
                  <a:gd name="connsiteY25" fmla="*/ 243479 h 1158482"/>
                  <a:gd name="connsiteX26" fmla="*/ 533148 w 1523165"/>
                  <a:gd name="connsiteY26" fmla="*/ 159659 h 1158482"/>
                  <a:gd name="connsiteX27" fmla="*/ 594108 w 1523165"/>
                  <a:gd name="connsiteY27" fmla="*/ 75839 h 1158482"/>
                  <a:gd name="connsiteX28" fmla="*/ 683008 w 1523165"/>
                  <a:gd name="connsiteY28" fmla="*/ 16149 h 1158482"/>
                  <a:gd name="connsiteX29" fmla="*/ 823343 w 1523165"/>
                  <a:gd name="connsiteY29" fmla="*/ 4719 h 1158482"/>
                  <a:gd name="connsiteX0" fmla="*/ 823343 w 1523165"/>
                  <a:gd name="connsiteY0" fmla="*/ 4719 h 1158482"/>
                  <a:gd name="connsiteX1" fmla="*/ 959868 w 1523165"/>
                  <a:gd name="connsiteY1" fmla="*/ 83459 h 1158482"/>
                  <a:gd name="connsiteX2" fmla="*/ 1081788 w 1523165"/>
                  <a:gd name="connsiteY2" fmla="*/ 258719 h 1158482"/>
                  <a:gd name="connsiteX3" fmla="*/ 1203708 w 1523165"/>
                  <a:gd name="connsiteY3" fmla="*/ 388259 h 1158482"/>
                  <a:gd name="connsiteX4" fmla="*/ 1363728 w 1523165"/>
                  <a:gd name="connsiteY4" fmla="*/ 533039 h 1158482"/>
                  <a:gd name="connsiteX5" fmla="*/ 1464693 w 1523165"/>
                  <a:gd name="connsiteY5" fmla="*/ 618764 h 1158482"/>
                  <a:gd name="connsiteX6" fmla="*/ 1516128 w 1523165"/>
                  <a:gd name="connsiteY6" fmla="*/ 746399 h 1158482"/>
                  <a:gd name="connsiteX7" fmla="*/ 1516128 w 1523165"/>
                  <a:gd name="connsiteY7" fmla="*/ 887369 h 1158482"/>
                  <a:gd name="connsiteX8" fmla="*/ 1455168 w 1523165"/>
                  <a:gd name="connsiteY8" fmla="*/ 1035959 h 1158482"/>
                  <a:gd name="connsiteX9" fmla="*/ 1325628 w 1523165"/>
                  <a:gd name="connsiteY9" fmla="*/ 1135019 h 1158482"/>
                  <a:gd name="connsiteX10" fmla="*/ 1150368 w 1523165"/>
                  <a:gd name="connsiteY10" fmla="*/ 1157879 h 1158482"/>
                  <a:gd name="connsiteX11" fmla="*/ 1005588 w 1523165"/>
                  <a:gd name="connsiteY11" fmla="*/ 1119779 h 1158482"/>
                  <a:gd name="connsiteX12" fmla="*/ 853188 w 1523165"/>
                  <a:gd name="connsiteY12" fmla="*/ 1074059 h 1158482"/>
                  <a:gd name="connsiteX13" fmla="*/ 754763 w 1523165"/>
                  <a:gd name="connsiteY13" fmla="*/ 1070884 h 1158482"/>
                  <a:gd name="connsiteX14" fmla="*/ 644273 w 1523165"/>
                  <a:gd name="connsiteY14" fmla="*/ 1091839 h 1158482"/>
                  <a:gd name="connsiteX15" fmla="*/ 540133 w 1523165"/>
                  <a:gd name="connsiteY15" fmla="*/ 1121049 h 1158482"/>
                  <a:gd name="connsiteX16" fmla="*/ 411228 w 1523165"/>
                  <a:gd name="connsiteY16" fmla="*/ 1150259 h 1158482"/>
                  <a:gd name="connsiteX17" fmla="*/ 266448 w 1523165"/>
                  <a:gd name="connsiteY17" fmla="*/ 1142639 h 1158482"/>
                  <a:gd name="connsiteX18" fmla="*/ 114048 w 1523165"/>
                  <a:gd name="connsiteY18" fmla="*/ 1051199 h 1158482"/>
                  <a:gd name="connsiteX19" fmla="*/ 18163 w 1523165"/>
                  <a:gd name="connsiteY19" fmla="*/ 902609 h 1158482"/>
                  <a:gd name="connsiteX20" fmla="*/ 2288 w 1523165"/>
                  <a:gd name="connsiteY20" fmla="*/ 752749 h 1158482"/>
                  <a:gd name="connsiteX21" fmla="*/ 48008 w 1523165"/>
                  <a:gd name="connsiteY21" fmla="*/ 621939 h 1158482"/>
                  <a:gd name="connsiteX22" fmla="*/ 136908 w 1523165"/>
                  <a:gd name="connsiteY22" fmla="*/ 540659 h 1158482"/>
                  <a:gd name="connsiteX23" fmla="*/ 233428 w 1523165"/>
                  <a:gd name="connsiteY23" fmla="*/ 468904 h 1158482"/>
                  <a:gd name="connsiteX24" fmla="*/ 365508 w 1523165"/>
                  <a:gd name="connsiteY24" fmla="*/ 365399 h 1158482"/>
                  <a:gd name="connsiteX25" fmla="*/ 464568 w 1523165"/>
                  <a:gd name="connsiteY25" fmla="*/ 253004 h 1158482"/>
                  <a:gd name="connsiteX26" fmla="*/ 533148 w 1523165"/>
                  <a:gd name="connsiteY26" fmla="*/ 159659 h 1158482"/>
                  <a:gd name="connsiteX27" fmla="*/ 594108 w 1523165"/>
                  <a:gd name="connsiteY27" fmla="*/ 75839 h 1158482"/>
                  <a:gd name="connsiteX28" fmla="*/ 683008 w 1523165"/>
                  <a:gd name="connsiteY28" fmla="*/ 16149 h 1158482"/>
                  <a:gd name="connsiteX29" fmla="*/ 823343 w 1523165"/>
                  <a:gd name="connsiteY29" fmla="*/ 4719 h 115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523165" h="1158482">
                    <a:moveTo>
                      <a:pt x="823343" y="4719"/>
                    </a:moveTo>
                    <a:cubicBezTo>
                      <a:pt x="869486" y="15937"/>
                      <a:pt x="916794" y="41126"/>
                      <a:pt x="959868" y="83459"/>
                    </a:cubicBezTo>
                    <a:cubicBezTo>
                      <a:pt x="1002942" y="125792"/>
                      <a:pt x="1041148" y="207919"/>
                      <a:pt x="1081788" y="258719"/>
                    </a:cubicBezTo>
                    <a:cubicBezTo>
                      <a:pt x="1122428" y="309519"/>
                      <a:pt x="1156718" y="342539"/>
                      <a:pt x="1203708" y="388259"/>
                    </a:cubicBezTo>
                    <a:cubicBezTo>
                      <a:pt x="1250698" y="433979"/>
                      <a:pt x="1320231" y="494622"/>
                      <a:pt x="1363728" y="533039"/>
                    </a:cubicBezTo>
                    <a:cubicBezTo>
                      <a:pt x="1407225" y="571456"/>
                      <a:pt x="1439293" y="583204"/>
                      <a:pt x="1464693" y="618764"/>
                    </a:cubicBezTo>
                    <a:cubicBezTo>
                      <a:pt x="1490093" y="654324"/>
                      <a:pt x="1507556" y="701632"/>
                      <a:pt x="1516128" y="746399"/>
                    </a:cubicBezTo>
                    <a:cubicBezTo>
                      <a:pt x="1524701" y="791167"/>
                      <a:pt x="1526288" y="839109"/>
                      <a:pt x="1516128" y="887369"/>
                    </a:cubicBezTo>
                    <a:cubicBezTo>
                      <a:pt x="1505968" y="935629"/>
                      <a:pt x="1486918" y="994684"/>
                      <a:pt x="1455168" y="1035959"/>
                    </a:cubicBezTo>
                    <a:cubicBezTo>
                      <a:pt x="1423418" y="1077234"/>
                      <a:pt x="1376428" y="1114699"/>
                      <a:pt x="1325628" y="1135019"/>
                    </a:cubicBezTo>
                    <a:cubicBezTo>
                      <a:pt x="1274828" y="1155339"/>
                      <a:pt x="1203708" y="1160419"/>
                      <a:pt x="1150368" y="1157879"/>
                    </a:cubicBezTo>
                    <a:cubicBezTo>
                      <a:pt x="1097028" y="1155339"/>
                      <a:pt x="1055118" y="1133749"/>
                      <a:pt x="1005588" y="1119779"/>
                    </a:cubicBezTo>
                    <a:cubicBezTo>
                      <a:pt x="956058" y="1105809"/>
                      <a:pt x="894992" y="1082208"/>
                      <a:pt x="853188" y="1074059"/>
                    </a:cubicBezTo>
                    <a:cubicBezTo>
                      <a:pt x="811384" y="1065910"/>
                      <a:pt x="789582" y="1067921"/>
                      <a:pt x="754763" y="1070884"/>
                    </a:cubicBezTo>
                    <a:cubicBezTo>
                      <a:pt x="719944" y="1073847"/>
                      <a:pt x="680045" y="1083478"/>
                      <a:pt x="644273" y="1091839"/>
                    </a:cubicBezTo>
                    <a:cubicBezTo>
                      <a:pt x="608501" y="1100200"/>
                      <a:pt x="578974" y="1111312"/>
                      <a:pt x="540133" y="1121049"/>
                    </a:cubicBezTo>
                    <a:cubicBezTo>
                      <a:pt x="501292" y="1130786"/>
                      <a:pt x="456842" y="1146661"/>
                      <a:pt x="411228" y="1150259"/>
                    </a:cubicBezTo>
                    <a:cubicBezTo>
                      <a:pt x="365614" y="1153857"/>
                      <a:pt x="315978" y="1159149"/>
                      <a:pt x="266448" y="1142639"/>
                    </a:cubicBezTo>
                    <a:cubicBezTo>
                      <a:pt x="216918" y="1126129"/>
                      <a:pt x="155429" y="1091204"/>
                      <a:pt x="114048" y="1051199"/>
                    </a:cubicBezTo>
                    <a:cubicBezTo>
                      <a:pt x="72667" y="1011194"/>
                      <a:pt x="36790" y="952351"/>
                      <a:pt x="18163" y="902609"/>
                    </a:cubicBezTo>
                    <a:cubicBezTo>
                      <a:pt x="-464" y="852867"/>
                      <a:pt x="-2686" y="799527"/>
                      <a:pt x="2288" y="752749"/>
                    </a:cubicBezTo>
                    <a:cubicBezTo>
                      <a:pt x="7262" y="705971"/>
                      <a:pt x="25571" y="657287"/>
                      <a:pt x="48008" y="621939"/>
                    </a:cubicBezTo>
                    <a:cubicBezTo>
                      <a:pt x="70445" y="586591"/>
                      <a:pt x="106005" y="566165"/>
                      <a:pt x="136908" y="540659"/>
                    </a:cubicBezTo>
                    <a:cubicBezTo>
                      <a:pt x="167811" y="515153"/>
                      <a:pt x="195328" y="498114"/>
                      <a:pt x="233428" y="468904"/>
                    </a:cubicBezTo>
                    <a:cubicBezTo>
                      <a:pt x="271528" y="439694"/>
                      <a:pt x="326985" y="401382"/>
                      <a:pt x="365508" y="365399"/>
                    </a:cubicBezTo>
                    <a:cubicBezTo>
                      <a:pt x="404031" y="329416"/>
                      <a:pt x="464568" y="253004"/>
                      <a:pt x="464568" y="253004"/>
                    </a:cubicBezTo>
                    <a:cubicBezTo>
                      <a:pt x="492508" y="218714"/>
                      <a:pt x="511558" y="189186"/>
                      <a:pt x="533148" y="159659"/>
                    </a:cubicBezTo>
                    <a:cubicBezTo>
                      <a:pt x="554738" y="130132"/>
                      <a:pt x="571248" y="98699"/>
                      <a:pt x="594108" y="75839"/>
                    </a:cubicBezTo>
                    <a:cubicBezTo>
                      <a:pt x="616968" y="52979"/>
                      <a:pt x="644802" y="28002"/>
                      <a:pt x="683008" y="16149"/>
                    </a:cubicBezTo>
                    <a:cubicBezTo>
                      <a:pt x="721214" y="4296"/>
                      <a:pt x="777200" y="-6499"/>
                      <a:pt x="823343" y="47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4" name="任意多边形 173"/>
              <p:cNvSpPr/>
              <p:nvPr/>
            </p:nvSpPr>
            <p:spPr>
              <a:xfrm>
                <a:off x="2337341" y="-521817"/>
                <a:ext cx="435388" cy="572008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35388" h="572008">
                    <a:moveTo>
                      <a:pt x="213842" y="64"/>
                    </a:moveTo>
                    <a:cubicBezTo>
                      <a:pt x="240300" y="1122"/>
                      <a:pt x="269934" y="12235"/>
                      <a:pt x="299567" y="31814"/>
                    </a:cubicBezTo>
                    <a:cubicBezTo>
                      <a:pt x="329200" y="51393"/>
                      <a:pt x="369946" y="84731"/>
                      <a:pt x="391642" y="117539"/>
                    </a:cubicBezTo>
                    <a:cubicBezTo>
                      <a:pt x="413338" y="150347"/>
                      <a:pt x="422863" y="191622"/>
                      <a:pt x="429742" y="228664"/>
                    </a:cubicBezTo>
                    <a:cubicBezTo>
                      <a:pt x="436621" y="265706"/>
                      <a:pt x="436621" y="301689"/>
                      <a:pt x="432917" y="339789"/>
                    </a:cubicBezTo>
                    <a:cubicBezTo>
                      <a:pt x="429213" y="377889"/>
                      <a:pt x="424450" y="424456"/>
                      <a:pt x="407517" y="457264"/>
                    </a:cubicBezTo>
                    <a:cubicBezTo>
                      <a:pt x="390584" y="490072"/>
                      <a:pt x="359892" y="517589"/>
                      <a:pt x="331317" y="536639"/>
                    </a:cubicBezTo>
                    <a:cubicBezTo>
                      <a:pt x="302742" y="555689"/>
                      <a:pt x="268875" y="568918"/>
                      <a:pt x="236067" y="571564"/>
                    </a:cubicBezTo>
                    <a:cubicBezTo>
                      <a:pt x="203259" y="574210"/>
                      <a:pt x="163571" y="564685"/>
                      <a:pt x="134467" y="552514"/>
                    </a:cubicBezTo>
                    <a:cubicBezTo>
                      <a:pt x="105363" y="540343"/>
                      <a:pt x="82609" y="526585"/>
                      <a:pt x="61442" y="498539"/>
                    </a:cubicBezTo>
                    <a:cubicBezTo>
                      <a:pt x="40275" y="470493"/>
                      <a:pt x="17521" y="422868"/>
                      <a:pt x="7467" y="384239"/>
                    </a:cubicBezTo>
                    <a:cubicBezTo>
                      <a:pt x="-2587" y="345610"/>
                      <a:pt x="59" y="301689"/>
                      <a:pt x="1117" y="266764"/>
                    </a:cubicBezTo>
                    <a:cubicBezTo>
                      <a:pt x="2175" y="231839"/>
                      <a:pt x="3234" y="204852"/>
                      <a:pt x="13817" y="174689"/>
                    </a:cubicBezTo>
                    <a:cubicBezTo>
                      <a:pt x="24400" y="144527"/>
                      <a:pt x="47154" y="110131"/>
                      <a:pt x="64617" y="85789"/>
                    </a:cubicBezTo>
                    <a:cubicBezTo>
                      <a:pt x="82080" y="61447"/>
                      <a:pt x="115946" y="39752"/>
                      <a:pt x="140817" y="25464"/>
                    </a:cubicBezTo>
                    <a:cubicBezTo>
                      <a:pt x="165688" y="11177"/>
                      <a:pt x="187384" y="-994"/>
                      <a:pt x="213842" y="6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5" name="任意多边形 174"/>
              <p:cNvSpPr/>
              <p:nvPr/>
            </p:nvSpPr>
            <p:spPr>
              <a:xfrm>
                <a:off x="2785554" y="-944550"/>
                <a:ext cx="412377" cy="574814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4762 w 436308"/>
                  <a:gd name="connsiteY0" fmla="*/ 64 h 572008"/>
                  <a:gd name="connsiteX1" fmla="*/ 300487 w 436308"/>
                  <a:gd name="connsiteY1" fmla="*/ 31814 h 572008"/>
                  <a:gd name="connsiteX2" fmla="*/ 392562 w 436308"/>
                  <a:gd name="connsiteY2" fmla="*/ 117539 h 572008"/>
                  <a:gd name="connsiteX3" fmla="*/ 430662 w 436308"/>
                  <a:gd name="connsiteY3" fmla="*/ 228664 h 572008"/>
                  <a:gd name="connsiteX4" fmla="*/ 433837 w 436308"/>
                  <a:gd name="connsiteY4" fmla="*/ 339789 h 572008"/>
                  <a:gd name="connsiteX5" fmla="*/ 408437 w 436308"/>
                  <a:gd name="connsiteY5" fmla="*/ 457264 h 572008"/>
                  <a:gd name="connsiteX6" fmla="*/ 332237 w 436308"/>
                  <a:gd name="connsiteY6" fmla="*/ 536639 h 572008"/>
                  <a:gd name="connsiteX7" fmla="*/ 236987 w 436308"/>
                  <a:gd name="connsiteY7" fmla="*/ 571564 h 572008"/>
                  <a:gd name="connsiteX8" fmla="*/ 135387 w 436308"/>
                  <a:gd name="connsiteY8" fmla="*/ 552514 h 572008"/>
                  <a:gd name="connsiteX9" fmla="*/ 62362 w 436308"/>
                  <a:gd name="connsiteY9" fmla="*/ 498539 h 572008"/>
                  <a:gd name="connsiteX10" fmla="*/ 8387 w 436308"/>
                  <a:gd name="connsiteY10" fmla="*/ 384239 h 572008"/>
                  <a:gd name="connsiteX11" fmla="*/ 2037 w 436308"/>
                  <a:gd name="connsiteY11" fmla="*/ 266764 h 572008"/>
                  <a:gd name="connsiteX12" fmla="*/ 27437 w 436308"/>
                  <a:gd name="connsiteY12" fmla="*/ 174689 h 572008"/>
                  <a:gd name="connsiteX13" fmla="*/ 65537 w 436308"/>
                  <a:gd name="connsiteY13" fmla="*/ 85789 h 572008"/>
                  <a:gd name="connsiteX14" fmla="*/ 141737 w 436308"/>
                  <a:gd name="connsiteY14" fmla="*/ 25464 h 572008"/>
                  <a:gd name="connsiteX15" fmla="*/ 214762 w 436308"/>
                  <a:gd name="connsiteY15" fmla="*/ 64 h 572008"/>
                  <a:gd name="connsiteX0" fmla="*/ 208537 w 430083"/>
                  <a:gd name="connsiteY0" fmla="*/ 64 h 572008"/>
                  <a:gd name="connsiteX1" fmla="*/ 294262 w 430083"/>
                  <a:gd name="connsiteY1" fmla="*/ 31814 h 572008"/>
                  <a:gd name="connsiteX2" fmla="*/ 386337 w 430083"/>
                  <a:gd name="connsiteY2" fmla="*/ 117539 h 572008"/>
                  <a:gd name="connsiteX3" fmla="*/ 424437 w 430083"/>
                  <a:gd name="connsiteY3" fmla="*/ 228664 h 572008"/>
                  <a:gd name="connsiteX4" fmla="*/ 427612 w 430083"/>
                  <a:gd name="connsiteY4" fmla="*/ 339789 h 572008"/>
                  <a:gd name="connsiteX5" fmla="*/ 402212 w 430083"/>
                  <a:gd name="connsiteY5" fmla="*/ 457264 h 572008"/>
                  <a:gd name="connsiteX6" fmla="*/ 326012 w 430083"/>
                  <a:gd name="connsiteY6" fmla="*/ 536639 h 572008"/>
                  <a:gd name="connsiteX7" fmla="*/ 230762 w 430083"/>
                  <a:gd name="connsiteY7" fmla="*/ 571564 h 572008"/>
                  <a:gd name="connsiteX8" fmla="*/ 129162 w 430083"/>
                  <a:gd name="connsiteY8" fmla="*/ 552514 h 572008"/>
                  <a:gd name="connsiteX9" fmla="*/ 56137 w 430083"/>
                  <a:gd name="connsiteY9" fmla="*/ 498539 h 572008"/>
                  <a:gd name="connsiteX10" fmla="*/ 2162 w 430083"/>
                  <a:gd name="connsiteY10" fmla="*/ 384239 h 572008"/>
                  <a:gd name="connsiteX11" fmla="*/ 11687 w 430083"/>
                  <a:gd name="connsiteY11" fmla="*/ 266764 h 572008"/>
                  <a:gd name="connsiteX12" fmla="*/ 21212 w 430083"/>
                  <a:gd name="connsiteY12" fmla="*/ 174689 h 572008"/>
                  <a:gd name="connsiteX13" fmla="*/ 59312 w 430083"/>
                  <a:gd name="connsiteY13" fmla="*/ 85789 h 572008"/>
                  <a:gd name="connsiteX14" fmla="*/ 135512 w 430083"/>
                  <a:gd name="connsiteY14" fmla="*/ 25464 h 572008"/>
                  <a:gd name="connsiteX15" fmla="*/ 208537 w 430083"/>
                  <a:gd name="connsiteY15" fmla="*/ 64 h 572008"/>
                  <a:gd name="connsiteX0" fmla="*/ 197124 w 418670"/>
                  <a:gd name="connsiteY0" fmla="*/ 64 h 572008"/>
                  <a:gd name="connsiteX1" fmla="*/ 282849 w 418670"/>
                  <a:gd name="connsiteY1" fmla="*/ 31814 h 572008"/>
                  <a:gd name="connsiteX2" fmla="*/ 374924 w 418670"/>
                  <a:gd name="connsiteY2" fmla="*/ 117539 h 572008"/>
                  <a:gd name="connsiteX3" fmla="*/ 413024 w 418670"/>
                  <a:gd name="connsiteY3" fmla="*/ 228664 h 572008"/>
                  <a:gd name="connsiteX4" fmla="*/ 416199 w 418670"/>
                  <a:gd name="connsiteY4" fmla="*/ 339789 h 572008"/>
                  <a:gd name="connsiteX5" fmla="*/ 390799 w 418670"/>
                  <a:gd name="connsiteY5" fmla="*/ 457264 h 572008"/>
                  <a:gd name="connsiteX6" fmla="*/ 314599 w 418670"/>
                  <a:gd name="connsiteY6" fmla="*/ 536639 h 572008"/>
                  <a:gd name="connsiteX7" fmla="*/ 219349 w 418670"/>
                  <a:gd name="connsiteY7" fmla="*/ 571564 h 572008"/>
                  <a:gd name="connsiteX8" fmla="*/ 117749 w 418670"/>
                  <a:gd name="connsiteY8" fmla="*/ 552514 h 572008"/>
                  <a:gd name="connsiteX9" fmla="*/ 44724 w 418670"/>
                  <a:gd name="connsiteY9" fmla="*/ 498539 h 572008"/>
                  <a:gd name="connsiteX10" fmla="*/ 6624 w 418670"/>
                  <a:gd name="connsiteY10" fmla="*/ 384239 h 572008"/>
                  <a:gd name="connsiteX11" fmla="*/ 274 w 418670"/>
                  <a:gd name="connsiteY11" fmla="*/ 266764 h 572008"/>
                  <a:gd name="connsiteX12" fmla="*/ 9799 w 418670"/>
                  <a:gd name="connsiteY12" fmla="*/ 174689 h 572008"/>
                  <a:gd name="connsiteX13" fmla="*/ 47899 w 418670"/>
                  <a:gd name="connsiteY13" fmla="*/ 85789 h 572008"/>
                  <a:gd name="connsiteX14" fmla="*/ 124099 w 418670"/>
                  <a:gd name="connsiteY14" fmla="*/ 25464 h 572008"/>
                  <a:gd name="connsiteX15" fmla="*/ 197124 w 418670"/>
                  <a:gd name="connsiteY15" fmla="*/ 64 h 572008"/>
                  <a:gd name="connsiteX0" fmla="*/ 197905 w 419451"/>
                  <a:gd name="connsiteY0" fmla="*/ 64 h 572047"/>
                  <a:gd name="connsiteX1" fmla="*/ 283630 w 419451"/>
                  <a:gd name="connsiteY1" fmla="*/ 31814 h 572047"/>
                  <a:gd name="connsiteX2" fmla="*/ 375705 w 419451"/>
                  <a:gd name="connsiteY2" fmla="*/ 117539 h 572047"/>
                  <a:gd name="connsiteX3" fmla="*/ 413805 w 419451"/>
                  <a:gd name="connsiteY3" fmla="*/ 228664 h 572047"/>
                  <a:gd name="connsiteX4" fmla="*/ 416980 w 419451"/>
                  <a:gd name="connsiteY4" fmla="*/ 339789 h 572047"/>
                  <a:gd name="connsiteX5" fmla="*/ 391580 w 419451"/>
                  <a:gd name="connsiteY5" fmla="*/ 457264 h 572047"/>
                  <a:gd name="connsiteX6" fmla="*/ 315380 w 419451"/>
                  <a:gd name="connsiteY6" fmla="*/ 536639 h 572047"/>
                  <a:gd name="connsiteX7" fmla="*/ 220130 w 419451"/>
                  <a:gd name="connsiteY7" fmla="*/ 571564 h 572047"/>
                  <a:gd name="connsiteX8" fmla="*/ 118530 w 419451"/>
                  <a:gd name="connsiteY8" fmla="*/ 552514 h 572047"/>
                  <a:gd name="connsiteX9" fmla="*/ 64555 w 419451"/>
                  <a:gd name="connsiteY9" fmla="*/ 492189 h 572047"/>
                  <a:gd name="connsiteX10" fmla="*/ 7405 w 419451"/>
                  <a:gd name="connsiteY10" fmla="*/ 384239 h 572047"/>
                  <a:gd name="connsiteX11" fmla="*/ 1055 w 419451"/>
                  <a:gd name="connsiteY11" fmla="*/ 266764 h 572047"/>
                  <a:gd name="connsiteX12" fmla="*/ 10580 w 419451"/>
                  <a:gd name="connsiteY12" fmla="*/ 174689 h 572047"/>
                  <a:gd name="connsiteX13" fmla="*/ 48680 w 419451"/>
                  <a:gd name="connsiteY13" fmla="*/ 85789 h 572047"/>
                  <a:gd name="connsiteX14" fmla="*/ 124880 w 419451"/>
                  <a:gd name="connsiteY14" fmla="*/ 25464 h 572047"/>
                  <a:gd name="connsiteX15" fmla="*/ 197905 w 419451"/>
                  <a:gd name="connsiteY15" fmla="*/ 64 h 572047"/>
                  <a:gd name="connsiteX0" fmla="*/ 197073 w 418619"/>
                  <a:gd name="connsiteY0" fmla="*/ 64 h 572047"/>
                  <a:gd name="connsiteX1" fmla="*/ 282798 w 418619"/>
                  <a:gd name="connsiteY1" fmla="*/ 31814 h 572047"/>
                  <a:gd name="connsiteX2" fmla="*/ 374873 w 418619"/>
                  <a:gd name="connsiteY2" fmla="*/ 117539 h 572047"/>
                  <a:gd name="connsiteX3" fmla="*/ 412973 w 418619"/>
                  <a:gd name="connsiteY3" fmla="*/ 228664 h 572047"/>
                  <a:gd name="connsiteX4" fmla="*/ 416148 w 418619"/>
                  <a:gd name="connsiteY4" fmla="*/ 339789 h 572047"/>
                  <a:gd name="connsiteX5" fmla="*/ 390748 w 418619"/>
                  <a:gd name="connsiteY5" fmla="*/ 457264 h 572047"/>
                  <a:gd name="connsiteX6" fmla="*/ 314548 w 418619"/>
                  <a:gd name="connsiteY6" fmla="*/ 536639 h 572047"/>
                  <a:gd name="connsiteX7" fmla="*/ 219298 w 418619"/>
                  <a:gd name="connsiteY7" fmla="*/ 571564 h 572047"/>
                  <a:gd name="connsiteX8" fmla="*/ 117698 w 418619"/>
                  <a:gd name="connsiteY8" fmla="*/ 552514 h 572047"/>
                  <a:gd name="connsiteX9" fmla="*/ 63723 w 418619"/>
                  <a:gd name="connsiteY9" fmla="*/ 492189 h 572047"/>
                  <a:gd name="connsiteX10" fmla="*/ 16098 w 418619"/>
                  <a:gd name="connsiteY10" fmla="*/ 384239 h 572047"/>
                  <a:gd name="connsiteX11" fmla="*/ 223 w 418619"/>
                  <a:gd name="connsiteY11" fmla="*/ 266764 h 572047"/>
                  <a:gd name="connsiteX12" fmla="*/ 9748 w 418619"/>
                  <a:gd name="connsiteY12" fmla="*/ 174689 h 572047"/>
                  <a:gd name="connsiteX13" fmla="*/ 47848 w 418619"/>
                  <a:gd name="connsiteY13" fmla="*/ 85789 h 572047"/>
                  <a:gd name="connsiteX14" fmla="*/ 124048 w 418619"/>
                  <a:gd name="connsiteY14" fmla="*/ 25464 h 572047"/>
                  <a:gd name="connsiteX15" fmla="*/ 197073 w 418619"/>
                  <a:gd name="connsiteY15" fmla="*/ 64 h 572047"/>
                  <a:gd name="connsiteX0" fmla="*/ 197073 w 418619"/>
                  <a:gd name="connsiteY0" fmla="*/ 64 h 571689"/>
                  <a:gd name="connsiteX1" fmla="*/ 282798 w 418619"/>
                  <a:gd name="connsiteY1" fmla="*/ 31814 h 571689"/>
                  <a:gd name="connsiteX2" fmla="*/ 374873 w 418619"/>
                  <a:gd name="connsiteY2" fmla="*/ 117539 h 571689"/>
                  <a:gd name="connsiteX3" fmla="*/ 412973 w 418619"/>
                  <a:gd name="connsiteY3" fmla="*/ 228664 h 571689"/>
                  <a:gd name="connsiteX4" fmla="*/ 416148 w 418619"/>
                  <a:gd name="connsiteY4" fmla="*/ 339789 h 571689"/>
                  <a:gd name="connsiteX5" fmla="*/ 390748 w 418619"/>
                  <a:gd name="connsiteY5" fmla="*/ 457264 h 571689"/>
                  <a:gd name="connsiteX6" fmla="*/ 314548 w 418619"/>
                  <a:gd name="connsiteY6" fmla="*/ 536639 h 571689"/>
                  <a:gd name="connsiteX7" fmla="*/ 219298 w 418619"/>
                  <a:gd name="connsiteY7" fmla="*/ 571564 h 571689"/>
                  <a:gd name="connsiteX8" fmla="*/ 130398 w 418619"/>
                  <a:gd name="connsiteY8" fmla="*/ 546164 h 571689"/>
                  <a:gd name="connsiteX9" fmla="*/ 63723 w 418619"/>
                  <a:gd name="connsiteY9" fmla="*/ 492189 h 571689"/>
                  <a:gd name="connsiteX10" fmla="*/ 16098 w 418619"/>
                  <a:gd name="connsiteY10" fmla="*/ 384239 h 571689"/>
                  <a:gd name="connsiteX11" fmla="*/ 223 w 418619"/>
                  <a:gd name="connsiteY11" fmla="*/ 266764 h 571689"/>
                  <a:gd name="connsiteX12" fmla="*/ 9748 w 418619"/>
                  <a:gd name="connsiteY12" fmla="*/ 174689 h 571689"/>
                  <a:gd name="connsiteX13" fmla="*/ 47848 w 418619"/>
                  <a:gd name="connsiteY13" fmla="*/ 85789 h 571689"/>
                  <a:gd name="connsiteX14" fmla="*/ 124048 w 418619"/>
                  <a:gd name="connsiteY14" fmla="*/ 25464 h 571689"/>
                  <a:gd name="connsiteX15" fmla="*/ 197073 w 418619"/>
                  <a:gd name="connsiteY15" fmla="*/ 64 h 571689"/>
                  <a:gd name="connsiteX0" fmla="*/ 197073 w 418619"/>
                  <a:gd name="connsiteY0" fmla="*/ 18 h 571643"/>
                  <a:gd name="connsiteX1" fmla="*/ 301848 w 418619"/>
                  <a:gd name="connsiteY1" fmla="*/ 28593 h 571643"/>
                  <a:gd name="connsiteX2" fmla="*/ 374873 w 418619"/>
                  <a:gd name="connsiteY2" fmla="*/ 117493 h 571643"/>
                  <a:gd name="connsiteX3" fmla="*/ 412973 w 418619"/>
                  <a:gd name="connsiteY3" fmla="*/ 228618 h 571643"/>
                  <a:gd name="connsiteX4" fmla="*/ 416148 w 418619"/>
                  <a:gd name="connsiteY4" fmla="*/ 339743 h 571643"/>
                  <a:gd name="connsiteX5" fmla="*/ 390748 w 418619"/>
                  <a:gd name="connsiteY5" fmla="*/ 457218 h 571643"/>
                  <a:gd name="connsiteX6" fmla="*/ 314548 w 418619"/>
                  <a:gd name="connsiteY6" fmla="*/ 536593 h 571643"/>
                  <a:gd name="connsiteX7" fmla="*/ 219298 w 418619"/>
                  <a:gd name="connsiteY7" fmla="*/ 571518 h 571643"/>
                  <a:gd name="connsiteX8" fmla="*/ 130398 w 418619"/>
                  <a:gd name="connsiteY8" fmla="*/ 546118 h 571643"/>
                  <a:gd name="connsiteX9" fmla="*/ 63723 w 418619"/>
                  <a:gd name="connsiteY9" fmla="*/ 492143 h 571643"/>
                  <a:gd name="connsiteX10" fmla="*/ 16098 w 418619"/>
                  <a:gd name="connsiteY10" fmla="*/ 384193 h 571643"/>
                  <a:gd name="connsiteX11" fmla="*/ 223 w 418619"/>
                  <a:gd name="connsiteY11" fmla="*/ 266718 h 571643"/>
                  <a:gd name="connsiteX12" fmla="*/ 9748 w 418619"/>
                  <a:gd name="connsiteY12" fmla="*/ 174643 h 571643"/>
                  <a:gd name="connsiteX13" fmla="*/ 47848 w 418619"/>
                  <a:gd name="connsiteY13" fmla="*/ 85743 h 571643"/>
                  <a:gd name="connsiteX14" fmla="*/ 124048 w 418619"/>
                  <a:gd name="connsiteY14" fmla="*/ 25418 h 571643"/>
                  <a:gd name="connsiteX15" fmla="*/ 197073 w 418619"/>
                  <a:gd name="connsiteY15" fmla="*/ 18 h 571643"/>
                  <a:gd name="connsiteX0" fmla="*/ 212948 w 418619"/>
                  <a:gd name="connsiteY0" fmla="*/ 14 h 574814"/>
                  <a:gd name="connsiteX1" fmla="*/ 301848 w 418619"/>
                  <a:gd name="connsiteY1" fmla="*/ 31764 h 574814"/>
                  <a:gd name="connsiteX2" fmla="*/ 374873 w 418619"/>
                  <a:gd name="connsiteY2" fmla="*/ 120664 h 574814"/>
                  <a:gd name="connsiteX3" fmla="*/ 412973 w 418619"/>
                  <a:gd name="connsiteY3" fmla="*/ 231789 h 574814"/>
                  <a:gd name="connsiteX4" fmla="*/ 416148 w 418619"/>
                  <a:gd name="connsiteY4" fmla="*/ 342914 h 574814"/>
                  <a:gd name="connsiteX5" fmla="*/ 390748 w 418619"/>
                  <a:gd name="connsiteY5" fmla="*/ 460389 h 574814"/>
                  <a:gd name="connsiteX6" fmla="*/ 314548 w 418619"/>
                  <a:gd name="connsiteY6" fmla="*/ 539764 h 574814"/>
                  <a:gd name="connsiteX7" fmla="*/ 219298 w 418619"/>
                  <a:gd name="connsiteY7" fmla="*/ 574689 h 574814"/>
                  <a:gd name="connsiteX8" fmla="*/ 130398 w 418619"/>
                  <a:gd name="connsiteY8" fmla="*/ 549289 h 574814"/>
                  <a:gd name="connsiteX9" fmla="*/ 63723 w 418619"/>
                  <a:gd name="connsiteY9" fmla="*/ 495314 h 574814"/>
                  <a:gd name="connsiteX10" fmla="*/ 16098 w 418619"/>
                  <a:gd name="connsiteY10" fmla="*/ 387364 h 574814"/>
                  <a:gd name="connsiteX11" fmla="*/ 223 w 418619"/>
                  <a:gd name="connsiteY11" fmla="*/ 269889 h 574814"/>
                  <a:gd name="connsiteX12" fmla="*/ 9748 w 418619"/>
                  <a:gd name="connsiteY12" fmla="*/ 177814 h 574814"/>
                  <a:gd name="connsiteX13" fmla="*/ 47848 w 418619"/>
                  <a:gd name="connsiteY13" fmla="*/ 88914 h 574814"/>
                  <a:gd name="connsiteX14" fmla="*/ 124048 w 418619"/>
                  <a:gd name="connsiteY14" fmla="*/ 28589 h 574814"/>
                  <a:gd name="connsiteX15" fmla="*/ 212948 w 418619"/>
                  <a:gd name="connsiteY15" fmla="*/ 14 h 574814"/>
                  <a:gd name="connsiteX0" fmla="*/ 213247 w 418918"/>
                  <a:gd name="connsiteY0" fmla="*/ 14 h 574814"/>
                  <a:gd name="connsiteX1" fmla="*/ 302147 w 418918"/>
                  <a:gd name="connsiteY1" fmla="*/ 31764 h 574814"/>
                  <a:gd name="connsiteX2" fmla="*/ 375172 w 418918"/>
                  <a:gd name="connsiteY2" fmla="*/ 120664 h 574814"/>
                  <a:gd name="connsiteX3" fmla="*/ 413272 w 418918"/>
                  <a:gd name="connsiteY3" fmla="*/ 231789 h 574814"/>
                  <a:gd name="connsiteX4" fmla="*/ 416447 w 418918"/>
                  <a:gd name="connsiteY4" fmla="*/ 342914 h 574814"/>
                  <a:gd name="connsiteX5" fmla="*/ 391047 w 418918"/>
                  <a:gd name="connsiteY5" fmla="*/ 460389 h 574814"/>
                  <a:gd name="connsiteX6" fmla="*/ 314847 w 418918"/>
                  <a:gd name="connsiteY6" fmla="*/ 539764 h 574814"/>
                  <a:gd name="connsiteX7" fmla="*/ 219597 w 418918"/>
                  <a:gd name="connsiteY7" fmla="*/ 574689 h 574814"/>
                  <a:gd name="connsiteX8" fmla="*/ 130697 w 418918"/>
                  <a:gd name="connsiteY8" fmla="*/ 549289 h 574814"/>
                  <a:gd name="connsiteX9" fmla="*/ 64022 w 418918"/>
                  <a:gd name="connsiteY9" fmla="*/ 495314 h 574814"/>
                  <a:gd name="connsiteX10" fmla="*/ 16397 w 418918"/>
                  <a:gd name="connsiteY10" fmla="*/ 387364 h 574814"/>
                  <a:gd name="connsiteX11" fmla="*/ 522 w 418918"/>
                  <a:gd name="connsiteY11" fmla="*/ 269889 h 574814"/>
                  <a:gd name="connsiteX12" fmla="*/ 10047 w 418918"/>
                  <a:gd name="connsiteY12" fmla="*/ 177814 h 574814"/>
                  <a:gd name="connsiteX13" fmla="*/ 67197 w 418918"/>
                  <a:gd name="connsiteY13" fmla="*/ 82564 h 574814"/>
                  <a:gd name="connsiteX14" fmla="*/ 124347 w 418918"/>
                  <a:gd name="connsiteY14" fmla="*/ 28589 h 574814"/>
                  <a:gd name="connsiteX15" fmla="*/ 213247 w 418918"/>
                  <a:gd name="connsiteY15" fmla="*/ 14 h 574814"/>
                  <a:gd name="connsiteX0" fmla="*/ 212840 w 418511"/>
                  <a:gd name="connsiteY0" fmla="*/ 14 h 574814"/>
                  <a:gd name="connsiteX1" fmla="*/ 301740 w 418511"/>
                  <a:gd name="connsiteY1" fmla="*/ 31764 h 574814"/>
                  <a:gd name="connsiteX2" fmla="*/ 374765 w 418511"/>
                  <a:gd name="connsiteY2" fmla="*/ 120664 h 574814"/>
                  <a:gd name="connsiteX3" fmla="*/ 412865 w 418511"/>
                  <a:gd name="connsiteY3" fmla="*/ 231789 h 574814"/>
                  <a:gd name="connsiteX4" fmla="*/ 416040 w 418511"/>
                  <a:gd name="connsiteY4" fmla="*/ 342914 h 574814"/>
                  <a:gd name="connsiteX5" fmla="*/ 390640 w 418511"/>
                  <a:gd name="connsiteY5" fmla="*/ 460389 h 574814"/>
                  <a:gd name="connsiteX6" fmla="*/ 314440 w 418511"/>
                  <a:gd name="connsiteY6" fmla="*/ 539764 h 574814"/>
                  <a:gd name="connsiteX7" fmla="*/ 219190 w 418511"/>
                  <a:gd name="connsiteY7" fmla="*/ 574689 h 574814"/>
                  <a:gd name="connsiteX8" fmla="*/ 130290 w 418511"/>
                  <a:gd name="connsiteY8" fmla="*/ 549289 h 574814"/>
                  <a:gd name="connsiteX9" fmla="*/ 63615 w 418511"/>
                  <a:gd name="connsiteY9" fmla="*/ 495314 h 574814"/>
                  <a:gd name="connsiteX10" fmla="*/ 15990 w 418511"/>
                  <a:gd name="connsiteY10" fmla="*/ 387364 h 574814"/>
                  <a:gd name="connsiteX11" fmla="*/ 115 w 418511"/>
                  <a:gd name="connsiteY11" fmla="*/ 269889 h 574814"/>
                  <a:gd name="connsiteX12" fmla="*/ 22340 w 418511"/>
                  <a:gd name="connsiteY12" fmla="*/ 171464 h 574814"/>
                  <a:gd name="connsiteX13" fmla="*/ 66790 w 418511"/>
                  <a:gd name="connsiteY13" fmla="*/ 82564 h 574814"/>
                  <a:gd name="connsiteX14" fmla="*/ 123940 w 418511"/>
                  <a:gd name="connsiteY14" fmla="*/ 28589 h 574814"/>
                  <a:gd name="connsiteX15" fmla="*/ 212840 w 418511"/>
                  <a:gd name="connsiteY15" fmla="*/ 14 h 574814"/>
                  <a:gd name="connsiteX0" fmla="*/ 206706 w 412377"/>
                  <a:gd name="connsiteY0" fmla="*/ 14 h 574814"/>
                  <a:gd name="connsiteX1" fmla="*/ 295606 w 412377"/>
                  <a:gd name="connsiteY1" fmla="*/ 31764 h 574814"/>
                  <a:gd name="connsiteX2" fmla="*/ 368631 w 412377"/>
                  <a:gd name="connsiteY2" fmla="*/ 120664 h 574814"/>
                  <a:gd name="connsiteX3" fmla="*/ 406731 w 412377"/>
                  <a:gd name="connsiteY3" fmla="*/ 231789 h 574814"/>
                  <a:gd name="connsiteX4" fmla="*/ 409906 w 412377"/>
                  <a:gd name="connsiteY4" fmla="*/ 342914 h 574814"/>
                  <a:gd name="connsiteX5" fmla="*/ 384506 w 412377"/>
                  <a:gd name="connsiteY5" fmla="*/ 460389 h 574814"/>
                  <a:gd name="connsiteX6" fmla="*/ 308306 w 412377"/>
                  <a:gd name="connsiteY6" fmla="*/ 539764 h 574814"/>
                  <a:gd name="connsiteX7" fmla="*/ 213056 w 412377"/>
                  <a:gd name="connsiteY7" fmla="*/ 574689 h 574814"/>
                  <a:gd name="connsiteX8" fmla="*/ 124156 w 412377"/>
                  <a:gd name="connsiteY8" fmla="*/ 549289 h 574814"/>
                  <a:gd name="connsiteX9" fmla="*/ 57481 w 412377"/>
                  <a:gd name="connsiteY9" fmla="*/ 495314 h 574814"/>
                  <a:gd name="connsiteX10" fmla="*/ 9856 w 412377"/>
                  <a:gd name="connsiteY10" fmla="*/ 387364 h 574814"/>
                  <a:gd name="connsiteX11" fmla="*/ 331 w 412377"/>
                  <a:gd name="connsiteY11" fmla="*/ 285764 h 574814"/>
                  <a:gd name="connsiteX12" fmla="*/ 16206 w 412377"/>
                  <a:gd name="connsiteY12" fmla="*/ 171464 h 574814"/>
                  <a:gd name="connsiteX13" fmla="*/ 60656 w 412377"/>
                  <a:gd name="connsiteY13" fmla="*/ 82564 h 574814"/>
                  <a:gd name="connsiteX14" fmla="*/ 117806 w 412377"/>
                  <a:gd name="connsiteY14" fmla="*/ 28589 h 574814"/>
                  <a:gd name="connsiteX15" fmla="*/ 206706 w 412377"/>
                  <a:gd name="connsiteY15" fmla="*/ 14 h 574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12377" h="574814">
                    <a:moveTo>
                      <a:pt x="206706" y="14"/>
                    </a:moveTo>
                    <a:cubicBezTo>
                      <a:pt x="236339" y="543"/>
                      <a:pt x="268619" y="11656"/>
                      <a:pt x="295606" y="31764"/>
                    </a:cubicBezTo>
                    <a:cubicBezTo>
                      <a:pt x="322594" y="51872"/>
                      <a:pt x="350110" y="87327"/>
                      <a:pt x="368631" y="120664"/>
                    </a:cubicBezTo>
                    <a:cubicBezTo>
                      <a:pt x="387152" y="154002"/>
                      <a:pt x="399852" y="194747"/>
                      <a:pt x="406731" y="231789"/>
                    </a:cubicBezTo>
                    <a:cubicBezTo>
                      <a:pt x="413610" y="268831"/>
                      <a:pt x="413610" y="304814"/>
                      <a:pt x="409906" y="342914"/>
                    </a:cubicBezTo>
                    <a:cubicBezTo>
                      <a:pt x="406202" y="381014"/>
                      <a:pt x="401439" y="427581"/>
                      <a:pt x="384506" y="460389"/>
                    </a:cubicBezTo>
                    <a:cubicBezTo>
                      <a:pt x="367573" y="493197"/>
                      <a:pt x="336881" y="520714"/>
                      <a:pt x="308306" y="539764"/>
                    </a:cubicBezTo>
                    <a:cubicBezTo>
                      <a:pt x="279731" y="558814"/>
                      <a:pt x="243748" y="573102"/>
                      <a:pt x="213056" y="574689"/>
                    </a:cubicBezTo>
                    <a:cubicBezTo>
                      <a:pt x="182364" y="576277"/>
                      <a:pt x="150085" y="562518"/>
                      <a:pt x="124156" y="549289"/>
                    </a:cubicBezTo>
                    <a:cubicBezTo>
                      <a:pt x="98227" y="536060"/>
                      <a:pt x="76531" y="522301"/>
                      <a:pt x="57481" y="495314"/>
                    </a:cubicBezTo>
                    <a:cubicBezTo>
                      <a:pt x="38431" y="468327"/>
                      <a:pt x="19381" y="422289"/>
                      <a:pt x="9856" y="387364"/>
                    </a:cubicBezTo>
                    <a:cubicBezTo>
                      <a:pt x="331" y="352439"/>
                      <a:pt x="-727" y="321747"/>
                      <a:pt x="331" y="285764"/>
                    </a:cubicBezTo>
                    <a:cubicBezTo>
                      <a:pt x="1389" y="249781"/>
                      <a:pt x="6152" y="205331"/>
                      <a:pt x="16206" y="171464"/>
                    </a:cubicBezTo>
                    <a:cubicBezTo>
                      <a:pt x="26260" y="137597"/>
                      <a:pt x="43193" y="106906"/>
                      <a:pt x="60656" y="82564"/>
                    </a:cubicBezTo>
                    <a:cubicBezTo>
                      <a:pt x="78119" y="58222"/>
                      <a:pt x="93464" y="42347"/>
                      <a:pt x="117806" y="28589"/>
                    </a:cubicBezTo>
                    <a:cubicBezTo>
                      <a:pt x="142148" y="14831"/>
                      <a:pt x="177073" y="-515"/>
                      <a:pt x="206706" y="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6" name="任意多边形 175"/>
              <p:cNvSpPr/>
              <p:nvPr/>
            </p:nvSpPr>
            <p:spPr>
              <a:xfrm rot="838629">
                <a:off x="3337617" y="-905880"/>
                <a:ext cx="428465" cy="544494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3842 w 435388"/>
                  <a:gd name="connsiteY0" fmla="*/ 64 h 553649"/>
                  <a:gd name="connsiteX1" fmla="*/ 299567 w 435388"/>
                  <a:gd name="connsiteY1" fmla="*/ 31814 h 553649"/>
                  <a:gd name="connsiteX2" fmla="*/ 391642 w 435388"/>
                  <a:gd name="connsiteY2" fmla="*/ 117539 h 553649"/>
                  <a:gd name="connsiteX3" fmla="*/ 429742 w 435388"/>
                  <a:gd name="connsiteY3" fmla="*/ 228664 h 553649"/>
                  <a:gd name="connsiteX4" fmla="*/ 432917 w 435388"/>
                  <a:gd name="connsiteY4" fmla="*/ 339789 h 553649"/>
                  <a:gd name="connsiteX5" fmla="*/ 407517 w 435388"/>
                  <a:gd name="connsiteY5" fmla="*/ 457264 h 553649"/>
                  <a:gd name="connsiteX6" fmla="*/ 331317 w 435388"/>
                  <a:gd name="connsiteY6" fmla="*/ 536639 h 553649"/>
                  <a:gd name="connsiteX7" fmla="*/ 236874 w 435388"/>
                  <a:gd name="connsiteY7" fmla="*/ 535373 h 553649"/>
                  <a:gd name="connsiteX8" fmla="*/ 134467 w 435388"/>
                  <a:gd name="connsiteY8" fmla="*/ 552514 h 553649"/>
                  <a:gd name="connsiteX9" fmla="*/ 61442 w 435388"/>
                  <a:gd name="connsiteY9" fmla="*/ 498539 h 553649"/>
                  <a:gd name="connsiteX10" fmla="*/ 7467 w 435388"/>
                  <a:gd name="connsiteY10" fmla="*/ 384239 h 553649"/>
                  <a:gd name="connsiteX11" fmla="*/ 1117 w 435388"/>
                  <a:gd name="connsiteY11" fmla="*/ 266764 h 553649"/>
                  <a:gd name="connsiteX12" fmla="*/ 13817 w 435388"/>
                  <a:gd name="connsiteY12" fmla="*/ 174689 h 553649"/>
                  <a:gd name="connsiteX13" fmla="*/ 64617 w 435388"/>
                  <a:gd name="connsiteY13" fmla="*/ 85789 h 553649"/>
                  <a:gd name="connsiteX14" fmla="*/ 140817 w 435388"/>
                  <a:gd name="connsiteY14" fmla="*/ 25464 h 553649"/>
                  <a:gd name="connsiteX15" fmla="*/ 213842 w 435388"/>
                  <a:gd name="connsiteY15" fmla="*/ 64 h 553649"/>
                  <a:gd name="connsiteX0" fmla="*/ 213842 w 435388"/>
                  <a:gd name="connsiteY0" fmla="*/ 64 h 553764"/>
                  <a:gd name="connsiteX1" fmla="*/ 299567 w 435388"/>
                  <a:gd name="connsiteY1" fmla="*/ 31814 h 553764"/>
                  <a:gd name="connsiteX2" fmla="*/ 391642 w 435388"/>
                  <a:gd name="connsiteY2" fmla="*/ 117539 h 553764"/>
                  <a:gd name="connsiteX3" fmla="*/ 429742 w 435388"/>
                  <a:gd name="connsiteY3" fmla="*/ 228664 h 553764"/>
                  <a:gd name="connsiteX4" fmla="*/ 432917 w 435388"/>
                  <a:gd name="connsiteY4" fmla="*/ 339789 h 553764"/>
                  <a:gd name="connsiteX5" fmla="*/ 407517 w 435388"/>
                  <a:gd name="connsiteY5" fmla="*/ 457264 h 553764"/>
                  <a:gd name="connsiteX6" fmla="*/ 311311 w 435388"/>
                  <a:gd name="connsiteY6" fmla="*/ 521988 h 553764"/>
                  <a:gd name="connsiteX7" fmla="*/ 236874 w 435388"/>
                  <a:gd name="connsiteY7" fmla="*/ 535373 h 553764"/>
                  <a:gd name="connsiteX8" fmla="*/ 134467 w 435388"/>
                  <a:gd name="connsiteY8" fmla="*/ 552514 h 553764"/>
                  <a:gd name="connsiteX9" fmla="*/ 61442 w 435388"/>
                  <a:gd name="connsiteY9" fmla="*/ 498539 h 553764"/>
                  <a:gd name="connsiteX10" fmla="*/ 7467 w 435388"/>
                  <a:gd name="connsiteY10" fmla="*/ 384239 h 553764"/>
                  <a:gd name="connsiteX11" fmla="*/ 1117 w 435388"/>
                  <a:gd name="connsiteY11" fmla="*/ 266764 h 553764"/>
                  <a:gd name="connsiteX12" fmla="*/ 13817 w 435388"/>
                  <a:gd name="connsiteY12" fmla="*/ 174689 h 553764"/>
                  <a:gd name="connsiteX13" fmla="*/ 64617 w 435388"/>
                  <a:gd name="connsiteY13" fmla="*/ 85789 h 553764"/>
                  <a:gd name="connsiteX14" fmla="*/ 140817 w 435388"/>
                  <a:gd name="connsiteY14" fmla="*/ 25464 h 553764"/>
                  <a:gd name="connsiteX15" fmla="*/ 213842 w 435388"/>
                  <a:gd name="connsiteY15" fmla="*/ 64 h 553764"/>
                  <a:gd name="connsiteX0" fmla="*/ 213842 w 437384"/>
                  <a:gd name="connsiteY0" fmla="*/ 64 h 553764"/>
                  <a:gd name="connsiteX1" fmla="*/ 299567 w 437384"/>
                  <a:gd name="connsiteY1" fmla="*/ 31814 h 553764"/>
                  <a:gd name="connsiteX2" fmla="*/ 391642 w 437384"/>
                  <a:gd name="connsiteY2" fmla="*/ 117539 h 553764"/>
                  <a:gd name="connsiteX3" fmla="*/ 429742 w 437384"/>
                  <a:gd name="connsiteY3" fmla="*/ 228664 h 553764"/>
                  <a:gd name="connsiteX4" fmla="*/ 432917 w 437384"/>
                  <a:gd name="connsiteY4" fmla="*/ 339789 h 553764"/>
                  <a:gd name="connsiteX5" fmla="*/ 379815 w 437384"/>
                  <a:gd name="connsiteY5" fmla="*/ 437984 h 553764"/>
                  <a:gd name="connsiteX6" fmla="*/ 311311 w 437384"/>
                  <a:gd name="connsiteY6" fmla="*/ 521988 h 553764"/>
                  <a:gd name="connsiteX7" fmla="*/ 236874 w 437384"/>
                  <a:gd name="connsiteY7" fmla="*/ 535373 h 553764"/>
                  <a:gd name="connsiteX8" fmla="*/ 134467 w 437384"/>
                  <a:gd name="connsiteY8" fmla="*/ 552514 h 553764"/>
                  <a:gd name="connsiteX9" fmla="*/ 61442 w 437384"/>
                  <a:gd name="connsiteY9" fmla="*/ 498539 h 553764"/>
                  <a:gd name="connsiteX10" fmla="*/ 7467 w 437384"/>
                  <a:gd name="connsiteY10" fmla="*/ 384239 h 553764"/>
                  <a:gd name="connsiteX11" fmla="*/ 1117 w 437384"/>
                  <a:gd name="connsiteY11" fmla="*/ 266764 h 553764"/>
                  <a:gd name="connsiteX12" fmla="*/ 13817 w 437384"/>
                  <a:gd name="connsiteY12" fmla="*/ 174689 h 553764"/>
                  <a:gd name="connsiteX13" fmla="*/ 64617 w 437384"/>
                  <a:gd name="connsiteY13" fmla="*/ 85789 h 553764"/>
                  <a:gd name="connsiteX14" fmla="*/ 140817 w 437384"/>
                  <a:gd name="connsiteY14" fmla="*/ 25464 h 553764"/>
                  <a:gd name="connsiteX15" fmla="*/ 213842 w 437384"/>
                  <a:gd name="connsiteY15" fmla="*/ 64 h 553764"/>
                  <a:gd name="connsiteX0" fmla="*/ 213842 w 436489"/>
                  <a:gd name="connsiteY0" fmla="*/ 64 h 553764"/>
                  <a:gd name="connsiteX1" fmla="*/ 299567 w 436489"/>
                  <a:gd name="connsiteY1" fmla="*/ 31814 h 553764"/>
                  <a:gd name="connsiteX2" fmla="*/ 391642 w 436489"/>
                  <a:gd name="connsiteY2" fmla="*/ 117539 h 553764"/>
                  <a:gd name="connsiteX3" fmla="*/ 429742 w 436489"/>
                  <a:gd name="connsiteY3" fmla="*/ 228664 h 553764"/>
                  <a:gd name="connsiteX4" fmla="*/ 432917 w 436489"/>
                  <a:gd name="connsiteY4" fmla="*/ 339789 h 553764"/>
                  <a:gd name="connsiteX5" fmla="*/ 392125 w 436489"/>
                  <a:gd name="connsiteY5" fmla="*/ 448007 h 553764"/>
                  <a:gd name="connsiteX6" fmla="*/ 311311 w 436489"/>
                  <a:gd name="connsiteY6" fmla="*/ 521988 h 553764"/>
                  <a:gd name="connsiteX7" fmla="*/ 236874 w 436489"/>
                  <a:gd name="connsiteY7" fmla="*/ 535373 h 553764"/>
                  <a:gd name="connsiteX8" fmla="*/ 134467 w 436489"/>
                  <a:gd name="connsiteY8" fmla="*/ 552514 h 553764"/>
                  <a:gd name="connsiteX9" fmla="*/ 61442 w 436489"/>
                  <a:gd name="connsiteY9" fmla="*/ 498539 h 553764"/>
                  <a:gd name="connsiteX10" fmla="*/ 7467 w 436489"/>
                  <a:gd name="connsiteY10" fmla="*/ 384239 h 553764"/>
                  <a:gd name="connsiteX11" fmla="*/ 1117 w 436489"/>
                  <a:gd name="connsiteY11" fmla="*/ 266764 h 553764"/>
                  <a:gd name="connsiteX12" fmla="*/ 13817 w 436489"/>
                  <a:gd name="connsiteY12" fmla="*/ 174689 h 553764"/>
                  <a:gd name="connsiteX13" fmla="*/ 64617 w 436489"/>
                  <a:gd name="connsiteY13" fmla="*/ 85789 h 553764"/>
                  <a:gd name="connsiteX14" fmla="*/ 140817 w 436489"/>
                  <a:gd name="connsiteY14" fmla="*/ 25464 h 553764"/>
                  <a:gd name="connsiteX15" fmla="*/ 213842 w 436489"/>
                  <a:gd name="connsiteY15" fmla="*/ 64 h 553764"/>
                  <a:gd name="connsiteX0" fmla="*/ 213842 w 430585"/>
                  <a:gd name="connsiteY0" fmla="*/ 64 h 553764"/>
                  <a:gd name="connsiteX1" fmla="*/ 299567 w 430585"/>
                  <a:gd name="connsiteY1" fmla="*/ 31814 h 553764"/>
                  <a:gd name="connsiteX2" fmla="*/ 391642 w 430585"/>
                  <a:gd name="connsiteY2" fmla="*/ 117539 h 553764"/>
                  <a:gd name="connsiteX3" fmla="*/ 429742 w 430585"/>
                  <a:gd name="connsiteY3" fmla="*/ 228664 h 553764"/>
                  <a:gd name="connsiteX4" fmla="*/ 415979 w 430585"/>
                  <a:gd name="connsiteY4" fmla="*/ 337461 h 553764"/>
                  <a:gd name="connsiteX5" fmla="*/ 392125 w 430585"/>
                  <a:gd name="connsiteY5" fmla="*/ 448007 h 553764"/>
                  <a:gd name="connsiteX6" fmla="*/ 311311 w 430585"/>
                  <a:gd name="connsiteY6" fmla="*/ 521988 h 553764"/>
                  <a:gd name="connsiteX7" fmla="*/ 236874 w 430585"/>
                  <a:gd name="connsiteY7" fmla="*/ 535373 h 553764"/>
                  <a:gd name="connsiteX8" fmla="*/ 134467 w 430585"/>
                  <a:gd name="connsiteY8" fmla="*/ 552514 h 553764"/>
                  <a:gd name="connsiteX9" fmla="*/ 61442 w 430585"/>
                  <a:gd name="connsiteY9" fmla="*/ 498539 h 553764"/>
                  <a:gd name="connsiteX10" fmla="*/ 7467 w 430585"/>
                  <a:gd name="connsiteY10" fmla="*/ 384239 h 553764"/>
                  <a:gd name="connsiteX11" fmla="*/ 1117 w 430585"/>
                  <a:gd name="connsiteY11" fmla="*/ 266764 h 553764"/>
                  <a:gd name="connsiteX12" fmla="*/ 13817 w 430585"/>
                  <a:gd name="connsiteY12" fmla="*/ 174689 h 553764"/>
                  <a:gd name="connsiteX13" fmla="*/ 64617 w 430585"/>
                  <a:gd name="connsiteY13" fmla="*/ 85789 h 553764"/>
                  <a:gd name="connsiteX14" fmla="*/ 140817 w 430585"/>
                  <a:gd name="connsiteY14" fmla="*/ 25464 h 553764"/>
                  <a:gd name="connsiteX15" fmla="*/ 213842 w 430585"/>
                  <a:gd name="connsiteY15" fmla="*/ 64 h 553764"/>
                  <a:gd name="connsiteX0" fmla="*/ 213842 w 435963"/>
                  <a:gd name="connsiteY0" fmla="*/ 64 h 553764"/>
                  <a:gd name="connsiteX1" fmla="*/ 299567 w 435963"/>
                  <a:gd name="connsiteY1" fmla="*/ 31814 h 553764"/>
                  <a:gd name="connsiteX2" fmla="*/ 391642 w 435963"/>
                  <a:gd name="connsiteY2" fmla="*/ 117539 h 553764"/>
                  <a:gd name="connsiteX3" fmla="*/ 429742 w 435963"/>
                  <a:gd name="connsiteY3" fmla="*/ 228664 h 553764"/>
                  <a:gd name="connsiteX4" fmla="*/ 432151 w 435963"/>
                  <a:gd name="connsiteY4" fmla="*/ 336708 h 553764"/>
                  <a:gd name="connsiteX5" fmla="*/ 392125 w 435963"/>
                  <a:gd name="connsiteY5" fmla="*/ 448007 h 553764"/>
                  <a:gd name="connsiteX6" fmla="*/ 311311 w 435963"/>
                  <a:gd name="connsiteY6" fmla="*/ 521988 h 553764"/>
                  <a:gd name="connsiteX7" fmla="*/ 236874 w 435963"/>
                  <a:gd name="connsiteY7" fmla="*/ 535373 h 553764"/>
                  <a:gd name="connsiteX8" fmla="*/ 134467 w 435963"/>
                  <a:gd name="connsiteY8" fmla="*/ 552514 h 553764"/>
                  <a:gd name="connsiteX9" fmla="*/ 61442 w 435963"/>
                  <a:gd name="connsiteY9" fmla="*/ 498539 h 553764"/>
                  <a:gd name="connsiteX10" fmla="*/ 7467 w 435963"/>
                  <a:gd name="connsiteY10" fmla="*/ 384239 h 553764"/>
                  <a:gd name="connsiteX11" fmla="*/ 1117 w 435963"/>
                  <a:gd name="connsiteY11" fmla="*/ 266764 h 553764"/>
                  <a:gd name="connsiteX12" fmla="*/ 13817 w 435963"/>
                  <a:gd name="connsiteY12" fmla="*/ 174689 h 553764"/>
                  <a:gd name="connsiteX13" fmla="*/ 64617 w 435963"/>
                  <a:gd name="connsiteY13" fmla="*/ 85789 h 553764"/>
                  <a:gd name="connsiteX14" fmla="*/ 140817 w 435963"/>
                  <a:gd name="connsiteY14" fmla="*/ 25464 h 553764"/>
                  <a:gd name="connsiteX15" fmla="*/ 213842 w 435963"/>
                  <a:gd name="connsiteY15" fmla="*/ 64 h 553764"/>
                  <a:gd name="connsiteX0" fmla="*/ 213842 w 445884"/>
                  <a:gd name="connsiteY0" fmla="*/ 64 h 553764"/>
                  <a:gd name="connsiteX1" fmla="*/ 299567 w 445884"/>
                  <a:gd name="connsiteY1" fmla="*/ 31814 h 553764"/>
                  <a:gd name="connsiteX2" fmla="*/ 391642 w 445884"/>
                  <a:gd name="connsiteY2" fmla="*/ 117539 h 553764"/>
                  <a:gd name="connsiteX3" fmla="*/ 443613 w 445884"/>
                  <a:gd name="connsiteY3" fmla="*/ 218668 h 553764"/>
                  <a:gd name="connsiteX4" fmla="*/ 432151 w 445884"/>
                  <a:gd name="connsiteY4" fmla="*/ 336708 h 553764"/>
                  <a:gd name="connsiteX5" fmla="*/ 392125 w 445884"/>
                  <a:gd name="connsiteY5" fmla="*/ 448007 h 553764"/>
                  <a:gd name="connsiteX6" fmla="*/ 311311 w 445884"/>
                  <a:gd name="connsiteY6" fmla="*/ 521988 h 553764"/>
                  <a:gd name="connsiteX7" fmla="*/ 236874 w 445884"/>
                  <a:gd name="connsiteY7" fmla="*/ 535373 h 553764"/>
                  <a:gd name="connsiteX8" fmla="*/ 134467 w 445884"/>
                  <a:gd name="connsiteY8" fmla="*/ 552514 h 553764"/>
                  <a:gd name="connsiteX9" fmla="*/ 61442 w 445884"/>
                  <a:gd name="connsiteY9" fmla="*/ 498539 h 553764"/>
                  <a:gd name="connsiteX10" fmla="*/ 7467 w 445884"/>
                  <a:gd name="connsiteY10" fmla="*/ 384239 h 553764"/>
                  <a:gd name="connsiteX11" fmla="*/ 1117 w 445884"/>
                  <a:gd name="connsiteY11" fmla="*/ 266764 h 553764"/>
                  <a:gd name="connsiteX12" fmla="*/ 13817 w 445884"/>
                  <a:gd name="connsiteY12" fmla="*/ 174689 h 553764"/>
                  <a:gd name="connsiteX13" fmla="*/ 64617 w 445884"/>
                  <a:gd name="connsiteY13" fmla="*/ 85789 h 553764"/>
                  <a:gd name="connsiteX14" fmla="*/ 140817 w 445884"/>
                  <a:gd name="connsiteY14" fmla="*/ 25464 h 553764"/>
                  <a:gd name="connsiteX15" fmla="*/ 213842 w 445884"/>
                  <a:gd name="connsiteY15" fmla="*/ 64 h 553764"/>
                  <a:gd name="connsiteX0" fmla="*/ 213842 w 446149"/>
                  <a:gd name="connsiteY0" fmla="*/ 64 h 553764"/>
                  <a:gd name="connsiteX1" fmla="*/ 299567 w 446149"/>
                  <a:gd name="connsiteY1" fmla="*/ 31814 h 553764"/>
                  <a:gd name="connsiteX2" fmla="*/ 387808 w 446149"/>
                  <a:gd name="connsiteY2" fmla="*/ 102134 h 553764"/>
                  <a:gd name="connsiteX3" fmla="*/ 443613 w 446149"/>
                  <a:gd name="connsiteY3" fmla="*/ 218668 h 553764"/>
                  <a:gd name="connsiteX4" fmla="*/ 432151 w 446149"/>
                  <a:gd name="connsiteY4" fmla="*/ 336708 h 553764"/>
                  <a:gd name="connsiteX5" fmla="*/ 392125 w 446149"/>
                  <a:gd name="connsiteY5" fmla="*/ 448007 h 553764"/>
                  <a:gd name="connsiteX6" fmla="*/ 311311 w 446149"/>
                  <a:gd name="connsiteY6" fmla="*/ 521988 h 553764"/>
                  <a:gd name="connsiteX7" fmla="*/ 236874 w 446149"/>
                  <a:gd name="connsiteY7" fmla="*/ 535373 h 553764"/>
                  <a:gd name="connsiteX8" fmla="*/ 134467 w 446149"/>
                  <a:gd name="connsiteY8" fmla="*/ 552514 h 553764"/>
                  <a:gd name="connsiteX9" fmla="*/ 61442 w 446149"/>
                  <a:gd name="connsiteY9" fmla="*/ 498539 h 553764"/>
                  <a:gd name="connsiteX10" fmla="*/ 7467 w 446149"/>
                  <a:gd name="connsiteY10" fmla="*/ 384239 h 553764"/>
                  <a:gd name="connsiteX11" fmla="*/ 1117 w 446149"/>
                  <a:gd name="connsiteY11" fmla="*/ 266764 h 553764"/>
                  <a:gd name="connsiteX12" fmla="*/ 13817 w 446149"/>
                  <a:gd name="connsiteY12" fmla="*/ 174689 h 553764"/>
                  <a:gd name="connsiteX13" fmla="*/ 64617 w 446149"/>
                  <a:gd name="connsiteY13" fmla="*/ 85789 h 553764"/>
                  <a:gd name="connsiteX14" fmla="*/ 140817 w 446149"/>
                  <a:gd name="connsiteY14" fmla="*/ 25464 h 553764"/>
                  <a:gd name="connsiteX15" fmla="*/ 213842 w 446149"/>
                  <a:gd name="connsiteY15" fmla="*/ 64 h 553764"/>
                  <a:gd name="connsiteX0" fmla="*/ 213842 w 446149"/>
                  <a:gd name="connsiteY0" fmla="*/ 5 h 553705"/>
                  <a:gd name="connsiteX1" fmla="*/ 317286 w 446149"/>
                  <a:gd name="connsiteY1" fmla="*/ 24072 h 553705"/>
                  <a:gd name="connsiteX2" fmla="*/ 387808 w 446149"/>
                  <a:gd name="connsiteY2" fmla="*/ 102075 h 553705"/>
                  <a:gd name="connsiteX3" fmla="*/ 443613 w 446149"/>
                  <a:gd name="connsiteY3" fmla="*/ 218609 h 553705"/>
                  <a:gd name="connsiteX4" fmla="*/ 432151 w 446149"/>
                  <a:gd name="connsiteY4" fmla="*/ 336649 h 553705"/>
                  <a:gd name="connsiteX5" fmla="*/ 392125 w 446149"/>
                  <a:gd name="connsiteY5" fmla="*/ 447948 h 553705"/>
                  <a:gd name="connsiteX6" fmla="*/ 311311 w 446149"/>
                  <a:gd name="connsiteY6" fmla="*/ 521929 h 553705"/>
                  <a:gd name="connsiteX7" fmla="*/ 236874 w 446149"/>
                  <a:gd name="connsiteY7" fmla="*/ 535314 h 553705"/>
                  <a:gd name="connsiteX8" fmla="*/ 134467 w 446149"/>
                  <a:gd name="connsiteY8" fmla="*/ 552455 h 553705"/>
                  <a:gd name="connsiteX9" fmla="*/ 61442 w 446149"/>
                  <a:gd name="connsiteY9" fmla="*/ 498480 h 553705"/>
                  <a:gd name="connsiteX10" fmla="*/ 7467 w 446149"/>
                  <a:gd name="connsiteY10" fmla="*/ 384180 h 553705"/>
                  <a:gd name="connsiteX11" fmla="*/ 1117 w 446149"/>
                  <a:gd name="connsiteY11" fmla="*/ 266705 h 553705"/>
                  <a:gd name="connsiteX12" fmla="*/ 13817 w 446149"/>
                  <a:gd name="connsiteY12" fmla="*/ 174630 h 553705"/>
                  <a:gd name="connsiteX13" fmla="*/ 64617 w 446149"/>
                  <a:gd name="connsiteY13" fmla="*/ 85730 h 553705"/>
                  <a:gd name="connsiteX14" fmla="*/ 140817 w 446149"/>
                  <a:gd name="connsiteY14" fmla="*/ 25405 h 553705"/>
                  <a:gd name="connsiteX15" fmla="*/ 213842 w 446149"/>
                  <a:gd name="connsiteY15" fmla="*/ 5 h 553705"/>
                  <a:gd name="connsiteX0" fmla="*/ 213842 w 445567"/>
                  <a:gd name="connsiteY0" fmla="*/ 5 h 553705"/>
                  <a:gd name="connsiteX1" fmla="*/ 317286 w 445567"/>
                  <a:gd name="connsiteY1" fmla="*/ 24072 h 553705"/>
                  <a:gd name="connsiteX2" fmla="*/ 396284 w 445567"/>
                  <a:gd name="connsiteY2" fmla="*/ 96694 h 553705"/>
                  <a:gd name="connsiteX3" fmla="*/ 443613 w 445567"/>
                  <a:gd name="connsiteY3" fmla="*/ 218609 h 553705"/>
                  <a:gd name="connsiteX4" fmla="*/ 432151 w 445567"/>
                  <a:gd name="connsiteY4" fmla="*/ 336649 h 553705"/>
                  <a:gd name="connsiteX5" fmla="*/ 392125 w 445567"/>
                  <a:gd name="connsiteY5" fmla="*/ 447948 h 553705"/>
                  <a:gd name="connsiteX6" fmla="*/ 311311 w 445567"/>
                  <a:gd name="connsiteY6" fmla="*/ 521929 h 553705"/>
                  <a:gd name="connsiteX7" fmla="*/ 236874 w 445567"/>
                  <a:gd name="connsiteY7" fmla="*/ 535314 h 553705"/>
                  <a:gd name="connsiteX8" fmla="*/ 134467 w 445567"/>
                  <a:gd name="connsiteY8" fmla="*/ 552455 h 553705"/>
                  <a:gd name="connsiteX9" fmla="*/ 61442 w 445567"/>
                  <a:gd name="connsiteY9" fmla="*/ 498480 h 553705"/>
                  <a:gd name="connsiteX10" fmla="*/ 7467 w 445567"/>
                  <a:gd name="connsiteY10" fmla="*/ 384180 h 553705"/>
                  <a:gd name="connsiteX11" fmla="*/ 1117 w 445567"/>
                  <a:gd name="connsiteY11" fmla="*/ 266705 h 553705"/>
                  <a:gd name="connsiteX12" fmla="*/ 13817 w 445567"/>
                  <a:gd name="connsiteY12" fmla="*/ 174630 h 553705"/>
                  <a:gd name="connsiteX13" fmla="*/ 64617 w 445567"/>
                  <a:gd name="connsiteY13" fmla="*/ 85730 h 553705"/>
                  <a:gd name="connsiteX14" fmla="*/ 140817 w 445567"/>
                  <a:gd name="connsiteY14" fmla="*/ 25405 h 553705"/>
                  <a:gd name="connsiteX15" fmla="*/ 213842 w 445567"/>
                  <a:gd name="connsiteY15" fmla="*/ 5 h 553705"/>
                  <a:gd name="connsiteX0" fmla="*/ 221552 w 445567"/>
                  <a:gd name="connsiteY0" fmla="*/ 2 h 562165"/>
                  <a:gd name="connsiteX1" fmla="*/ 317286 w 445567"/>
                  <a:gd name="connsiteY1" fmla="*/ 32532 h 562165"/>
                  <a:gd name="connsiteX2" fmla="*/ 396284 w 445567"/>
                  <a:gd name="connsiteY2" fmla="*/ 105154 h 562165"/>
                  <a:gd name="connsiteX3" fmla="*/ 443613 w 445567"/>
                  <a:gd name="connsiteY3" fmla="*/ 227069 h 562165"/>
                  <a:gd name="connsiteX4" fmla="*/ 432151 w 445567"/>
                  <a:gd name="connsiteY4" fmla="*/ 345109 h 562165"/>
                  <a:gd name="connsiteX5" fmla="*/ 392125 w 445567"/>
                  <a:gd name="connsiteY5" fmla="*/ 456408 h 562165"/>
                  <a:gd name="connsiteX6" fmla="*/ 311311 w 445567"/>
                  <a:gd name="connsiteY6" fmla="*/ 530389 h 562165"/>
                  <a:gd name="connsiteX7" fmla="*/ 236874 w 445567"/>
                  <a:gd name="connsiteY7" fmla="*/ 543774 h 562165"/>
                  <a:gd name="connsiteX8" fmla="*/ 134467 w 445567"/>
                  <a:gd name="connsiteY8" fmla="*/ 560915 h 562165"/>
                  <a:gd name="connsiteX9" fmla="*/ 61442 w 445567"/>
                  <a:gd name="connsiteY9" fmla="*/ 506940 h 562165"/>
                  <a:gd name="connsiteX10" fmla="*/ 7467 w 445567"/>
                  <a:gd name="connsiteY10" fmla="*/ 392640 h 562165"/>
                  <a:gd name="connsiteX11" fmla="*/ 1117 w 445567"/>
                  <a:gd name="connsiteY11" fmla="*/ 275165 h 562165"/>
                  <a:gd name="connsiteX12" fmla="*/ 13817 w 445567"/>
                  <a:gd name="connsiteY12" fmla="*/ 183090 h 562165"/>
                  <a:gd name="connsiteX13" fmla="*/ 64617 w 445567"/>
                  <a:gd name="connsiteY13" fmla="*/ 94190 h 562165"/>
                  <a:gd name="connsiteX14" fmla="*/ 140817 w 445567"/>
                  <a:gd name="connsiteY14" fmla="*/ 33865 h 562165"/>
                  <a:gd name="connsiteX15" fmla="*/ 221552 w 445567"/>
                  <a:gd name="connsiteY15" fmla="*/ 2 h 562165"/>
                  <a:gd name="connsiteX0" fmla="*/ 221552 w 445567"/>
                  <a:gd name="connsiteY0" fmla="*/ 266 h 562429"/>
                  <a:gd name="connsiteX1" fmla="*/ 317286 w 445567"/>
                  <a:gd name="connsiteY1" fmla="*/ 32796 h 562429"/>
                  <a:gd name="connsiteX2" fmla="*/ 396284 w 445567"/>
                  <a:gd name="connsiteY2" fmla="*/ 105418 h 562429"/>
                  <a:gd name="connsiteX3" fmla="*/ 443613 w 445567"/>
                  <a:gd name="connsiteY3" fmla="*/ 227333 h 562429"/>
                  <a:gd name="connsiteX4" fmla="*/ 432151 w 445567"/>
                  <a:gd name="connsiteY4" fmla="*/ 345373 h 562429"/>
                  <a:gd name="connsiteX5" fmla="*/ 392125 w 445567"/>
                  <a:gd name="connsiteY5" fmla="*/ 456672 h 562429"/>
                  <a:gd name="connsiteX6" fmla="*/ 311311 w 445567"/>
                  <a:gd name="connsiteY6" fmla="*/ 530653 h 562429"/>
                  <a:gd name="connsiteX7" fmla="*/ 236874 w 445567"/>
                  <a:gd name="connsiteY7" fmla="*/ 544038 h 562429"/>
                  <a:gd name="connsiteX8" fmla="*/ 134467 w 445567"/>
                  <a:gd name="connsiteY8" fmla="*/ 561179 h 562429"/>
                  <a:gd name="connsiteX9" fmla="*/ 61442 w 445567"/>
                  <a:gd name="connsiteY9" fmla="*/ 507204 h 562429"/>
                  <a:gd name="connsiteX10" fmla="*/ 7467 w 445567"/>
                  <a:gd name="connsiteY10" fmla="*/ 392904 h 562429"/>
                  <a:gd name="connsiteX11" fmla="*/ 1117 w 445567"/>
                  <a:gd name="connsiteY11" fmla="*/ 275429 h 562429"/>
                  <a:gd name="connsiteX12" fmla="*/ 13817 w 445567"/>
                  <a:gd name="connsiteY12" fmla="*/ 183354 h 562429"/>
                  <a:gd name="connsiteX13" fmla="*/ 64617 w 445567"/>
                  <a:gd name="connsiteY13" fmla="*/ 94454 h 562429"/>
                  <a:gd name="connsiteX14" fmla="*/ 137749 w 445567"/>
                  <a:gd name="connsiteY14" fmla="*/ 21805 h 562429"/>
                  <a:gd name="connsiteX15" fmla="*/ 221552 w 445567"/>
                  <a:gd name="connsiteY15" fmla="*/ 266 h 562429"/>
                  <a:gd name="connsiteX0" fmla="*/ 222613 w 446628"/>
                  <a:gd name="connsiteY0" fmla="*/ 266 h 562429"/>
                  <a:gd name="connsiteX1" fmla="*/ 318347 w 446628"/>
                  <a:gd name="connsiteY1" fmla="*/ 32796 h 562429"/>
                  <a:gd name="connsiteX2" fmla="*/ 397345 w 446628"/>
                  <a:gd name="connsiteY2" fmla="*/ 105418 h 562429"/>
                  <a:gd name="connsiteX3" fmla="*/ 444674 w 446628"/>
                  <a:gd name="connsiteY3" fmla="*/ 227333 h 562429"/>
                  <a:gd name="connsiteX4" fmla="*/ 433212 w 446628"/>
                  <a:gd name="connsiteY4" fmla="*/ 345373 h 562429"/>
                  <a:gd name="connsiteX5" fmla="*/ 393186 w 446628"/>
                  <a:gd name="connsiteY5" fmla="*/ 456672 h 562429"/>
                  <a:gd name="connsiteX6" fmla="*/ 312372 w 446628"/>
                  <a:gd name="connsiteY6" fmla="*/ 530653 h 562429"/>
                  <a:gd name="connsiteX7" fmla="*/ 237935 w 446628"/>
                  <a:gd name="connsiteY7" fmla="*/ 544038 h 562429"/>
                  <a:gd name="connsiteX8" fmla="*/ 135528 w 446628"/>
                  <a:gd name="connsiteY8" fmla="*/ 561179 h 562429"/>
                  <a:gd name="connsiteX9" fmla="*/ 62503 w 446628"/>
                  <a:gd name="connsiteY9" fmla="*/ 507204 h 562429"/>
                  <a:gd name="connsiteX10" fmla="*/ 8528 w 446628"/>
                  <a:gd name="connsiteY10" fmla="*/ 392904 h 562429"/>
                  <a:gd name="connsiteX11" fmla="*/ 2178 w 446628"/>
                  <a:gd name="connsiteY11" fmla="*/ 275429 h 562429"/>
                  <a:gd name="connsiteX12" fmla="*/ 29503 w 446628"/>
                  <a:gd name="connsiteY12" fmla="*/ 189530 h 562429"/>
                  <a:gd name="connsiteX13" fmla="*/ 65678 w 446628"/>
                  <a:gd name="connsiteY13" fmla="*/ 94454 h 562429"/>
                  <a:gd name="connsiteX14" fmla="*/ 138810 w 446628"/>
                  <a:gd name="connsiteY14" fmla="*/ 21805 h 562429"/>
                  <a:gd name="connsiteX15" fmla="*/ 222613 w 446628"/>
                  <a:gd name="connsiteY15" fmla="*/ 266 h 562429"/>
                  <a:gd name="connsiteX0" fmla="*/ 216517 w 440532"/>
                  <a:gd name="connsiteY0" fmla="*/ 266 h 562429"/>
                  <a:gd name="connsiteX1" fmla="*/ 312251 w 440532"/>
                  <a:gd name="connsiteY1" fmla="*/ 32796 h 562429"/>
                  <a:gd name="connsiteX2" fmla="*/ 391249 w 440532"/>
                  <a:gd name="connsiteY2" fmla="*/ 105418 h 562429"/>
                  <a:gd name="connsiteX3" fmla="*/ 438578 w 440532"/>
                  <a:gd name="connsiteY3" fmla="*/ 227333 h 562429"/>
                  <a:gd name="connsiteX4" fmla="*/ 427116 w 440532"/>
                  <a:gd name="connsiteY4" fmla="*/ 345373 h 562429"/>
                  <a:gd name="connsiteX5" fmla="*/ 387090 w 440532"/>
                  <a:gd name="connsiteY5" fmla="*/ 456672 h 562429"/>
                  <a:gd name="connsiteX6" fmla="*/ 306276 w 440532"/>
                  <a:gd name="connsiteY6" fmla="*/ 530653 h 562429"/>
                  <a:gd name="connsiteX7" fmla="*/ 231839 w 440532"/>
                  <a:gd name="connsiteY7" fmla="*/ 544038 h 562429"/>
                  <a:gd name="connsiteX8" fmla="*/ 129432 w 440532"/>
                  <a:gd name="connsiteY8" fmla="*/ 561179 h 562429"/>
                  <a:gd name="connsiteX9" fmla="*/ 56407 w 440532"/>
                  <a:gd name="connsiteY9" fmla="*/ 507204 h 562429"/>
                  <a:gd name="connsiteX10" fmla="*/ 2432 w 440532"/>
                  <a:gd name="connsiteY10" fmla="*/ 392904 h 562429"/>
                  <a:gd name="connsiteX11" fmla="*/ 10706 w 440532"/>
                  <a:gd name="connsiteY11" fmla="*/ 281604 h 562429"/>
                  <a:gd name="connsiteX12" fmla="*/ 23407 w 440532"/>
                  <a:gd name="connsiteY12" fmla="*/ 189530 h 562429"/>
                  <a:gd name="connsiteX13" fmla="*/ 59582 w 440532"/>
                  <a:gd name="connsiteY13" fmla="*/ 94454 h 562429"/>
                  <a:gd name="connsiteX14" fmla="*/ 132714 w 440532"/>
                  <a:gd name="connsiteY14" fmla="*/ 21805 h 562429"/>
                  <a:gd name="connsiteX15" fmla="*/ 216517 w 440532"/>
                  <a:gd name="connsiteY15" fmla="*/ 266 h 562429"/>
                  <a:gd name="connsiteX0" fmla="*/ 205849 w 429864"/>
                  <a:gd name="connsiteY0" fmla="*/ 266 h 562429"/>
                  <a:gd name="connsiteX1" fmla="*/ 301583 w 429864"/>
                  <a:gd name="connsiteY1" fmla="*/ 32796 h 562429"/>
                  <a:gd name="connsiteX2" fmla="*/ 380581 w 429864"/>
                  <a:gd name="connsiteY2" fmla="*/ 105418 h 562429"/>
                  <a:gd name="connsiteX3" fmla="*/ 427910 w 429864"/>
                  <a:gd name="connsiteY3" fmla="*/ 227333 h 562429"/>
                  <a:gd name="connsiteX4" fmla="*/ 416448 w 429864"/>
                  <a:gd name="connsiteY4" fmla="*/ 345373 h 562429"/>
                  <a:gd name="connsiteX5" fmla="*/ 376422 w 429864"/>
                  <a:gd name="connsiteY5" fmla="*/ 456672 h 562429"/>
                  <a:gd name="connsiteX6" fmla="*/ 295608 w 429864"/>
                  <a:gd name="connsiteY6" fmla="*/ 530653 h 562429"/>
                  <a:gd name="connsiteX7" fmla="*/ 221171 w 429864"/>
                  <a:gd name="connsiteY7" fmla="*/ 544038 h 562429"/>
                  <a:gd name="connsiteX8" fmla="*/ 118764 w 429864"/>
                  <a:gd name="connsiteY8" fmla="*/ 561179 h 562429"/>
                  <a:gd name="connsiteX9" fmla="*/ 45739 w 429864"/>
                  <a:gd name="connsiteY9" fmla="*/ 507204 h 562429"/>
                  <a:gd name="connsiteX10" fmla="*/ 10250 w 429864"/>
                  <a:gd name="connsiteY10" fmla="*/ 388303 h 562429"/>
                  <a:gd name="connsiteX11" fmla="*/ 38 w 429864"/>
                  <a:gd name="connsiteY11" fmla="*/ 281604 h 562429"/>
                  <a:gd name="connsiteX12" fmla="*/ 12739 w 429864"/>
                  <a:gd name="connsiteY12" fmla="*/ 189530 h 562429"/>
                  <a:gd name="connsiteX13" fmla="*/ 48914 w 429864"/>
                  <a:gd name="connsiteY13" fmla="*/ 94454 h 562429"/>
                  <a:gd name="connsiteX14" fmla="*/ 122046 w 429864"/>
                  <a:gd name="connsiteY14" fmla="*/ 21805 h 562429"/>
                  <a:gd name="connsiteX15" fmla="*/ 205849 w 429864"/>
                  <a:gd name="connsiteY15" fmla="*/ 266 h 562429"/>
                  <a:gd name="connsiteX0" fmla="*/ 205884 w 429899"/>
                  <a:gd name="connsiteY0" fmla="*/ 266 h 563512"/>
                  <a:gd name="connsiteX1" fmla="*/ 301618 w 429899"/>
                  <a:gd name="connsiteY1" fmla="*/ 32796 h 563512"/>
                  <a:gd name="connsiteX2" fmla="*/ 380616 w 429899"/>
                  <a:gd name="connsiteY2" fmla="*/ 105418 h 563512"/>
                  <a:gd name="connsiteX3" fmla="*/ 427945 w 429899"/>
                  <a:gd name="connsiteY3" fmla="*/ 227333 h 563512"/>
                  <a:gd name="connsiteX4" fmla="*/ 416483 w 429899"/>
                  <a:gd name="connsiteY4" fmla="*/ 345373 h 563512"/>
                  <a:gd name="connsiteX5" fmla="*/ 376457 w 429899"/>
                  <a:gd name="connsiteY5" fmla="*/ 456672 h 563512"/>
                  <a:gd name="connsiteX6" fmla="*/ 295643 w 429899"/>
                  <a:gd name="connsiteY6" fmla="*/ 530653 h 563512"/>
                  <a:gd name="connsiteX7" fmla="*/ 221206 w 429899"/>
                  <a:gd name="connsiteY7" fmla="*/ 544038 h 563512"/>
                  <a:gd name="connsiteX8" fmla="*/ 118799 w 429899"/>
                  <a:gd name="connsiteY8" fmla="*/ 561179 h 563512"/>
                  <a:gd name="connsiteX9" fmla="*/ 57345 w 429899"/>
                  <a:gd name="connsiteY9" fmla="*/ 487965 h 563512"/>
                  <a:gd name="connsiteX10" fmla="*/ 10285 w 429899"/>
                  <a:gd name="connsiteY10" fmla="*/ 388303 h 563512"/>
                  <a:gd name="connsiteX11" fmla="*/ 73 w 429899"/>
                  <a:gd name="connsiteY11" fmla="*/ 281604 h 563512"/>
                  <a:gd name="connsiteX12" fmla="*/ 12774 w 429899"/>
                  <a:gd name="connsiteY12" fmla="*/ 189530 h 563512"/>
                  <a:gd name="connsiteX13" fmla="*/ 48949 w 429899"/>
                  <a:gd name="connsiteY13" fmla="*/ 94454 h 563512"/>
                  <a:gd name="connsiteX14" fmla="*/ 122081 w 429899"/>
                  <a:gd name="connsiteY14" fmla="*/ 21805 h 563512"/>
                  <a:gd name="connsiteX15" fmla="*/ 205884 w 429899"/>
                  <a:gd name="connsiteY15" fmla="*/ 266 h 563512"/>
                  <a:gd name="connsiteX0" fmla="*/ 205884 w 429899"/>
                  <a:gd name="connsiteY0" fmla="*/ 266 h 546795"/>
                  <a:gd name="connsiteX1" fmla="*/ 301618 w 429899"/>
                  <a:gd name="connsiteY1" fmla="*/ 32796 h 546795"/>
                  <a:gd name="connsiteX2" fmla="*/ 380616 w 429899"/>
                  <a:gd name="connsiteY2" fmla="*/ 105418 h 546795"/>
                  <a:gd name="connsiteX3" fmla="*/ 427945 w 429899"/>
                  <a:gd name="connsiteY3" fmla="*/ 227333 h 546795"/>
                  <a:gd name="connsiteX4" fmla="*/ 416483 w 429899"/>
                  <a:gd name="connsiteY4" fmla="*/ 345373 h 546795"/>
                  <a:gd name="connsiteX5" fmla="*/ 376457 w 429899"/>
                  <a:gd name="connsiteY5" fmla="*/ 456672 h 546795"/>
                  <a:gd name="connsiteX6" fmla="*/ 295643 w 429899"/>
                  <a:gd name="connsiteY6" fmla="*/ 530653 h 546795"/>
                  <a:gd name="connsiteX7" fmla="*/ 221206 w 429899"/>
                  <a:gd name="connsiteY7" fmla="*/ 544038 h 546795"/>
                  <a:gd name="connsiteX8" fmla="*/ 133450 w 429899"/>
                  <a:gd name="connsiteY8" fmla="*/ 541173 h 546795"/>
                  <a:gd name="connsiteX9" fmla="*/ 57345 w 429899"/>
                  <a:gd name="connsiteY9" fmla="*/ 487965 h 546795"/>
                  <a:gd name="connsiteX10" fmla="*/ 10285 w 429899"/>
                  <a:gd name="connsiteY10" fmla="*/ 388303 h 546795"/>
                  <a:gd name="connsiteX11" fmla="*/ 73 w 429899"/>
                  <a:gd name="connsiteY11" fmla="*/ 281604 h 546795"/>
                  <a:gd name="connsiteX12" fmla="*/ 12774 w 429899"/>
                  <a:gd name="connsiteY12" fmla="*/ 189530 h 546795"/>
                  <a:gd name="connsiteX13" fmla="*/ 48949 w 429899"/>
                  <a:gd name="connsiteY13" fmla="*/ 94454 h 546795"/>
                  <a:gd name="connsiteX14" fmla="*/ 122081 w 429899"/>
                  <a:gd name="connsiteY14" fmla="*/ 21805 h 546795"/>
                  <a:gd name="connsiteX15" fmla="*/ 205884 w 429899"/>
                  <a:gd name="connsiteY15" fmla="*/ 266 h 546795"/>
                  <a:gd name="connsiteX0" fmla="*/ 205884 w 429899"/>
                  <a:gd name="connsiteY0" fmla="*/ 266 h 544407"/>
                  <a:gd name="connsiteX1" fmla="*/ 301618 w 429899"/>
                  <a:gd name="connsiteY1" fmla="*/ 32796 h 544407"/>
                  <a:gd name="connsiteX2" fmla="*/ 380616 w 429899"/>
                  <a:gd name="connsiteY2" fmla="*/ 105418 h 544407"/>
                  <a:gd name="connsiteX3" fmla="*/ 427945 w 429899"/>
                  <a:gd name="connsiteY3" fmla="*/ 227333 h 544407"/>
                  <a:gd name="connsiteX4" fmla="*/ 416483 w 429899"/>
                  <a:gd name="connsiteY4" fmla="*/ 345373 h 544407"/>
                  <a:gd name="connsiteX5" fmla="*/ 376457 w 429899"/>
                  <a:gd name="connsiteY5" fmla="*/ 456672 h 544407"/>
                  <a:gd name="connsiteX6" fmla="*/ 295643 w 429899"/>
                  <a:gd name="connsiteY6" fmla="*/ 530653 h 544407"/>
                  <a:gd name="connsiteX7" fmla="*/ 221206 w 429899"/>
                  <a:gd name="connsiteY7" fmla="*/ 544038 h 544407"/>
                  <a:gd name="connsiteX8" fmla="*/ 132697 w 429899"/>
                  <a:gd name="connsiteY8" fmla="*/ 525001 h 544407"/>
                  <a:gd name="connsiteX9" fmla="*/ 57345 w 429899"/>
                  <a:gd name="connsiteY9" fmla="*/ 487965 h 544407"/>
                  <a:gd name="connsiteX10" fmla="*/ 10285 w 429899"/>
                  <a:gd name="connsiteY10" fmla="*/ 388303 h 544407"/>
                  <a:gd name="connsiteX11" fmla="*/ 73 w 429899"/>
                  <a:gd name="connsiteY11" fmla="*/ 281604 h 544407"/>
                  <a:gd name="connsiteX12" fmla="*/ 12774 w 429899"/>
                  <a:gd name="connsiteY12" fmla="*/ 189530 h 544407"/>
                  <a:gd name="connsiteX13" fmla="*/ 48949 w 429899"/>
                  <a:gd name="connsiteY13" fmla="*/ 94454 h 544407"/>
                  <a:gd name="connsiteX14" fmla="*/ 122081 w 429899"/>
                  <a:gd name="connsiteY14" fmla="*/ 21805 h 544407"/>
                  <a:gd name="connsiteX15" fmla="*/ 205884 w 429899"/>
                  <a:gd name="connsiteY15" fmla="*/ 266 h 544407"/>
                  <a:gd name="connsiteX0" fmla="*/ 205884 w 429899"/>
                  <a:gd name="connsiteY0" fmla="*/ 266 h 544275"/>
                  <a:gd name="connsiteX1" fmla="*/ 301618 w 429899"/>
                  <a:gd name="connsiteY1" fmla="*/ 32796 h 544275"/>
                  <a:gd name="connsiteX2" fmla="*/ 380616 w 429899"/>
                  <a:gd name="connsiteY2" fmla="*/ 105418 h 544275"/>
                  <a:gd name="connsiteX3" fmla="*/ 427945 w 429899"/>
                  <a:gd name="connsiteY3" fmla="*/ 227333 h 544275"/>
                  <a:gd name="connsiteX4" fmla="*/ 416483 w 429899"/>
                  <a:gd name="connsiteY4" fmla="*/ 345373 h 544275"/>
                  <a:gd name="connsiteX5" fmla="*/ 376457 w 429899"/>
                  <a:gd name="connsiteY5" fmla="*/ 456672 h 544275"/>
                  <a:gd name="connsiteX6" fmla="*/ 295643 w 429899"/>
                  <a:gd name="connsiteY6" fmla="*/ 530653 h 544275"/>
                  <a:gd name="connsiteX7" fmla="*/ 221206 w 429899"/>
                  <a:gd name="connsiteY7" fmla="*/ 544038 h 544275"/>
                  <a:gd name="connsiteX8" fmla="*/ 131916 w 429899"/>
                  <a:gd name="connsiteY8" fmla="*/ 535011 h 544275"/>
                  <a:gd name="connsiteX9" fmla="*/ 57345 w 429899"/>
                  <a:gd name="connsiteY9" fmla="*/ 487965 h 544275"/>
                  <a:gd name="connsiteX10" fmla="*/ 10285 w 429899"/>
                  <a:gd name="connsiteY10" fmla="*/ 388303 h 544275"/>
                  <a:gd name="connsiteX11" fmla="*/ 73 w 429899"/>
                  <a:gd name="connsiteY11" fmla="*/ 281604 h 544275"/>
                  <a:gd name="connsiteX12" fmla="*/ 12774 w 429899"/>
                  <a:gd name="connsiteY12" fmla="*/ 189530 h 544275"/>
                  <a:gd name="connsiteX13" fmla="*/ 48949 w 429899"/>
                  <a:gd name="connsiteY13" fmla="*/ 94454 h 544275"/>
                  <a:gd name="connsiteX14" fmla="*/ 122081 w 429899"/>
                  <a:gd name="connsiteY14" fmla="*/ 21805 h 544275"/>
                  <a:gd name="connsiteX15" fmla="*/ 205884 w 429899"/>
                  <a:gd name="connsiteY15" fmla="*/ 266 h 544275"/>
                  <a:gd name="connsiteX0" fmla="*/ 205951 w 429966"/>
                  <a:gd name="connsiteY0" fmla="*/ 266 h 544449"/>
                  <a:gd name="connsiteX1" fmla="*/ 301685 w 429966"/>
                  <a:gd name="connsiteY1" fmla="*/ 32796 h 544449"/>
                  <a:gd name="connsiteX2" fmla="*/ 380683 w 429966"/>
                  <a:gd name="connsiteY2" fmla="*/ 105418 h 544449"/>
                  <a:gd name="connsiteX3" fmla="*/ 428012 w 429966"/>
                  <a:gd name="connsiteY3" fmla="*/ 227333 h 544449"/>
                  <a:gd name="connsiteX4" fmla="*/ 416550 w 429966"/>
                  <a:gd name="connsiteY4" fmla="*/ 345373 h 544449"/>
                  <a:gd name="connsiteX5" fmla="*/ 376524 w 429966"/>
                  <a:gd name="connsiteY5" fmla="*/ 456672 h 544449"/>
                  <a:gd name="connsiteX6" fmla="*/ 295710 w 429966"/>
                  <a:gd name="connsiteY6" fmla="*/ 530653 h 544449"/>
                  <a:gd name="connsiteX7" fmla="*/ 221273 w 429966"/>
                  <a:gd name="connsiteY7" fmla="*/ 544038 h 544449"/>
                  <a:gd name="connsiteX8" fmla="*/ 131983 w 429966"/>
                  <a:gd name="connsiteY8" fmla="*/ 535011 h 544449"/>
                  <a:gd name="connsiteX9" fmla="*/ 65122 w 429966"/>
                  <a:gd name="connsiteY9" fmla="*/ 479502 h 544449"/>
                  <a:gd name="connsiteX10" fmla="*/ 10352 w 429966"/>
                  <a:gd name="connsiteY10" fmla="*/ 388303 h 544449"/>
                  <a:gd name="connsiteX11" fmla="*/ 140 w 429966"/>
                  <a:gd name="connsiteY11" fmla="*/ 281604 h 544449"/>
                  <a:gd name="connsiteX12" fmla="*/ 12841 w 429966"/>
                  <a:gd name="connsiteY12" fmla="*/ 189530 h 544449"/>
                  <a:gd name="connsiteX13" fmla="*/ 49016 w 429966"/>
                  <a:gd name="connsiteY13" fmla="*/ 94454 h 544449"/>
                  <a:gd name="connsiteX14" fmla="*/ 122148 w 429966"/>
                  <a:gd name="connsiteY14" fmla="*/ 21805 h 544449"/>
                  <a:gd name="connsiteX15" fmla="*/ 205951 w 429966"/>
                  <a:gd name="connsiteY15" fmla="*/ 266 h 544449"/>
                  <a:gd name="connsiteX0" fmla="*/ 205953 w 429968"/>
                  <a:gd name="connsiteY0" fmla="*/ 266 h 544449"/>
                  <a:gd name="connsiteX1" fmla="*/ 301687 w 429968"/>
                  <a:gd name="connsiteY1" fmla="*/ 32796 h 544449"/>
                  <a:gd name="connsiteX2" fmla="*/ 380685 w 429968"/>
                  <a:gd name="connsiteY2" fmla="*/ 105418 h 544449"/>
                  <a:gd name="connsiteX3" fmla="*/ 428014 w 429968"/>
                  <a:gd name="connsiteY3" fmla="*/ 227333 h 544449"/>
                  <a:gd name="connsiteX4" fmla="*/ 416552 w 429968"/>
                  <a:gd name="connsiteY4" fmla="*/ 345373 h 544449"/>
                  <a:gd name="connsiteX5" fmla="*/ 376526 w 429968"/>
                  <a:gd name="connsiteY5" fmla="*/ 456672 h 544449"/>
                  <a:gd name="connsiteX6" fmla="*/ 295712 w 429968"/>
                  <a:gd name="connsiteY6" fmla="*/ 530653 h 544449"/>
                  <a:gd name="connsiteX7" fmla="*/ 221275 w 429968"/>
                  <a:gd name="connsiteY7" fmla="*/ 544038 h 544449"/>
                  <a:gd name="connsiteX8" fmla="*/ 131985 w 429968"/>
                  <a:gd name="connsiteY8" fmla="*/ 535011 h 544449"/>
                  <a:gd name="connsiteX9" fmla="*/ 65124 w 429968"/>
                  <a:gd name="connsiteY9" fmla="*/ 479502 h 544449"/>
                  <a:gd name="connsiteX10" fmla="*/ 19597 w 429968"/>
                  <a:gd name="connsiteY10" fmla="*/ 386002 h 544449"/>
                  <a:gd name="connsiteX11" fmla="*/ 142 w 429968"/>
                  <a:gd name="connsiteY11" fmla="*/ 281604 h 544449"/>
                  <a:gd name="connsiteX12" fmla="*/ 12843 w 429968"/>
                  <a:gd name="connsiteY12" fmla="*/ 189530 h 544449"/>
                  <a:gd name="connsiteX13" fmla="*/ 49018 w 429968"/>
                  <a:gd name="connsiteY13" fmla="*/ 94454 h 544449"/>
                  <a:gd name="connsiteX14" fmla="*/ 122150 w 429968"/>
                  <a:gd name="connsiteY14" fmla="*/ 21805 h 544449"/>
                  <a:gd name="connsiteX15" fmla="*/ 205953 w 429968"/>
                  <a:gd name="connsiteY15" fmla="*/ 266 h 544449"/>
                  <a:gd name="connsiteX0" fmla="*/ 204439 w 428454"/>
                  <a:gd name="connsiteY0" fmla="*/ 266 h 544449"/>
                  <a:gd name="connsiteX1" fmla="*/ 300173 w 428454"/>
                  <a:gd name="connsiteY1" fmla="*/ 32796 h 544449"/>
                  <a:gd name="connsiteX2" fmla="*/ 379171 w 428454"/>
                  <a:gd name="connsiteY2" fmla="*/ 105418 h 544449"/>
                  <a:gd name="connsiteX3" fmla="*/ 426500 w 428454"/>
                  <a:gd name="connsiteY3" fmla="*/ 227333 h 544449"/>
                  <a:gd name="connsiteX4" fmla="*/ 415038 w 428454"/>
                  <a:gd name="connsiteY4" fmla="*/ 345373 h 544449"/>
                  <a:gd name="connsiteX5" fmla="*/ 375012 w 428454"/>
                  <a:gd name="connsiteY5" fmla="*/ 456672 h 544449"/>
                  <a:gd name="connsiteX6" fmla="*/ 294198 w 428454"/>
                  <a:gd name="connsiteY6" fmla="*/ 530653 h 544449"/>
                  <a:gd name="connsiteX7" fmla="*/ 219761 w 428454"/>
                  <a:gd name="connsiteY7" fmla="*/ 544038 h 544449"/>
                  <a:gd name="connsiteX8" fmla="*/ 130471 w 428454"/>
                  <a:gd name="connsiteY8" fmla="*/ 535011 h 544449"/>
                  <a:gd name="connsiteX9" fmla="*/ 63610 w 428454"/>
                  <a:gd name="connsiteY9" fmla="*/ 479502 h 544449"/>
                  <a:gd name="connsiteX10" fmla="*/ 18083 w 428454"/>
                  <a:gd name="connsiteY10" fmla="*/ 386002 h 544449"/>
                  <a:gd name="connsiteX11" fmla="*/ 175 w 428454"/>
                  <a:gd name="connsiteY11" fmla="*/ 274675 h 544449"/>
                  <a:gd name="connsiteX12" fmla="*/ 11329 w 428454"/>
                  <a:gd name="connsiteY12" fmla="*/ 189530 h 544449"/>
                  <a:gd name="connsiteX13" fmla="*/ 47504 w 428454"/>
                  <a:gd name="connsiteY13" fmla="*/ 94454 h 544449"/>
                  <a:gd name="connsiteX14" fmla="*/ 120636 w 428454"/>
                  <a:gd name="connsiteY14" fmla="*/ 21805 h 544449"/>
                  <a:gd name="connsiteX15" fmla="*/ 204439 w 428454"/>
                  <a:gd name="connsiteY15" fmla="*/ 266 h 544449"/>
                  <a:gd name="connsiteX0" fmla="*/ 204450 w 428465"/>
                  <a:gd name="connsiteY0" fmla="*/ 311 h 544494"/>
                  <a:gd name="connsiteX1" fmla="*/ 300184 w 428465"/>
                  <a:gd name="connsiteY1" fmla="*/ 32841 h 544494"/>
                  <a:gd name="connsiteX2" fmla="*/ 379182 w 428465"/>
                  <a:gd name="connsiteY2" fmla="*/ 105463 h 544494"/>
                  <a:gd name="connsiteX3" fmla="*/ 426511 w 428465"/>
                  <a:gd name="connsiteY3" fmla="*/ 227378 h 544494"/>
                  <a:gd name="connsiteX4" fmla="*/ 415049 w 428465"/>
                  <a:gd name="connsiteY4" fmla="*/ 345418 h 544494"/>
                  <a:gd name="connsiteX5" fmla="*/ 375023 w 428465"/>
                  <a:gd name="connsiteY5" fmla="*/ 456717 h 544494"/>
                  <a:gd name="connsiteX6" fmla="*/ 294209 w 428465"/>
                  <a:gd name="connsiteY6" fmla="*/ 530698 h 544494"/>
                  <a:gd name="connsiteX7" fmla="*/ 219772 w 428465"/>
                  <a:gd name="connsiteY7" fmla="*/ 544083 h 544494"/>
                  <a:gd name="connsiteX8" fmla="*/ 130482 w 428465"/>
                  <a:gd name="connsiteY8" fmla="*/ 535056 h 544494"/>
                  <a:gd name="connsiteX9" fmla="*/ 63621 w 428465"/>
                  <a:gd name="connsiteY9" fmla="*/ 479547 h 544494"/>
                  <a:gd name="connsiteX10" fmla="*/ 18094 w 428465"/>
                  <a:gd name="connsiteY10" fmla="*/ 386047 h 544494"/>
                  <a:gd name="connsiteX11" fmla="*/ 186 w 428465"/>
                  <a:gd name="connsiteY11" fmla="*/ 274720 h 544494"/>
                  <a:gd name="connsiteX12" fmla="*/ 11340 w 428465"/>
                  <a:gd name="connsiteY12" fmla="*/ 189575 h 544494"/>
                  <a:gd name="connsiteX13" fmla="*/ 49816 w 428465"/>
                  <a:gd name="connsiteY13" fmla="*/ 103742 h 544494"/>
                  <a:gd name="connsiteX14" fmla="*/ 120647 w 428465"/>
                  <a:gd name="connsiteY14" fmla="*/ 21850 h 544494"/>
                  <a:gd name="connsiteX15" fmla="*/ 204450 w 428465"/>
                  <a:gd name="connsiteY15" fmla="*/ 311 h 544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28465" h="544494">
                    <a:moveTo>
                      <a:pt x="204450" y="311"/>
                    </a:moveTo>
                    <a:cubicBezTo>
                      <a:pt x="234373" y="2143"/>
                      <a:pt x="271062" y="15316"/>
                      <a:pt x="300184" y="32841"/>
                    </a:cubicBezTo>
                    <a:cubicBezTo>
                      <a:pt x="329306" y="50366"/>
                      <a:pt x="358128" y="73040"/>
                      <a:pt x="379182" y="105463"/>
                    </a:cubicBezTo>
                    <a:cubicBezTo>
                      <a:pt x="400237" y="137886"/>
                      <a:pt x="420533" y="187385"/>
                      <a:pt x="426511" y="227378"/>
                    </a:cubicBezTo>
                    <a:cubicBezTo>
                      <a:pt x="432489" y="267371"/>
                      <a:pt x="423630" y="307195"/>
                      <a:pt x="415049" y="345418"/>
                    </a:cubicBezTo>
                    <a:cubicBezTo>
                      <a:pt x="406468" y="383641"/>
                      <a:pt x="395163" y="425837"/>
                      <a:pt x="375023" y="456717"/>
                    </a:cubicBezTo>
                    <a:cubicBezTo>
                      <a:pt x="354883" y="487597"/>
                      <a:pt x="320084" y="516137"/>
                      <a:pt x="294209" y="530698"/>
                    </a:cubicBezTo>
                    <a:cubicBezTo>
                      <a:pt x="268334" y="545259"/>
                      <a:pt x="247060" y="543357"/>
                      <a:pt x="219772" y="544083"/>
                    </a:cubicBezTo>
                    <a:cubicBezTo>
                      <a:pt x="192484" y="544809"/>
                      <a:pt x="156507" y="545812"/>
                      <a:pt x="130482" y="535056"/>
                    </a:cubicBezTo>
                    <a:cubicBezTo>
                      <a:pt x="104457" y="524300"/>
                      <a:pt x="82352" y="504382"/>
                      <a:pt x="63621" y="479547"/>
                    </a:cubicBezTo>
                    <a:cubicBezTo>
                      <a:pt x="44890" y="454712"/>
                      <a:pt x="28666" y="420185"/>
                      <a:pt x="18094" y="386047"/>
                    </a:cubicBezTo>
                    <a:cubicBezTo>
                      <a:pt x="7522" y="351909"/>
                      <a:pt x="1312" y="307465"/>
                      <a:pt x="186" y="274720"/>
                    </a:cubicBezTo>
                    <a:cubicBezTo>
                      <a:pt x="-940" y="241975"/>
                      <a:pt x="3068" y="218071"/>
                      <a:pt x="11340" y="189575"/>
                    </a:cubicBezTo>
                    <a:cubicBezTo>
                      <a:pt x="19612" y="161079"/>
                      <a:pt x="32353" y="128084"/>
                      <a:pt x="49816" y="103742"/>
                    </a:cubicBezTo>
                    <a:cubicBezTo>
                      <a:pt x="67279" y="79400"/>
                      <a:pt x="94875" y="39089"/>
                      <a:pt x="120647" y="21850"/>
                    </a:cubicBezTo>
                    <a:cubicBezTo>
                      <a:pt x="146419" y="4612"/>
                      <a:pt x="174527" y="-1521"/>
                      <a:pt x="204450" y="31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7" name="任意多边形 176"/>
              <p:cNvSpPr/>
              <p:nvPr/>
            </p:nvSpPr>
            <p:spPr>
              <a:xfrm>
                <a:off x="3676870" y="-377896"/>
                <a:ext cx="428146" cy="534545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3842 w 435388"/>
                  <a:gd name="connsiteY0" fmla="*/ 273 h 559517"/>
                  <a:gd name="connsiteX1" fmla="*/ 299567 w 435388"/>
                  <a:gd name="connsiteY1" fmla="*/ 19323 h 559517"/>
                  <a:gd name="connsiteX2" fmla="*/ 391642 w 435388"/>
                  <a:gd name="connsiteY2" fmla="*/ 105048 h 559517"/>
                  <a:gd name="connsiteX3" fmla="*/ 429742 w 435388"/>
                  <a:gd name="connsiteY3" fmla="*/ 216173 h 559517"/>
                  <a:gd name="connsiteX4" fmla="*/ 432917 w 435388"/>
                  <a:gd name="connsiteY4" fmla="*/ 327298 h 559517"/>
                  <a:gd name="connsiteX5" fmla="*/ 407517 w 435388"/>
                  <a:gd name="connsiteY5" fmla="*/ 444773 h 559517"/>
                  <a:gd name="connsiteX6" fmla="*/ 331317 w 435388"/>
                  <a:gd name="connsiteY6" fmla="*/ 524148 h 559517"/>
                  <a:gd name="connsiteX7" fmla="*/ 236067 w 435388"/>
                  <a:gd name="connsiteY7" fmla="*/ 559073 h 559517"/>
                  <a:gd name="connsiteX8" fmla="*/ 134467 w 435388"/>
                  <a:gd name="connsiteY8" fmla="*/ 540023 h 559517"/>
                  <a:gd name="connsiteX9" fmla="*/ 61442 w 435388"/>
                  <a:gd name="connsiteY9" fmla="*/ 486048 h 559517"/>
                  <a:gd name="connsiteX10" fmla="*/ 7467 w 435388"/>
                  <a:gd name="connsiteY10" fmla="*/ 371748 h 559517"/>
                  <a:gd name="connsiteX11" fmla="*/ 1117 w 435388"/>
                  <a:gd name="connsiteY11" fmla="*/ 254273 h 559517"/>
                  <a:gd name="connsiteX12" fmla="*/ 13817 w 435388"/>
                  <a:gd name="connsiteY12" fmla="*/ 162198 h 559517"/>
                  <a:gd name="connsiteX13" fmla="*/ 64617 w 435388"/>
                  <a:gd name="connsiteY13" fmla="*/ 73298 h 559517"/>
                  <a:gd name="connsiteX14" fmla="*/ 140817 w 435388"/>
                  <a:gd name="connsiteY14" fmla="*/ 12973 h 559517"/>
                  <a:gd name="connsiteX15" fmla="*/ 213842 w 435388"/>
                  <a:gd name="connsiteY15" fmla="*/ 273 h 559517"/>
                  <a:gd name="connsiteX0" fmla="*/ 213842 w 435388"/>
                  <a:gd name="connsiteY0" fmla="*/ 273 h 559073"/>
                  <a:gd name="connsiteX1" fmla="*/ 299567 w 435388"/>
                  <a:gd name="connsiteY1" fmla="*/ 19323 h 559073"/>
                  <a:gd name="connsiteX2" fmla="*/ 391642 w 435388"/>
                  <a:gd name="connsiteY2" fmla="*/ 105048 h 559073"/>
                  <a:gd name="connsiteX3" fmla="*/ 429742 w 435388"/>
                  <a:gd name="connsiteY3" fmla="*/ 216173 h 559073"/>
                  <a:gd name="connsiteX4" fmla="*/ 432917 w 435388"/>
                  <a:gd name="connsiteY4" fmla="*/ 327298 h 559073"/>
                  <a:gd name="connsiteX5" fmla="*/ 407517 w 435388"/>
                  <a:gd name="connsiteY5" fmla="*/ 444773 h 559073"/>
                  <a:gd name="connsiteX6" fmla="*/ 331317 w 435388"/>
                  <a:gd name="connsiteY6" fmla="*/ 524148 h 559073"/>
                  <a:gd name="connsiteX7" fmla="*/ 236067 w 435388"/>
                  <a:gd name="connsiteY7" fmla="*/ 559073 h 559073"/>
                  <a:gd name="connsiteX8" fmla="*/ 134467 w 435388"/>
                  <a:gd name="connsiteY8" fmla="*/ 524148 h 559073"/>
                  <a:gd name="connsiteX9" fmla="*/ 61442 w 435388"/>
                  <a:gd name="connsiteY9" fmla="*/ 486048 h 559073"/>
                  <a:gd name="connsiteX10" fmla="*/ 7467 w 435388"/>
                  <a:gd name="connsiteY10" fmla="*/ 371748 h 559073"/>
                  <a:gd name="connsiteX11" fmla="*/ 1117 w 435388"/>
                  <a:gd name="connsiteY11" fmla="*/ 254273 h 559073"/>
                  <a:gd name="connsiteX12" fmla="*/ 13817 w 435388"/>
                  <a:gd name="connsiteY12" fmla="*/ 162198 h 559073"/>
                  <a:gd name="connsiteX13" fmla="*/ 64617 w 435388"/>
                  <a:gd name="connsiteY13" fmla="*/ 73298 h 559073"/>
                  <a:gd name="connsiteX14" fmla="*/ 140817 w 435388"/>
                  <a:gd name="connsiteY14" fmla="*/ 12973 h 559073"/>
                  <a:gd name="connsiteX15" fmla="*/ 213842 w 435388"/>
                  <a:gd name="connsiteY15" fmla="*/ 273 h 559073"/>
                  <a:gd name="connsiteX0" fmla="*/ 213842 w 435388"/>
                  <a:gd name="connsiteY0" fmla="*/ 273 h 534591"/>
                  <a:gd name="connsiteX1" fmla="*/ 299567 w 435388"/>
                  <a:gd name="connsiteY1" fmla="*/ 19323 h 534591"/>
                  <a:gd name="connsiteX2" fmla="*/ 391642 w 435388"/>
                  <a:gd name="connsiteY2" fmla="*/ 105048 h 534591"/>
                  <a:gd name="connsiteX3" fmla="*/ 429742 w 435388"/>
                  <a:gd name="connsiteY3" fmla="*/ 216173 h 534591"/>
                  <a:gd name="connsiteX4" fmla="*/ 432917 w 435388"/>
                  <a:gd name="connsiteY4" fmla="*/ 327298 h 534591"/>
                  <a:gd name="connsiteX5" fmla="*/ 407517 w 435388"/>
                  <a:gd name="connsiteY5" fmla="*/ 444773 h 534591"/>
                  <a:gd name="connsiteX6" fmla="*/ 331317 w 435388"/>
                  <a:gd name="connsiteY6" fmla="*/ 524148 h 534591"/>
                  <a:gd name="connsiteX7" fmla="*/ 239242 w 435388"/>
                  <a:gd name="connsiteY7" fmla="*/ 533673 h 534591"/>
                  <a:gd name="connsiteX8" fmla="*/ 134467 w 435388"/>
                  <a:gd name="connsiteY8" fmla="*/ 524148 h 534591"/>
                  <a:gd name="connsiteX9" fmla="*/ 61442 w 435388"/>
                  <a:gd name="connsiteY9" fmla="*/ 486048 h 534591"/>
                  <a:gd name="connsiteX10" fmla="*/ 7467 w 435388"/>
                  <a:gd name="connsiteY10" fmla="*/ 371748 h 534591"/>
                  <a:gd name="connsiteX11" fmla="*/ 1117 w 435388"/>
                  <a:gd name="connsiteY11" fmla="*/ 254273 h 534591"/>
                  <a:gd name="connsiteX12" fmla="*/ 13817 w 435388"/>
                  <a:gd name="connsiteY12" fmla="*/ 162198 h 534591"/>
                  <a:gd name="connsiteX13" fmla="*/ 64617 w 435388"/>
                  <a:gd name="connsiteY13" fmla="*/ 73298 h 534591"/>
                  <a:gd name="connsiteX14" fmla="*/ 140817 w 435388"/>
                  <a:gd name="connsiteY14" fmla="*/ 12973 h 534591"/>
                  <a:gd name="connsiteX15" fmla="*/ 213842 w 435388"/>
                  <a:gd name="connsiteY15" fmla="*/ 273 h 534591"/>
                  <a:gd name="connsiteX0" fmla="*/ 213842 w 435388"/>
                  <a:gd name="connsiteY0" fmla="*/ 273 h 535094"/>
                  <a:gd name="connsiteX1" fmla="*/ 299567 w 435388"/>
                  <a:gd name="connsiteY1" fmla="*/ 19323 h 535094"/>
                  <a:gd name="connsiteX2" fmla="*/ 391642 w 435388"/>
                  <a:gd name="connsiteY2" fmla="*/ 105048 h 535094"/>
                  <a:gd name="connsiteX3" fmla="*/ 429742 w 435388"/>
                  <a:gd name="connsiteY3" fmla="*/ 216173 h 535094"/>
                  <a:gd name="connsiteX4" fmla="*/ 432917 w 435388"/>
                  <a:gd name="connsiteY4" fmla="*/ 327298 h 535094"/>
                  <a:gd name="connsiteX5" fmla="*/ 407517 w 435388"/>
                  <a:gd name="connsiteY5" fmla="*/ 444773 h 535094"/>
                  <a:gd name="connsiteX6" fmla="*/ 324967 w 435388"/>
                  <a:gd name="connsiteY6" fmla="*/ 498748 h 535094"/>
                  <a:gd name="connsiteX7" fmla="*/ 239242 w 435388"/>
                  <a:gd name="connsiteY7" fmla="*/ 533673 h 535094"/>
                  <a:gd name="connsiteX8" fmla="*/ 134467 w 435388"/>
                  <a:gd name="connsiteY8" fmla="*/ 524148 h 535094"/>
                  <a:gd name="connsiteX9" fmla="*/ 61442 w 435388"/>
                  <a:gd name="connsiteY9" fmla="*/ 486048 h 535094"/>
                  <a:gd name="connsiteX10" fmla="*/ 7467 w 435388"/>
                  <a:gd name="connsiteY10" fmla="*/ 371748 h 535094"/>
                  <a:gd name="connsiteX11" fmla="*/ 1117 w 435388"/>
                  <a:gd name="connsiteY11" fmla="*/ 254273 h 535094"/>
                  <a:gd name="connsiteX12" fmla="*/ 13817 w 435388"/>
                  <a:gd name="connsiteY12" fmla="*/ 162198 h 535094"/>
                  <a:gd name="connsiteX13" fmla="*/ 64617 w 435388"/>
                  <a:gd name="connsiteY13" fmla="*/ 73298 h 535094"/>
                  <a:gd name="connsiteX14" fmla="*/ 140817 w 435388"/>
                  <a:gd name="connsiteY14" fmla="*/ 12973 h 535094"/>
                  <a:gd name="connsiteX15" fmla="*/ 213842 w 435388"/>
                  <a:gd name="connsiteY15" fmla="*/ 273 h 535094"/>
                  <a:gd name="connsiteX0" fmla="*/ 213842 w 435388"/>
                  <a:gd name="connsiteY0" fmla="*/ 273 h 534879"/>
                  <a:gd name="connsiteX1" fmla="*/ 299567 w 435388"/>
                  <a:gd name="connsiteY1" fmla="*/ 19323 h 534879"/>
                  <a:gd name="connsiteX2" fmla="*/ 391642 w 435388"/>
                  <a:gd name="connsiteY2" fmla="*/ 105048 h 534879"/>
                  <a:gd name="connsiteX3" fmla="*/ 429742 w 435388"/>
                  <a:gd name="connsiteY3" fmla="*/ 216173 h 534879"/>
                  <a:gd name="connsiteX4" fmla="*/ 432917 w 435388"/>
                  <a:gd name="connsiteY4" fmla="*/ 327298 h 534879"/>
                  <a:gd name="connsiteX5" fmla="*/ 407517 w 435388"/>
                  <a:gd name="connsiteY5" fmla="*/ 444773 h 534879"/>
                  <a:gd name="connsiteX6" fmla="*/ 334492 w 435388"/>
                  <a:gd name="connsiteY6" fmla="*/ 501923 h 534879"/>
                  <a:gd name="connsiteX7" fmla="*/ 239242 w 435388"/>
                  <a:gd name="connsiteY7" fmla="*/ 533673 h 534879"/>
                  <a:gd name="connsiteX8" fmla="*/ 134467 w 435388"/>
                  <a:gd name="connsiteY8" fmla="*/ 524148 h 534879"/>
                  <a:gd name="connsiteX9" fmla="*/ 61442 w 435388"/>
                  <a:gd name="connsiteY9" fmla="*/ 486048 h 534879"/>
                  <a:gd name="connsiteX10" fmla="*/ 7467 w 435388"/>
                  <a:gd name="connsiteY10" fmla="*/ 371748 h 534879"/>
                  <a:gd name="connsiteX11" fmla="*/ 1117 w 435388"/>
                  <a:gd name="connsiteY11" fmla="*/ 254273 h 534879"/>
                  <a:gd name="connsiteX12" fmla="*/ 13817 w 435388"/>
                  <a:gd name="connsiteY12" fmla="*/ 162198 h 534879"/>
                  <a:gd name="connsiteX13" fmla="*/ 64617 w 435388"/>
                  <a:gd name="connsiteY13" fmla="*/ 73298 h 534879"/>
                  <a:gd name="connsiteX14" fmla="*/ 140817 w 435388"/>
                  <a:gd name="connsiteY14" fmla="*/ 12973 h 534879"/>
                  <a:gd name="connsiteX15" fmla="*/ 213842 w 435388"/>
                  <a:gd name="connsiteY15" fmla="*/ 273 h 534879"/>
                  <a:gd name="connsiteX0" fmla="*/ 213842 w 436524"/>
                  <a:gd name="connsiteY0" fmla="*/ 273 h 534879"/>
                  <a:gd name="connsiteX1" fmla="*/ 299567 w 436524"/>
                  <a:gd name="connsiteY1" fmla="*/ 19323 h 534879"/>
                  <a:gd name="connsiteX2" fmla="*/ 391642 w 436524"/>
                  <a:gd name="connsiteY2" fmla="*/ 105048 h 534879"/>
                  <a:gd name="connsiteX3" fmla="*/ 429742 w 436524"/>
                  <a:gd name="connsiteY3" fmla="*/ 216173 h 534879"/>
                  <a:gd name="connsiteX4" fmla="*/ 432917 w 436524"/>
                  <a:gd name="connsiteY4" fmla="*/ 327298 h 534879"/>
                  <a:gd name="connsiteX5" fmla="*/ 391642 w 436524"/>
                  <a:gd name="connsiteY5" fmla="*/ 432073 h 534879"/>
                  <a:gd name="connsiteX6" fmla="*/ 334492 w 436524"/>
                  <a:gd name="connsiteY6" fmla="*/ 501923 h 534879"/>
                  <a:gd name="connsiteX7" fmla="*/ 239242 w 436524"/>
                  <a:gd name="connsiteY7" fmla="*/ 533673 h 534879"/>
                  <a:gd name="connsiteX8" fmla="*/ 134467 w 436524"/>
                  <a:gd name="connsiteY8" fmla="*/ 524148 h 534879"/>
                  <a:gd name="connsiteX9" fmla="*/ 61442 w 436524"/>
                  <a:gd name="connsiteY9" fmla="*/ 486048 h 534879"/>
                  <a:gd name="connsiteX10" fmla="*/ 7467 w 436524"/>
                  <a:gd name="connsiteY10" fmla="*/ 371748 h 534879"/>
                  <a:gd name="connsiteX11" fmla="*/ 1117 w 436524"/>
                  <a:gd name="connsiteY11" fmla="*/ 254273 h 534879"/>
                  <a:gd name="connsiteX12" fmla="*/ 13817 w 436524"/>
                  <a:gd name="connsiteY12" fmla="*/ 162198 h 534879"/>
                  <a:gd name="connsiteX13" fmla="*/ 64617 w 436524"/>
                  <a:gd name="connsiteY13" fmla="*/ 73298 h 534879"/>
                  <a:gd name="connsiteX14" fmla="*/ 140817 w 436524"/>
                  <a:gd name="connsiteY14" fmla="*/ 12973 h 534879"/>
                  <a:gd name="connsiteX15" fmla="*/ 213842 w 436524"/>
                  <a:gd name="connsiteY15" fmla="*/ 273 h 534879"/>
                  <a:gd name="connsiteX0" fmla="*/ 213842 w 435613"/>
                  <a:gd name="connsiteY0" fmla="*/ 273 h 534879"/>
                  <a:gd name="connsiteX1" fmla="*/ 299567 w 435613"/>
                  <a:gd name="connsiteY1" fmla="*/ 19323 h 534879"/>
                  <a:gd name="connsiteX2" fmla="*/ 391642 w 435613"/>
                  <a:gd name="connsiteY2" fmla="*/ 105048 h 534879"/>
                  <a:gd name="connsiteX3" fmla="*/ 429742 w 435613"/>
                  <a:gd name="connsiteY3" fmla="*/ 216173 h 534879"/>
                  <a:gd name="connsiteX4" fmla="*/ 432917 w 435613"/>
                  <a:gd name="connsiteY4" fmla="*/ 327298 h 534879"/>
                  <a:gd name="connsiteX5" fmla="*/ 404342 w 435613"/>
                  <a:gd name="connsiteY5" fmla="*/ 428898 h 534879"/>
                  <a:gd name="connsiteX6" fmla="*/ 334492 w 435613"/>
                  <a:gd name="connsiteY6" fmla="*/ 501923 h 534879"/>
                  <a:gd name="connsiteX7" fmla="*/ 239242 w 435613"/>
                  <a:gd name="connsiteY7" fmla="*/ 533673 h 534879"/>
                  <a:gd name="connsiteX8" fmla="*/ 134467 w 435613"/>
                  <a:gd name="connsiteY8" fmla="*/ 524148 h 534879"/>
                  <a:gd name="connsiteX9" fmla="*/ 61442 w 435613"/>
                  <a:gd name="connsiteY9" fmla="*/ 486048 h 534879"/>
                  <a:gd name="connsiteX10" fmla="*/ 7467 w 435613"/>
                  <a:gd name="connsiteY10" fmla="*/ 371748 h 534879"/>
                  <a:gd name="connsiteX11" fmla="*/ 1117 w 435613"/>
                  <a:gd name="connsiteY11" fmla="*/ 254273 h 534879"/>
                  <a:gd name="connsiteX12" fmla="*/ 13817 w 435613"/>
                  <a:gd name="connsiteY12" fmla="*/ 162198 h 534879"/>
                  <a:gd name="connsiteX13" fmla="*/ 64617 w 435613"/>
                  <a:gd name="connsiteY13" fmla="*/ 73298 h 534879"/>
                  <a:gd name="connsiteX14" fmla="*/ 140817 w 435613"/>
                  <a:gd name="connsiteY14" fmla="*/ 12973 h 534879"/>
                  <a:gd name="connsiteX15" fmla="*/ 213842 w 435613"/>
                  <a:gd name="connsiteY15" fmla="*/ 273 h 534879"/>
                  <a:gd name="connsiteX0" fmla="*/ 213431 w 435202"/>
                  <a:gd name="connsiteY0" fmla="*/ 273 h 535672"/>
                  <a:gd name="connsiteX1" fmla="*/ 299156 w 435202"/>
                  <a:gd name="connsiteY1" fmla="*/ 19323 h 535672"/>
                  <a:gd name="connsiteX2" fmla="*/ 391231 w 435202"/>
                  <a:gd name="connsiteY2" fmla="*/ 105048 h 535672"/>
                  <a:gd name="connsiteX3" fmla="*/ 429331 w 435202"/>
                  <a:gd name="connsiteY3" fmla="*/ 216173 h 535672"/>
                  <a:gd name="connsiteX4" fmla="*/ 432506 w 435202"/>
                  <a:gd name="connsiteY4" fmla="*/ 327298 h 535672"/>
                  <a:gd name="connsiteX5" fmla="*/ 403931 w 435202"/>
                  <a:gd name="connsiteY5" fmla="*/ 428898 h 535672"/>
                  <a:gd name="connsiteX6" fmla="*/ 334081 w 435202"/>
                  <a:gd name="connsiteY6" fmla="*/ 501923 h 535672"/>
                  <a:gd name="connsiteX7" fmla="*/ 238831 w 435202"/>
                  <a:gd name="connsiteY7" fmla="*/ 533673 h 535672"/>
                  <a:gd name="connsiteX8" fmla="*/ 134056 w 435202"/>
                  <a:gd name="connsiteY8" fmla="*/ 524148 h 535672"/>
                  <a:gd name="connsiteX9" fmla="*/ 51506 w 435202"/>
                  <a:gd name="connsiteY9" fmla="*/ 457473 h 535672"/>
                  <a:gd name="connsiteX10" fmla="*/ 7056 w 435202"/>
                  <a:gd name="connsiteY10" fmla="*/ 371748 h 535672"/>
                  <a:gd name="connsiteX11" fmla="*/ 706 w 435202"/>
                  <a:gd name="connsiteY11" fmla="*/ 254273 h 535672"/>
                  <a:gd name="connsiteX12" fmla="*/ 13406 w 435202"/>
                  <a:gd name="connsiteY12" fmla="*/ 162198 h 535672"/>
                  <a:gd name="connsiteX13" fmla="*/ 64206 w 435202"/>
                  <a:gd name="connsiteY13" fmla="*/ 73298 h 535672"/>
                  <a:gd name="connsiteX14" fmla="*/ 140406 w 435202"/>
                  <a:gd name="connsiteY14" fmla="*/ 12973 h 535672"/>
                  <a:gd name="connsiteX15" fmla="*/ 213431 w 435202"/>
                  <a:gd name="connsiteY15" fmla="*/ 273 h 535672"/>
                  <a:gd name="connsiteX0" fmla="*/ 213431 w 435202"/>
                  <a:gd name="connsiteY0" fmla="*/ 273 h 533730"/>
                  <a:gd name="connsiteX1" fmla="*/ 299156 w 435202"/>
                  <a:gd name="connsiteY1" fmla="*/ 19323 h 533730"/>
                  <a:gd name="connsiteX2" fmla="*/ 391231 w 435202"/>
                  <a:gd name="connsiteY2" fmla="*/ 105048 h 533730"/>
                  <a:gd name="connsiteX3" fmla="*/ 429331 w 435202"/>
                  <a:gd name="connsiteY3" fmla="*/ 216173 h 533730"/>
                  <a:gd name="connsiteX4" fmla="*/ 432506 w 435202"/>
                  <a:gd name="connsiteY4" fmla="*/ 327298 h 533730"/>
                  <a:gd name="connsiteX5" fmla="*/ 403931 w 435202"/>
                  <a:gd name="connsiteY5" fmla="*/ 428898 h 533730"/>
                  <a:gd name="connsiteX6" fmla="*/ 334081 w 435202"/>
                  <a:gd name="connsiteY6" fmla="*/ 501923 h 533730"/>
                  <a:gd name="connsiteX7" fmla="*/ 238831 w 435202"/>
                  <a:gd name="connsiteY7" fmla="*/ 533673 h 533730"/>
                  <a:gd name="connsiteX8" fmla="*/ 134056 w 435202"/>
                  <a:gd name="connsiteY8" fmla="*/ 508273 h 533730"/>
                  <a:gd name="connsiteX9" fmla="*/ 51506 w 435202"/>
                  <a:gd name="connsiteY9" fmla="*/ 457473 h 533730"/>
                  <a:gd name="connsiteX10" fmla="*/ 7056 w 435202"/>
                  <a:gd name="connsiteY10" fmla="*/ 371748 h 533730"/>
                  <a:gd name="connsiteX11" fmla="*/ 706 w 435202"/>
                  <a:gd name="connsiteY11" fmla="*/ 254273 h 533730"/>
                  <a:gd name="connsiteX12" fmla="*/ 13406 w 435202"/>
                  <a:gd name="connsiteY12" fmla="*/ 162198 h 533730"/>
                  <a:gd name="connsiteX13" fmla="*/ 64206 w 435202"/>
                  <a:gd name="connsiteY13" fmla="*/ 73298 h 533730"/>
                  <a:gd name="connsiteX14" fmla="*/ 140406 w 435202"/>
                  <a:gd name="connsiteY14" fmla="*/ 12973 h 533730"/>
                  <a:gd name="connsiteX15" fmla="*/ 213431 w 435202"/>
                  <a:gd name="connsiteY15" fmla="*/ 273 h 533730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71748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46348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62223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07765 w 429536"/>
                  <a:gd name="connsiteY0" fmla="*/ 273 h 534818"/>
                  <a:gd name="connsiteX1" fmla="*/ 293490 w 429536"/>
                  <a:gd name="connsiteY1" fmla="*/ 19323 h 534818"/>
                  <a:gd name="connsiteX2" fmla="*/ 385565 w 429536"/>
                  <a:gd name="connsiteY2" fmla="*/ 105048 h 534818"/>
                  <a:gd name="connsiteX3" fmla="*/ 423665 w 429536"/>
                  <a:gd name="connsiteY3" fmla="*/ 216173 h 534818"/>
                  <a:gd name="connsiteX4" fmla="*/ 426840 w 429536"/>
                  <a:gd name="connsiteY4" fmla="*/ 327298 h 534818"/>
                  <a:gd name="connsiteX5" fmla="*/ 398265 w 429536"/>
                  <a:gd name="connsiteY5" fmla="*/ 428898 h 534818"/>
                  <a:gd name="connsiteX6" fmla="*/ 328415 w 429536"/>
                  <a:gd name="connsiteY6" fmla="*/ 501923 h 534818"/>
                  <a:gd name="connsiteX7" fmla="*/ 233165 w 429536"/>
                  <a:gd name="connsiteY7" fmla="*/ 533673 h 534818"/>
                  <a:gd name="connsiteX8" fmla="*/ 128390 w 429536"/>
                  <a:gd name="connsiteY8" fmla="*/ 520973 h 534818"/>
                  <a:gd name="connsiteX9" fmla="*/ 45840 w 429536"/>
                  <a:gd name="connsiteY9" fmla="*/ 457473 h 534818"/>
                  <a:gd name="connsiteX10" fmla="*/ 1390 w 429536"/>
                  <a:gd name="connsiteY10" fmla="*/ 362223 h 534818"/>
                  <a:gd name="connsiteX11" fmla="*/ 10915 w 429536"/>
                  <a:gd name="connsiteY11" fmla="*/ 257448 h 534818"/>
                  <a:gd name="connsiteX12" fmla="*/ 7740 w 429536"/>
                  <a:gd name="connsiteY12" fmla="*/ 162198 h 534818"/>
                  <a:gd name="connsiteX13" fmla="*/ 58540 w 429536"/>
                  <a:gd name="connsiteY13" fmla="*/ 73298 h 534818"/>
                  <a:gd name="connsiteX14" fmla="*/ 134740 w 429536"/>
                  <a:gd name="connsiteY14" fmla="*/ 12973 h 534818"/>
                  <a:gd name="connsiteX15" fmla="*/ 207765 w 429536"/>
                  <a:gd name="connsiteY15" fmla="*/ 273 h 534818"/>
                  <a:gd name="connsiteX0" fmla="*/ 209915 w 431686"/>
                  <a:gd name="connsiteY0" fmla="*/ 273 h 534818"/>
                  <a:gd name="connsiteX1" fmla="*/ 295640 w 431686"/>
                  <a:gd name="connsiteY1" fmla="*/ 19323 h 534818"/>
                  <a:gd name="connsiteX2" fmla="*/ 387715 w 431686"/>
                  <a:gd name="connsiteY2" fmla="*/ 105048 h 534818"/>
                  <a:gd name="connsiteX3" fmla="*/ 425815 w 431686"/>
                  <a:gd name="connsiteY3" fmla="*/ 216173 h 534818"/>
                  <a:gd name="connsiteX4" fmla="*/ 428990 w 431686"/>
                  <a:gd name="connsiteY4" fmla="*/ 327298 h 534818"/>
                  <a:gd name="connsiteX5" fmla="*/ 400415 w 431686"/>
                  <a:gd name="connsiteY5" fmla="*/ 428898 h 534818"/>
                  <a:gd name="connsiteX6" fmla="*/ 330565 w 431686"/>
                  <a:gd name="connsiteY6" fmla="*/ 501923 h 534818"/>
                  <a:gd name="connsiteX7" fmla="*/ 235315 w 431686"/>
                  <a:gd name="connsiteY7" fmla="*/ 533673 h 534818"/>
                  <a:gd name="connsiteX8" fmla="*/ 130540 w 431686"/>
                  <a:gd name="connsiteY8" fmla="*/ 520973 h 534818"/>
                  <a:gd name="connsiteX9" fmla="*/ 47990 w 431686"/>
                  <a:gd name="connsiteY9" fmla="*/ 457473 h 534818"/>
                  <a:gd name="connsiteX10" fmla="*/ 3540 w 431686"/>
                  <a:gd name="connsiteY10" fmla="*/ 362223 h 534818"/>
                  <a:gd name="connsiteX11" fmla="*/ 3540 w 431686"/>
                  <a:gd name="connsiteY11" fmla="*/ 257448 h 534818"/>
                  <a:gd name="connsiteX12" fmla="*/ 9890 w 431686"/>
                  <a:gd name="connsiteY12" fmla="*/ 162198 h 534818"/>
                  <a:gd name="connsiteX13" fmla="*/ 60690 w 431686"/>
                  <a:gd name="connsiteY13" fmla="*/ 73298 h 534818"/>
                  <a:gd name="connsiteX14" fmla="*/ 136890 w 431686"/>
                  <a:gd name="connsiteY14" fmla="*/ 12973 h 534818"/>
                  <a:gd name="connsiteX15" fmla="*/ 209915 w 431686"/>
                  <a:gd name="connsiteY15" fmla="*/ 273 h 534818"/>
                  <a:gd name="connsiteX0" fmla="*/ 210337 w 432108"/>
                  <a:gd name="connsiteY0" fmla="*/ 273 h 534818"/>
                  <a:gd name="connsiteX1" fmla="*/ 296062 w 432108"/>
                  <a:gd name="connsiteY1" fmla="*/ 19323 h 534818"/>
                  <a:gd name="connsiteX2" fmla="*/ 388137 w 432108"/>
                  <a:gd name="connsiteY2" fmla="*/ 105048 h 534818"/>
                  <a:gd name="connsiteX3" fmla="*/ 426237 w 432108"/>
                  <a:gd name="connsiteY3" fmla="*/ 216173 h 534818"/>
                  <a:gd name="connsiteX4" fmla="*/ 429412 w 432108"/>
                  <a:gd name="connsiteY4" fmla="*/ 327298 h 534818"/>
                  <a:gd name="connsiteX5" fmla="*/ 400837 w 432108"/>
                  <a:gd name="connsiteY5" fmla="*/ 428898 h 534818"/>
                  <a:gd name="connsiteX6" fmla="*/ 330987 w 432108"/>
                  <a:gd name="connsiteY6" fmla="*/ 501923 h 534818"/>
                  <a:gd name="connsiteX7" fmla="*/ 235737 w 432108"/>
                  <a:gd name="connsiteY7" fmla="*/ 533673 h 534818"/>
                  <a:gd name="connsiteX8" fmla="*/ 130962 w 432108"/>
                  <a:gd name="connsiteY8" fmla="*/ 520973 h 534818"/>
                  <a:gd name="connsiteX9" fmla="*/ 48412 w 432108"/>
                  <a:gd name="connsiteY9" fmla="*/ 457473 h 534818"/>
                  <a:gd name="connsiteX10" fmla="*/ 3962 w 432108"/>
                  <a:gd name="connsiteY10" fmla="*/ 362223 h 534818"/>
                  <a:gd name="connsiteX11" fmla="*/ 3962 w 432108"/>
                  <a:gd name="connsiteY11" fmla="*/ 257448 h 534818"/>
                  <a:gd name="connsiteX12" fmla="*/ 19837 w 432108"/>
                  <a:gd name="connsiteY12" fmla="*/ 162198 h 534818"/>
                  <a:gd name="connsiteX13" fmla="*/ 61112 w 432108"/>
                  <a:gd name="connsiteY13" fmla="*/ 73298 h 534818"/>
                  <a:gd name="connsiteX14" fmla="*/ 137312 w 432108"/>
                  <a:gd name="connsiteY14" fmla="*/ 12973 h 534818"/>
                  <a:gd name="connsiteX15" fmla="*/ 210337 w 432108"/>
                  <a:gd name="connsiteY15" fmla="*/ 273 h 534818"/>
                  <a:gd name="connsiteX0" fmla="*/ 210337 w 432108"/>
                  <a:gd name="connsiteY0" fmla="*/ 202 h 534747"/>
                  <a:gd name="connsiteX1" fmla="*/ 296062 w 432108"/>
                  <a:gd name="connsiteY1" fmla="*/ 19252 h 534747"/>
                  <a:gd name="connsiteX2" fmla="*/ 388137 w 432108"/>
                  <a:gd name="connsiteY2" fmla="*/ 104977 h 534747"/>
                  <a:gd name="connsiteX3" fmla="*/ 426237 w 432108"/>
                  <a:gd name="connsiteY3" fmla="*/ 216102 h 534747"/>
                  <a:gd name="connsiteX4" fmla="*/ 429412 w 432108"/>
                  <a:gd name="connsiteY4" fmla="*/ 327227 h 534747"/>
                  <a:gd name="connsiteX5" fmla="*/ 400837 w 432108"/>
                  <a:gd name="connsiteY5" fmla="*/ 428827 h 534747"/>
                  <a:gd name="connsiteX6" fmla="*/ 330987 w 432108"/>
                  <a:gd name="connsiteY6" fmla="*/ 501852 h 534747"/>
                  <a:gd name="connsiteX7" fmla="*/ 235737 w 432108"/>
                  <a:gd name="connsiteY7" fmla="*/ 533602 h 534747"/>
                  <a:gd name="connsiteX8" fmla="*/ 130962 w 432108"/>
                  <a:gd name="connsiteY8" fmla="*/ 520902 h 534747"/>
                  <a:gd name="connsiteX9" fmla="*/ 48412 w 432108"/>
                  <a:gd name="connsiteY9" fmla="*/ 457402 h 534747"/>
                  <a:gd name="connsiteX10" fmla="*/ 3962 w 432108"/>
                  <a:gd name="connsiteY10" fmla="*/ 362152 h 534747"/>
                  <a:gd name="connsiteX11" fmla="*/ 3962 w 432108"/>
                  <a:gd name="connsiteY11" fmla="*/ 257377 h 534747"/>
                  <a:gd name="connsiteX12" fmla="*/ 19837 w 432108"/>
                  <a:gd name="connsiteY12" fmla="*/ 162127 h 534747"/>
                  <a:gd name="connsiteX13" fmla="*/ 61112 w 432108"/>
                  <a:gd name="connsiteY13" fmla="*/ 73227 h 534747"/>
                  <a:gd name="connsiteX14" fmla="*/ 127787 w 432108"/>
                  <a:gd name="connsiteY14" fmla="*/ 25602 h 534747"/>
                  <a:gd name="connsiteX15" fmla="*/ 210337 w 432108"/>
                  <a:gd name="connsiteY15" fmla="*/ 202 h 534747"/>
                  <a:gd name="connsiteX0" fmla="*/ 210337 w 432108"/>
                  <a:gd name="connsiteY0" fmla="*/ 0 h 534545"/>
                  <a:gd name="connsiteX1" fmla="*/ 296062 w 432108"/>
                  <a:gd name="connsiteY1" fmla="*/ 19050 h 534545"/>
                  <a:gd name="connsiteX2" fmla="*/ 388137 w 432108"/>
                  <a:gd name="connsiteY2" fmla="*/ 104775 h 534545"/>
                  <a:gd name="connsiteX3" fmla="*/ 426237 w 432108"/>
                  <a:gd name="connsiteY3" fmla="*/ 215900 h 534545"/>
                  <a:gd name="connsiteX4" fmla="*/ 429412 w 432108"/>
                  <a:gd name="connsiteY4" fmla="*/ 327025 h 534545"/>
                  <a:gd name="connsiteX5" fmla="*/ 400837 w 432108"/>
                  <a:gd name="connsiteY5" fmla="*/ 428625 h 534545"/>
                  <a:gd name="connsiteX6" fmla="*/ 330987 w 432108"/>
                  <a:gd name="connsiteY6" fmla="*/ 501650 h 534545"/>
                  <a:gd name="connsiteX7" fmla="*/ 235737 w 432108"/>
                  <a:gd name="connsiteY7" fmla="*/ 533400 h 534545"/>
                  <a:gd name="connsiteX8" fmla="*/ 130962 w 432108"/>
                  <a:gd name="connsiteY8" fmla="*/ 520700 h 534545"/>
                  <a:gd name="connsiteX9" fmla="*/ 48412 w 432108"/>
                  <a:gd name="connsiteY9" fmla="*/ 457200 h 534545"/>
                  <a:gd name="connsiteX10" fmla="*/ 3962 w 432108"/>
                  <a:gd name="connsiteY10" fmla="*/ 361950 h 534545"/>
                  <a:gd name="connsiteX11" fmla="*/ 3962 w 432108"/>
                  <a:gd name="connsiteY11" fmla="*/ 257175 h 534545"/>
                  <a:gd name="connsiteX12" fmla="*/ 19837 w 432108"/>
                  <a:gd name="connsiteY12" fmla="*/ 161925 h 534545"/>
                  <a:gd name="connsiteX13" fmla="*/ 61112 w 432108"/>
                  <a:gd name="connsiteY13" fmla="*/ 73025 h 534545"/>
                  <a:gd name="connsiteX14" fmla="*/ 118262 w 432108"/>
                  <a:gd name="connsiteY14" fmla="*/ 19050 h 534545"/>
                  <a:gd name="connsiteX15" fmla="*/ 210337 w 432108"/>
                  <a:gd name="connsiteY15" fmla="*/ 0 h 534545"/>
                  <a:gd name="connsiteX0" fmla="*/ 206404 w 428175"/>
                  <a:gd name="connsiteY0" fmla="*/ 0 h 534545"/>
                  <a:gd name="connsiteX1" fmla="*/ 292129 w 428175"/>
                  <a:gd name="connsiteY1" fmla="*/ 19050 h 534545"/>
                  <a:gd name="connsiteX2" fmla="*/ 384204 w 428175"/>
                  <a:gd name="connsiteY2" fmla="*/ 104775 h 534545"/>
                  <a:gd name="connsiteX3" fmla="*/ 422304 w 428175"/>
                  <a:gd name="connsiteY3" fmla="*/ 215900 h 534545"/>
                  <a:gd name="connsiteX4" fmla="*/ 425479 w 428175"/>
                  <a:gd name="connsiteY4" fmla="*/ 327025 h 534545"/>
                  <a:gd name="connsiteX5" fmla="*/ 396904 w 428175"/>
                  <a:gd name="connsiteY5" fmla="*/ 428625 h 534545"/>
                  <a:gd name="connsiteX6" fmla="*/ 327054 w 428175"/>
                  <a:gd name="connsiteY6" fmla="*/ 501650 h 534545"/>
                  <a:gd name="connsiteX7" fmla="*/ 231804 w 428175"/>
                  <a:gd name="connsiteY7" fmla="*/ 533400 h 534545"/>
                  <a:gd name="connsiteX8" fmla="*/ 127029 w 428175"/>
                  <a:gd name="connsiteY8" fmla="*/ 520700 h 534545"/>
                  <a:gd name="connsiteX9" fmla="*/ 44479 w 428175"/>
                  <a:gd name="connsiteY9" fmla="*/ 457200 h 534545"/>
                  <a:gd name="connsiteX10" fmla="*/ 19079 w 428175"/>
                  <a:gd name="connsiteY10" fmla="*/ 361950 h 534545"/>
                  <a:gd name="connsiteX11" fmla="*/ 29 w 428175"/>
                  <a:gd name="connsiteY11" fmla="*/ 257175 h 534545"/>
                  <a:gd name="connsiteX12" fmla="*/ 15904 w 428175"/>
                  <a:gd name="connsiteY12" fmla="*/ 161925 h 534545"/>
                  <a:gd name="connsiteX13" fmla="*/ 57179 w 428175"/>
                  <a:gd name="connsiteY13" fmla="*/ 73025 h 534545"/>
                  <a:gd name="connsiteX14" fmla="*/ 114329 w 428175"/>
                  <a:gd name="connsiteY14" fmla="*/ 19050 h 534545"/>
                  <a:gd name="connsiteX15" fmla="*/ 206404 w 428175"/>
                  <a:gd name="connsiteY15" fmla="*/ 0 h 534545"/>
                  <a:gd name="connsiteX0" fmla="*/ 206375 w 428146"/>
                  <a:gd name="connsiteY0" fmla="*/ 0 h 534545"/>
                  <a:gd name="connsiteX1" fmla="*/ 292100 w 428146"/>
                  <a:gd name="connsiteY1" fmla="*/ 19050 h 534545"/>
                  <a:gd name="connsiteX2" fmla="*/ 384175 w 428146"/>
                  <a:gd name="connsiteY2" fmla="*/ 104775 h 534545"/>
                  <a:gd name="connsiteX3" fmla="*/ 422275 w 428146"/>
                  <a:gd name="connsiteY3" fmla="*/ 215900 h 534545"/>
                  <a:gd name="connsiteX4" fmla="*/ 425450 w 428146"/>
                  <a:gd name="connsiteY4" fmla="*/ 327025 h 534545"/>
                  <a:gd name="connsiteX5" fmla="*/ 396875 w 428146"/>
                  <a:gd name="connsiteY5" fmla="*/ 428625 h 534545"/>
                  <a:gd name="connsiteX6" fmla="*/ 327025 w 428146"/>
                  <a:gd name="connsiteY6" fmla="*/ 501650 h 534545"/>
                  <a:gd name="connsiteX7" fmla="*/ 231775 w 428146"/>
                  <a:gd name="connsiteY7" fmla="*/ 533400 h 534545"/>
                  <a:gd name="connsiteX8" fmla="*/ 127000 w 428146"/>
                  <a:gd name="connsiteY8" fmla="*/ 520700 h 534545"/>
                  <a:gd name="connsiteX9" fmla="*/ 44450 w 428146"/>
                  <a:gd name="connsiteY9" fmla="*/ 457200 h 534545"/>
                  <a:gd name="connsiteX10" fmla="*/ 9525 w 428146"/>
                  <a:gd name="connsiteY10" fmla="*/ 358775 h 534545"/>
                  <a:gd name="connsiteX11" fmla="*/ 0 w 428146"/>
                  <a:gd name="connsiteY11" fmla="*/ 257175 h 534545"/>
                  <a:gd name="connsiteX12" fmla="*/ 15875 w 428146"/>
                  <a:gd name="connsiteY12" fmla="*/ 161925 h 534545"/>
                  <a:gd name="connsiteX13" fmla="*/ 57150 w 428146"/>
                  <a:gd name="connsiteY13" fmla="*/ 73025 h 534545"/>
                  <a:gd name="connsiteX14" fmla="*/ 114300 w 428146"/>
                  <a:gd name="connsiteY14" fmla="*/ 19050 h 534545"/>
                  <a:gd name="connsiteX15" fmla="*/ 206375 w 428146"/>
                  <a:gd name="connsiteY15" fmla="*/ 0 h 534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28146" h="534545">
                    <a:moveTo>
                      <a:pt x="206375" y="0"/>
                    </a:moveTo>
                    <a:cubicBezTo>
                      <a:pt x="236008" y="0"/>
                      <a:pt x="262467" y="1588"/>
                      <a:pt x="292100" y="19050"/>
                    </a:cubicBezTo>
                    <a:cubicBezTo>
                      <a:pt x="321733" y="36512"/>
                      <a:pt x="362479" y="71967"/>
                      <a:pt x="384175" y="104775"/>
                    </a:cubicBezTo>
                    <a:cubicBezTo>
                      <a:pt x="405871" y="137583"/>
                      <a:pt x="415396" y="178858"/>
                      <a:pt x="422275" y="215900"/>
                    </a:cubicBezTo>
                    <a:cubicBezTo>
                      <a:pt x="429154" y="252942"/>
                      <a:pt x="429683" y="291571"/>
                      <a:pt x="425450" y="327025"/>
                    </a:cubicBezTo>
                    <a:cubicBezTo>
                      <a:pt x="421217" y="362479"/>
                      <a:pt x="413279" y="399521"/>
                      <a:pt x="396875" y="428625"/>
                    </a:cubicBezTo>
                    <a:cubicBezTo>
                      <a:pt x="380471" y="457729"/>
                      <a:pt x="354542" y="484188"/>
                      <a:pt x="327025" y="501650"/>
                    </a:cubicBezTo>
                    <a:cubicBezTo>
                      <a:pt x="299508" y="519113"/>
                      <a:pt x="265112" y="530225"/>
                      <a:pt x="231775" y="533400"/>
                    </a:cubicBezTo>
                    <a:cubicBezTo>
                      <a:pt x="198438" y="536575"/>
                      <a:pt x="158221" y="533400"/>
                      <a:pt x="127000" y="520700"/>
                    </a:cubicBezTo>
                    <a:cubicBezTo>
                      <a:pt x="95779" y="508000"/>
                      <a:pt x="64029" y="484187"/>
                      <a:pt x="44450" y="457200"/>
                    </a:cubicBezTo>
                    <a:cubicBezTo>
                      <a:pt x="24871" y="430213"/>
                      <a:pt x="16933" y="392112"/>
                      <a:pt x="9525" y="358775"/>
                    </a:cubicBezTo>
                    <a:cubicBezTo>
                      <a:pt x="2117" y="325438"/>
                      <a:pt x="-1058" y="289983"/>
                      <a:pt x="0" y="257175"/>
                    </a:cubicBezTo>
                    <a:cubicBezTo>
                      <a:pt x="1058" y="224367"/>
                      <a:pt x="6350" y="192617"/>
                      <a:pt x="15875" y="161925"/>
                    </a:cubicBezTo>
                    <a:cubicBezTo>
                      <a:pt x="25400" y="131233"/>
                      <a:pt x="39687" y="97367"/>
                      <a:pt x="57150" y="73025"/>
                    </a:cubicBezTo>
                    <a:cubicBezTo>
                      <a:pt x="74613" y="48683"/>
                      <a:pt x="89429" y="31221"/>
                      <a:pt x="114300" y="19050"/>
                    </a:cubicBezTo>
                    <a:cubicBezTo>
                      <a:pt x="139171" y="6879"/>
                      <a:pt x="176742" y="0"/>
                      <a:pt x="2063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2" name="TextBox 171"/>
            <p:cNvSpPr txBox="1"/>
            <p:nvPr/>
          </p:nvSpPr>
          <p:spPr>
            <a:xfrm>
              <a:off x="3112221" y="123857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rgbClr val="FF0000"/>
                  </a:solidFill>
                </a:rPr>
                <a:t>来</a:t>
              </a:r>
            </a:p>
          </p:txBody>
        </p:sp>
      </p:grpSp>
      <p:sp>
        <p:nvSpPr>
          <p:cNvPr id="178" name="TextBox 177"/>
          <p:cNvSpPr txBox="1"/>
          <p:nvPr/>
        </p:nvSpPr>
        <p:spPr>
          <a:xfrm>
            <a:off x="2423057" y="3998255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永远都</a:t>
            </a:r>
            <a:r>
              <a:rPr lang="zh-CN" altLang="en-US" sz="3200" dirty="0" smtClean="0">
                <a:solidFill>
                  <a:schemeClr val="bg1"/>
                </a:solidFill>
              </a:rPr>
              <a:t>唱着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79" name="矩形 178"/>
          <p:cNvSpPr/>
          <p:nvPr/>
        </p:nvSpPr>
        <p:spPr>
          <a:xfrm>
            <a:off x="-25721" y="4430836"/>
            <a:ext cx="35702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400" dirty="0">
                <a:solidFill>
                  <a:srgbClr val="FFCC00"/>
                </a:solidFill>
                <a:latin typeface="德彪钢笔行书字库" pitchFamily="2" charset="-122"/>
                <a:ea typeface="德彪钢笔行书字库" pitchFamily="2" charset="-122"/>
              </a:rPr>
              <a:t>最炫的民族风</a:t>
            </a:r>
          </a:p>
        </p:txBody>
      </p:sp>
      <p:sp>
        <p:nvSpPr>
          <p:cNvPr id="180" name="矩形 179"/>
          <p:cNvSpPr/>
          <p:nvPr/>
        </p:nvSpPr>
        <p:spPr>
          <a:xfrm>
            <a:off x="-25721" y="4441676"/>
            <a:ext cx="35702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400" dirty="0">
                <a:solidFill>
                  <a:srgbClr val="FFCC00"/>
                </a:solidFill>
                <a:latin typeface="德彪钢笔行书字库" pitchFamily="2" charset="-122"/>
                <a:ea typeface="德彪钢笔行书字库" pitchFamily="2" charset="-122"/>
              </a:rPr>
              <a:t>最炫的民族风</a:t>
            </a:r>
          </a:p>
        </p:txBody>
      </p:sp>
      <p:sp>
        <p:nvSpPr>
          <p:cNvPr id="181" name="椭圆 10"/>
          <p:cNvSpPr/>
          <p:nvPr/>
        </p:nvSpPr>
        <p:spPr>
          <a:xfrm>
            <a:off x="2414403" y="4032913"/>
            <a:ext cx="537083" cy="468711"/>
          </a:xfrm>
          <a:custGeom>
            <a:avLst/>
            <a:gdLst/>
            <a:ahLst/>
            <a:cxnLst/>
            <a:rect l="l" t="t" r="r" b="b"/>
            <a:pathLst>
              <a:path w="4229587" h="3691146">
                <a:moveTo>
                  <a:pt x="1791816" y="0"/>
                </a:moveTo>
                <a:cubicBezTo>
                  <a:pt x="2570538" y="71317"/>
                  <a:pt x="3501664" y="676036"/>
                  <a:pt x="4229587" y="785452"/>
                </a:cubicBezTo>
                <a:cubicBezTo>
                  <a:pt x="3529801" y="859737"/>
                  <a:pt x="2624758" y="579956"/>
                  <a:pt x="1952755" y="625370"/>
                </a:cubicBezTo>
                <a:lnTo>
                  <a:pt x="1727292" y="3086023"/>
                </a:lnTo>
                <a:lnTo>
                  <a:pt x="1722086" y="3085546"/>
                </a:lnTo>
                <a:cubicBezTo>
                  <a:pt x="1673347" y="3426427"/>
                  <a:pt x="1307771" y="3691146"/>
                  <a:pt x="864096" y="3691146"/>
                </a:cubicBezTo>
                <a:cubicBezTo>
                  <a:pt x="386869" y="3691146"/>
                  <a:pt x="0" y="3384875"/>
                  <a:pt x="0" y="3007070"/>
                </a:cubicBezTo>
                <a:cubicBezTo>
                  <a:pt x="0" y="2629265"/>
                  <a:pt x="386869" y="2322994"/>
                  <a:pt x="864096" y="2322994"/>
                </a:cubicBezTo>
                <a:cubicBezTo>
                  <a:pt x="1147634" y="2322994"/>
                  <a:pt x="1399275" y="2431107"/>
                  <a:pt x="1554903" y="2599923"/>
                </a:cubicBezTo>
                <a:lnTo>
                  <a:pt x="1770213" y="2500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椭圆 10"/>
          <p:cNvSpPr/>
          <p:nvPr/>
        </p:nvSpPr>
        <p:spPr>
          <a:xfrm>
            <a:off x="2414403" y="4032913"/>
            <a:ext cx="537083" cy="468711"/>
          </a:xfrm>
          <a:custGeom>
            <a:avLst/>
            <a:gdLst/>
            <a:ahLst/>
            <a:cxnLst/>
            <a:rect l="l" t="t" r="r" b="b"/>
            <a:pathLst>
              <a:path w="4229587" h="3691146">
                <a:moveTo>
                  <a:pt x="1791816" y="0"/>
                </a:moveTo>
                <a:cubicBezTo>
                  <a:pt x="2570538" y="71317"/>
                  <a:pt x="3501664" y="676036"/>
                  <a:pt x="4229587" y="785452"/>
                </a:cubicBezTo>
                <a:cubicBezTo>
                  <a:pt x="3529801" y="859737"/>
                  <a:pt x="2624758" y="579956"/>
                  <a:pt x="1952755" y="625370"/>
                </a:cubicBezTo>
                <a:lnTo>
                  <a:pt x="1727292" y="3086023"/>
                </a:lnTo>
                <a:lnTo>
                  <a:pt x="1722086" y="3085546"/>
                </a:lnTo>
                <a:cubicBezTo>
                  <a:pt x="1673347" y="3426427"/>
                  <a:pt x="1307771" y="3691146"/>
                  <a:pt x="864096" y="3691146"/>
                </a:cubicBezTo>
                <a:cubicBezTo>
                  <a:pt x="386869" y="3691146"/>
                  <a:pt x="0" y="3384875"/>
                  <a:pt x="0" y="3007070"/>
                </a:cubicBezTo>
                <a:cubicBezTo>
                  <a:pt x="0" y="2629265"/>
                  <a:pt x="386869" y="2322994"/>
                  <a:pt x="864096" y="2322994"/>
                </a:cubicBezTo>
                <a:cubicBezTo>
                  <a:pt x="1147634" y="2322994"/>
                  <a:pt x="1399275" y="2431107"/>
                  <a:pt x="1554903" y="2599923"/>
                </a:cubicBezTo>
                <a:lnTo>
                  <a:pt x="1770213" y="2500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椭圆 10"/>
          <p:cNvSpPr/>
          <p:nvPr/>
        </p:nvSpPr>
        <p:spPr>
          <a:xfrm>
            <a:off x="2411760" y="4019853"/>
            <a:ext cx="537083" cy="468711"/>
          </a:xfrm>
          <a:custGeom>
            <a:avLst/>
            <a:gdLst/>
            <a:ahLst/>
            <a:cxnLst/>
            <a:rect l="l" t="t" r="r" b="b"/>
            <a:pathLst>
              <a:path w="4229587" h="3691146">
                <a:moveTo>
                  <a:pt x="1791816" y="0"/>
                </a:moveTo>
                <a:cubicBezTo>
                  <a:pt x="2570538" y="71317"/>
                  <a:pt x="3501664" y="676036"/>
                  <a:pt x="4229587" y="785452"/>
                </a:cubicBezTo>
                <a:cubicBezTo>
                  <a:pt x="3529801" y="859737"/>
                  <a:pt x="2624758" y="579956"/>
                  <a:pt x="1952755" y="625370"/>
                </a:cubicBezTo>
                <a:lnTo>
                  <a:pt x="1727292" y="3086023"/>
                </a:lnTo>
                <a:lnTo>
                  <a:pt x="1722086" y="3085546"/>
                </a:lnTo>
                <a:cubicBezTo>
                  <a:pt x="1673347" y="3426427"/>
                  <a:pt x="1307771" y="3691146"/>
                  <a:pt x="864096" y="3691146"/>
                </a:cubicBezTo>
                <a:cubicBezTo>
                  <a:pt x="386869" y="3691146"/>
                  <a:pt x="0" y="3384875"/>
                  <a:pt x="0" y="3007070"/>
                </a:cubicBezTo>
                <a:cubicBezTo>
                  <a:pt x="0" y="2629265"/>
                  <a:pt x="386869" y="2322994"/>
                  <a:pt x="864096" y="2322994"/>
                </a:cubicBezTo>
                <a:cubicBezTo>
                  <a:pt x="1147634" y="2322994"/>
                  <a:pt x="1399275" y="2431107"/>
                  <a:pt x="1554903" y="2599923"/>
                </a:cubicBezTo>
                <a:lnTo>
                  <a:pt x="1770213" y="2500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椭圆 10"/>
          <p:cNvSpPr/>
          <p:nvPr/>
        </p:nvSpPr>
        <p:spPr>
          <a:xfrm>
            <a:off x="2411760" y="4032912"/>
            <a:ext cx="537083" cy="468711"/>
          </a:xfrm>
          <a:custGeom>
            <a:avLst/>
            <a:gdLst/>
            <a:ahLst/>
            <a:cxnLst/>
            <a:rect l="l" t="t" r="r" b="b"/>
            <a:pathLst>
              <a:path w="4229587" h="3691146">
                <a:moveTo>
                  <a:pt x="1791816" y="0"/>
                </a:moveTo>
                <a:cubicBezTo>
                  <a:pt x="2570538" y="71317"/>
                  <a:pt x="3501664" y="676036"/>
                  <a:pt x="4229587" y="785452"/>
                </a:cubicBezTo>
                <a:cubicBezTo>
                  <a:pt x="3529801" y="859737"/>
                  <a:pt x="2624758" y="579956"/>
                  <a:pt x="1952755" y="625370"/>
                </a:cubicBezTo>
                <a:lnTo>
                  <a:pt x="1727292" y="3086023"/>
                </a:lnTo>
                <a:lnTo>
                  <a:pt x="1722086" y="3085546"/>
                </a:lnTo>
                <a:cubicBezTo>
                  <a:pt x="1673347" y="3426427"/>
                  <a:pt x="1307771" y="3691146"/>
                  <a:pt x="864096" y="3691146"/>
                </a:cubicBezTo>
                <a:cubicBezTo>
                  <a:pt x="386869" y="3691146"/>
                  <a:pt x="0" y="3384875"/>
                  <a:pt x="0" y="3007070"/>
                </a:cubicBezTo>
                <a:cubicBezTo>
                  <a:pt x="0" y="2629265"/>
                  <a:pt x="386869" y="2322994"/>
                  <a:pt x="864096" y="2322994"/>
                </a:cubicBezTo>
                <a:cubicBezTo>
                  <a:pt x="1147634" y="2322994"/>
                  <a:pt x="1399275" y="2431107"/>
                  <a:pt x="1554903" y="2599923"/>
                </a:cubicBezTo>
                <a:lnTo>
                  <a:pt x="1770213" y="2500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椭圆 10"/>
          <p:cNvSpPr/>
          <p:nvPr/>
        </p:nvSpPr>
        <p:spPr>
          <a:xfrm>
            <a:off x="2414403" y="4010659"/>
            <a:ext cx="537083" cy="468711"/>
          </a:xfrm>
          <a:custGeom>
            <a:avLst/>
            <a:gdLst/>
            <a:ahLst/>
            <a:cxnLst/>
            <a:rect l="l" t="t" r="r" b="b"/>
            <a:pathLst>
              <a:path w="4229587" h="3691146">
                <a:moveTo>
                  <a:pt x="1791816" y="0"/>
                </a:moveTo>
                <a:cubicBezTo>
                  <a:pt x="2570538" y="71317"/>
                  <a:pt x="3501664" y="676036"/>
                  <a:pt x="4229587" y="785452"/>
                </a:cubicBezTo>
                <a:cubicBezTo>
                  <a:pt x="3529801" y="859737"/>
                  <a:pt x="2624758" y="579956"/>
                  <a:pt x="1952755" y="625370"/>
                </a:cubicBezTo>
                <a:lnTo>
                  <a:pt x="1727292" y="3086023"/>
                </a:lnTo>
                <a:lnTo>
                  <a:pt x="1722086" y="3085546"/>
                </a:lnTo>
                <a:cubicBezTo>
                  <a:pt x="1673347" y="3426427"/>
                  <a:pt x="1307771" y="3691146"/>
                  <a:pt x="864096" y="3691146"/>
                </a:cubicBezTo>
                <a:cubicBezTo>
                  <a:pt x="386869" y="3691146"/>
                  <a:pt x="0" y="3384875"/>
                  <a:pt x="0" y="3007070"/>
                </a:cubicBezTo>
                <a:cubicBezTo>
                  <a:pt x="0" y="2629265"/>
                  <a:pt x="386869" y="2322994"/>
                  <a:pt x="864096" y="2322994"/>
                </a:cubicBezTo>
                <a:cubicBezTo>
                  <a:pt x="1147634" y="2322994"/>
                  <a:pt x="1399275" y="2431107"/>
                  <a:pt x="1554903" y="2599923"/>
                </a:cubicBezTo>
                <a:lnTo>
                  <a:pt x="1770213" y="2500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TextBox 185"/>
          <p:cNvSpPr txBox="1"/>
          <p:nvPr/>
        </p:nvSpPr>
        <p:spPr>
          <a:xfrm>
            <a:off x="6655" y="5089748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</a:rPr>
              <a:t>是整片天空最美的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87" name="TextBox 186"/>
          <p:cNvSpPr txBox="1"/>
          <p:nvPr/>
        </p:nvSpPr>
        <p:spPr>
          <a:xfrm>
            <a:off x="6655" y="5089748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</a:rPr>
              <a:t>是整片天空最美的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88" name="矩形 187"/>
          <p:cNvSpPr/>
          <p:nvPr/>
        </p:nvSpPr>
        <p:spPr>
          <a:xfrm>
            <a:off x="3425932" y="4585692"/>
            <a:ext cx="1490546" cy="1042571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lvl="0"/>
            <a:r>
              <a:rPr lang="zh-CN" altLang="en-US" sz="3200" dirty="0">
                <a:solidFill>
                  <a:prstClr val="white"/>
                </a:solidFill>
              </a:rPr>
              <a:t>姿态</a:t>
            </a:r>
          </a:p>
        </p:txBody>
      </p:sp>
      <p:sp>
        <p:nvSpPr>
          <p:cNvPr id="193" name="TextBox 192"/>
          <p:cNvSpPr txBox="1"/>
          <p:nvPr/>
        </p:nvSpPr>
        <p:spPr>
          <a:xfrm>
            <a:off x="5335052" y="-4373696"/>
            <a:ext cx="677108" cy="378565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>
                    <a:alpha val="50000"/>
                  </a:schemeClr>
                </a:solidFill>
              </a:rPr>
              <a:t>弯弯的河水从天上来</a:t>
            </a:r>
            <a:endParaRPr lang="zh-CN" altLang="en-US" sz="3200" dirty="0">
              <a:solidFill>
                <a:schemeClr val="bg1">
                  <a:alpha val="50000"/>
                </a:schemeClr>
              </a:solidFill>
            </a:endParaRPr>
          </a:p>
        </p:txBody>
      </p:sp>
      <p:sp>
        <p:nvSpPr>
          <p:cNvPr id="194" name="TextBox 193"/>
          <p:cNvSpPr txBox="1"/>
          <p:nvPr/>
        </p:nvSpPr>
        <p:spPr>
          <a:xfrm>
            <a:off x="5335052" y="-4578880"/>
            <a:ext cx="677108" cy="419602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>
                    <a:alpha val="50000"/>
                  </a:schemeClr>
                </a:solidFill>
              </a:rPr>
              <a:t>流向那万紫千红一片海</a:t>
            </a:r>
            <a:endParaRPr lang="zh-CN" altLang="en-US" sz="3200" dirty="0">
              <a:solidFill>
                <a:schemeClr val="bg1">
                  <a:alpha val="50000"/>
                </a:schemeClr>
              </a:solidFill>
            </a:endParaRPr>
          </a:p>
        </p:txBody>
      </p:sp>
      <p:sp>
        <p:nvSpPr>
          <p:cNvPr id="196" name="矩形 195"/>
          <p:cNvSpPr/>
          <p:nvPr/>
        </p:nvSpPr>
        <p:spPr>
          <a:xfrm>
            <a:off x="1046140" y="2697587"/>
            <a:ext cx="1723549" cy="58477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lvl="0"/>
            <a:r>
              <a:rPr lang="zh-CN" altLang="en-US" sz="3200" dirty="0">
                <a:solidFill>
                  <a:prstClr val="white"/>
                </a:solidFill>
              </a:rPr>
              <a:t>埃</a:t>
            </a:r>
            <a:r>
              <a:rPr lang="zh-CN" altLang="en-US" sz="2800" dirty="0">
                <a:solidFill>
                  <a:prstClr val="white"/>
                </a:solidFill>
              </a:rPr>
              <a:t>埃</a:t>
            </a:r>
            <a:r>
              <a:rPr lang="zh-CN" altLang="en-US" sz="2400" dirty="0">
                <a:solidFill>
                  <a:prstClr val="white"/>
                </a:solidFill>
              </a:rPr>
              <a:t>埃</a:t>
            </a:r>
            <a:r>
              <a:rPr lang="zh-CN" altLang="en-US" sz="2000" dirty="0">
                <a:solidFill>
                  <a:prstClr val="white"/>
                </a:solidFill>
              </a:rPr>
              <a:t>埃</a:t>
            </a:r>
            <a:r>
              <a:rPr lang="zh-CN" altLang="en-US" sz="1600" dirty="0">
                <a:solidFill>
                  <a:prstClr val="white"/>
                </a:solidFill>
              </a:rPr>
              <a:t>埃</a:t>
            </a:r>
          </a:p>
        </p:txBody>
      </p:sp>
      <p:sp>
        <p:nvSpPr>
          <p:cNvPr id="198" name="TextBox 197"/>
          <p:cNvSpPr txBox="1"/>
          <p:nvPr/>
        </p:nvSpPr>
        <p:spPr>
          <a:xfrm>
            <a:off x="58011" y="3298423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斟满</a:t>
            </a:r>
            <a:r>
              <a:rPr lang="zh-CN" altLang="en-US" sz="3200" dirty="0" smtClean="0">
                <a:solidFill>
                  <a:srgbClr val="FF0000"/>
                </a:solidFill>
              </a:rPr>
              <a:t>美酒让你留下来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99" name="TextBox 198"/>
          <p:cNvSpPr txBox="1"/>
          <p:nvPr/>
        </p:nvSpPr>
        <p:spPr>
          <a:xfrm>
            <a:off x="2575457" y="4150655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>
                    <a:alpha val="50000"/>
                  </a:schemeClr>
                </a:solidFill>
              </a:rPr>
              <a:t>永远都</a:t>
            </a:r>
            <a:r>
              <a:rPr lang="zh-CN" altLang="en-US" sz="3200" dirty="0" smtClean="0">
                <a:solidFill>
                  <a:schemeClr val="bg1">
                    <a:alpha val="50000"/>
                  </a:schemeClr>
                </a:solidFill>
              </a:rPr>
              <a:t>唱着</a:t>
            </a:r>
            <a:endParaRPr lang="zh-CN" altLang="en-US" sz="3200" dirty="0">
              <a:solidFill>
                <a:schemeClr val="bg1">
                  <a:alpha val="50000"/>
                </a:schemeClr>
              </a:solidFill>
            </a:endParaRPr>
          </a:p>
        </p:txBody>
      </p:sp>
      <p:sp>
        <p:nvSpPr>
          <p:cNvPr id="197" name="TextBox 196"/>
          <p:cNvSpPr txBox="1"/>
          <p:nvPr/>
        </p:nvSpPr>
        <p:spPr>
          <a:xfrm>
            <a:off x="67623" y="2713484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你是我心中最美的云彩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01" name="TextBox 200"/>
          <p:cNvSpPr txBox="1"/>
          <p:nvPr/>
        </p:nvSpPr>
        <p:spPr>
          <a:xfrm>
            <a:off x="4860032" y="392772"/>
            <a:ext cx="615553" cy="152862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alpha val="50000"/>
                  </a:schemeClr>
                </a:solidFill>
              </a:rPr>
              <a:t>是我们的</a:t>
            </a:r>
            <a:endParaRPr lang="zh-CN" altLang="en-US" sz="2800" dirty="0">
              <a:solidFill>
                <a:schemeClr val="bg1">
                  <a:alpha val="50000"/>
                </a:schemeClr>
              </a:solidFill>
            </a:endParaRPr>
          </a:p>
        </p:txBody>
      </p:sp>
      <p:sp>
        <p:nvSpPr>
          <p:cNvPr id="202" name="TextBox 201"/>
          <p:cNvSpPr txBox="1"/>
          <p:nvPr/>
        </p:nvSpPr>
        <p:spPr>
          <a:xfrm>
            <a:off x="4758988" y="1786473"/>
            <a:ext cx="677108" cy="337528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一路边走边</a:t>
            </a:r>
            <a:r>
              <a:rPr lang="zh-CN" altLang="en-US" sz="3200" dirty="0" smtClean="0">
                <a:solidFill>
                  <a:srgbClr val="FF0000"/>
                </a:solidFill>
              </a:rPr>
              <a:t>唱才是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04" name="矩形 203"/>
          <p:cNvSpPr/>
          <p:nvPr/>
        </p:nvSpPr>
        <p:spPr>
          <a:xfrm>
            <a:off x="5698867" y="3419142"/>
            <a:ext cx="226215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5400" dirty="0" smtClean="0">
                <a:solidFill>
                  <a:prstClr val="white"/>
                </a:solidFill>
              </a:rPr>
              <a:t>最自在</a:t>
            </a:r>
            <a:endParaRPr lang="zh-CN" altLang="en-US" sz="5400" dirty="0">
              <a:solidFill>
                <a:prstClr val="white"/>
              </a:solidFill>
            </a:endParaRPr>
          </a:p>
        </p:txBody>
      </p:sp>
      <p:sp>
        <p:nvSpPr>
          <p:cNvPr id="206" name="矩形 205"/>
          <p:cNvSpPr/>
          <p:nvPr/>
        </p:nvSpPr>
        <p:spPr>
          <a:xfrm>
            <a:off x="5698867" y="3419142"/>
            <a:ext cx="226215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5400" dirty="0" smtClean="0">
                <a:solidFill>
                  <a:prstClr val="white"/>
                </a:solidFill>
              </a:rPr>
              <a:t>最痛快</a:t>
            </a:r>
            <a:endParaRPr lang="zh-CN" altLang="en-US" sz="5400" dirty="0">
              <a:solidFill>
                <a:prstClr val="white"/>
              </a:solidFill>
            </a:endParaRPr>
          </a:p>
        </p:txBody>
      </p:sp>
      <p:sp>
        <p:nvSpPr>
          <p:cNvPr id="207" name="TextBox 206"/>
          <p:cNvSpPr txBox="1"/>
          <p:nvPr/>
        </p:nvSpPr>
        <p:spPr>
          <a:xfrm>
            <a:off x="5588496" y="4427200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我们要</a:t>
            </a:r>
            <a:r>
              <a:rPr lang="zh-CN" altLang="en-US" sz="3200" dirty="0" smtClean="0">
                <a:solidFill>
                  <a:schemeClr val="bg1"/>
                </a:solidFill>
              </a:rPr>
              <a:t>唱就要唱的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0928046"/>
      </p:ext>
    </p:extLst>
  </p:cSld>
  <p:clrMapOvr>
    <a:masterClrMapping/>
  </p:clrMapOvr>
  <p:transition spd="med" advTm="77700"/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50"/>
                                </p:stCondLst>
                                <p:childTnLst>
                                  <p:par>
                                    <p:cTn id="31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2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34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2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37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8" dur="2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0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2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43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6" presetID="6" presetClass="emph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2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49" presetID="6" presetClass="emph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2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52" presetID="6" presetClass="emph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2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55" presetID="6" presetClass="emph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2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8" presetID="6" presetClass="emph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61" presetID="6" presetClass="emph" presetSubtype="0" fill="hold" grpId="3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2" dur="2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64" presetID="6" presetClass="emph" presetSubtype="0" fill="hold" grpId="3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2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fill="hold" grpId="3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2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fill="hold" grpId="3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2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1" presetID="6" presetClass="emph" presetSubtype="0" fill="hold" grpId="3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74" presetID="6" presetClass="emph" presetSubtype="0" fill="hold" grpId="4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2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7" presetID="6" presetClass="emph" presetSubtype="0" fill="hold" grpId="4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2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80" presetID="6" presetClass="emph" presetSubtype="0" fill="hold" grpId="4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2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3" presetID="6" presetClass="emph" presetSubtype="0" fill="hold" grpId="4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2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86" presetID="6" presetClass="emph" presetSubtype="0" fill="hold" grpId="4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7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89" presetID="6" presetClass="emph" presetSubtype="0" fill="hold" grpId="5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2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92" presetID="6" presetClass="emph" presetSubtype="0" fill="hold" grpId="5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3" dur="2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95" presetID="6" presetClass="emph" presetSubtype="0" fill="hold" grpId="5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2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98" presetID="6" presetClass="emph" presetSubtype="0" fill="hold" grpId="5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9" dur="2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01" presetID="6" presetClass="emph" presetSubtype="0" fill="hold" grpId="5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104" presetID="6" presetClass="emph" presetSubtype="0" fill="hold" grpId="6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2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07" presetID="6" presetClass="emph" presetSubtype="0" fill="hold" grpId="6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108" dur="2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9" presetID="6" presetClass="emph" presetSubtype="0" fill="hold" grpId="6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animScale>
                                          <p:cBhvr>
                                            <p:cTn id="110" dur="2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1" presetID="6" presetClass="emph" presetSubtype="0" fill="hold" grpId="6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Scale>
                                          <p:cBhvr>
                                            <p:cTn id="112" dur="2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8700"/>
                                </p:stCondLst>
                                <p:childTnLst>
                                  <p:par>
                                    <p:cTn id="114" presetID="6" presetClass="emph" presetSubtype="0" fill="hold" grpId="6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15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6" fill="hold">
                                <p:stCondLst>
                                  <p:cond delay="8950"/>
                                </p:stCondLst>
                                <p:childTnLst>
                                  <p:par>
                                    <p:cTn id="117" presetID="6" presetClass="emph" presetSubtype="0" fill="hold" grpId="7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18" dur="2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9" fill="hold">
                                <p:stCondLst>
                                  <p:cond delay="9200"/>
                                </p:stCondLst>
                                <p:childTnLst>
                                  <p:par>
                                    <p:cTn id="120" presetID="6" presetClass="emph" presetSubtype="0" fill="hold" grpId="7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1" dur="2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2" fill="hold">
                                <p:stCondLst>
                                  <p:cond delay="9450"/>
                                </p:stCondLst>
                                <p:childTnLst>
                                  <p:par>
                                    <p:cTn id="123" presetID="6" presetClass="emph" presetSubtype="0" fill="hold" grpId="7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2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5" fill="hold">
                                <p:stCondLst>
                                  <p:cond delay="9700"/>
                                </p:stCondLst>
                                <p:childTnLst>
                                  <p:par>
                                    <p:cTn id="126" presetID="6" presetClass="emph" presetSubtype="0" fill="hold" grpId="7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7" dur="2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8" fill="hold">
                                <p:stCondLst>
                                  <p:cond delay="9950"/>
                                </p:stCondLst>
                                <p:childTnLst>
                                  <p:par>
                                    <p:cTn id="129" presetID="6" presetClass="emph" presetSubtype="0" fill="hold" grpId="7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1" fill="hold">
                                <p:stCondLst>
                                  <p:cond delay="10200"/>
                                </p:stCondLst>
                                <p:childTnLst>
                                  <p:par>
                                    <p:cTn id="132" presetID="6" presetClass="emph" presetSubtype="0" fill="hold" grpId="8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3" dur="2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4" fill="hold">
                                <p:stCondLst>
                                  <p:cond delay="10450"/>
                                </p:stCondLst>
                                <p:childTnLst>
                                  <p:par>
                                    <p:cTn id="135" presetID="6" presetClass="emph" presetSubtype="0" fill="hold" grpId="8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6" dur="2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7" fill="hold">
                                <p:stCondLst>
                                  <p:cond delay="10700"/>
                                </p:stCondLst>
                                <p:childTnLst>
                                  <p:par>
                                    <p:cTn id="138" presetID="6" presetClass="emph" presetSubtype="0" fill="hold" grpId="8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9" dur="2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0" fill="hold">
                                <p:stCondLst>
                                  <p:cond delay="10950"/>
                                </p:stCondLst>
                                <p:childTnLst>
                                  <p:par>
                                    <p:cTn id="141" presetID="6" presetClass="emph" presetSubtype="0" fill="hold" grpId="8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2" dur="2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3" fill="hold">
                                <p:stCondLst>
                                  <p:cond delay="11200"/>
                                </p:stCondLst>
                                <p:childTnLst>
                                  <p:par>
                                    <p:cTn id="144" presetID="6" presetClass="emph" presetSubtype="0" fill="hold" grpId="8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5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6" fill="hold">
                                <p:stCondLst>
                                  <p:cond delay="11450"/>
                                </p:stCondLst>
                                <p:childTnLst>
                                  <p:par>
                                    <p:cTn id="147" presetID="6" presetClass="emph" presetSubtype="0" fill="hold" grpId="9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8" dur="2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9" fill="hold">
                                <p:stCondLst>
                                  <p:cond delay="11700"/>
                                </p:stCondLst>
                                <p:childTnLst>
                                  <p:par>
                                    <p:cTn id="150" presetID="6" presetClass="emph" presetSubtype="0" fill="hold" grpId="9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151" dur="2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2" presetID="6" presetClass="emph" presetSubtype="0" fill="hold" grpId="9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animScale>
                                          <p:cBhvr>
                                            <p:cTn id="153" dur="2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4" presetID="6" presetClass="emph" presetSubtype="0" fill="hold" grpId="9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Scale>
                                          <p:cBhvr>
                                            <p:cTn id="155" dur="2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6" fill="hold">
                                <p:stCondLst>
                                  <p:cond delay="12400"/>
                                </p:stCondLst>
                                <p:childTnLst>
                                  <p:par>
                                    <p:cTn id="157" presetID="6" presetClass="emph" presetSubtype="0" fill="hold" grpId="9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58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9" fill="hold">
                                <p:stCondLst>
                                  <p:cond delay="12750"/>
                                </p:stCondLst>
                                <p:childTnLst>
                                  <p:par>
                                    <p:cTn id="160" presetID="6" presetClass="emph" presetSubtype="0" fill="hold" grpId="1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1" dur="2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2" fill="hold">
                                <p:stCondLst>
                                  <p:cond delay="13000"/>
                                </p:stCondLst>
                                <p:childTnLst>
                                  <p:par>
                                    <p:cTn id="163" presetID="6" presetClass="emph" presetSubtype="0" fill="hold" grpId="1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4" dur="2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5" fill="hold">
                                <p:stCondLst>
                                  <p:cond delay="13250"/>
                                </p:stCondLst>
                                <p:childTnLst>
                                  <p:par>
                                    <p:cTn id="166" presetID="6" presetClass="emph" presetSubtype="0" fill="hold" grpId="1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7" dur="2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8" fill="hold">
                                <p:stCondLst>
                                  <p:cond delay="13500"/>
                                </p:stCondLst>
                                <p:childTnLst>
                                  <p:par>
                                    <p:cTn id="169" presetID="6" presetClass="emph" presetSubtype="0" fill="hold" grpId="1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70" dur="2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1" fill="hold">
                                <p:stCondLst>
                                  <p:cond delay="13750"/>
                                </p:stCondLst>
                                <p:childTnLst>
                                  <p:par>
                                    <p:cTn id="172" presetID="6" presetClass="emph" presetSubtype="0" fill="hold" grpId="1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73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4" fill="hold">
                                <p:stCondLst>
                                  <p:cond delay="14000"/>
                                </p:stCondLst>
                                <p:childTnLst>
                                  <p:par>
                                    <p:cTn id="175" presetID="8" presetClass="emph" presetSubtype="0" repeatCount="4000" fill="hold" grpId="1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76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7" presetID="53" presetClass="exit" presetSubtype="32" fill="hold" grpId="1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78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2" presetID="8" presetClass="emph" presetSubtype="0" repeatCount="4000" fill="hold" grpId="1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3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4" presetID="53" presetClass="exit" presetSubtype="32" fill="hold" grpId="12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85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6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9" presetID="8" presetClass="emph" presetSubtype="0" repeatCount="4000" fill="hold" grpId="1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90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1" presetID="53" presetClass="exit" presetSubtype="32" fill="hold" grpId="12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2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6" presetID="8" presetClass="emph" presetSubtype="0" repeatCount="4000" fill="hold" grpId="1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97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8" presetID="53" presetClass="exit" presetSubtype="32" fill="hold" grpId="12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9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0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3" presetID="8" presetClass="emph" presetSubtype="0" repeatCount="4000" fill="hold" grpId="1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4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5" presetID="53" presetClass="exit" presetSubtype="32" fill="hold" grpId="12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0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7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" presetID="0" presetClass="path" presetSubtype="0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0.00053 -0.0025 C -0.01944 -0.01861 -0.07864 -0.1 -0.11927 -0.1 C -0.16388 -0.10084 -0.20069 -0.00195 -0.24357 -0.00278 C -0.28645 -0.00361 -0.33229 -0.10389 -0.37048 -0.10223 C -0.40868 -0.10056 -0.44687 -0.00195 -0.48819 -0.00278 C -0.52951 -0.00361 -0.56961 -0.10639 -0.6125 -0.10223 C -0.65538 -0.09806 -0.69756 -0.005 -0.73142 -0.00278 C -0.76527 -0.00056 -0.82204 -0.10278 -0.86111 -0.10445 C -0.90017 -0.10611 -0.9519 -0.02361 -0.97569 -0.0025 " pathEditMode="relative" rAng="0" ptsTypes="asssssssa">
                                          <p:cBhvr>
                                            <p:cTn id="211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819" y="-5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2" presetID="2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4" dur="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5" dur="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6" presetID="6" presetClass="emph" presetSubtype="0" fill="hold" grpId="2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Scale>
                                          <p:cBhvr>
                                            <p:cTn id="217" dur="2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8" fill="hold">
                                <p:stCondLst>
                                  <p:cond delay="18500"/>
                                </p:stCondLst>
                                <p:childTnLst>
                                  <p:par>
                                    <p:cTn id="219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2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1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4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7" presetID="6" presetClass="emph" presetSubtype="0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Scale>
                                          <p:cBhvr>
                                            <p:cTn id="228" dur="10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9" presetID="10" presetClass="exit" presetSubtype="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2" fill="hold">
                                <p:stCondLst>
                                  <p:cond delay="22250"/>
                                </p:stCondLst>
                                <p:childTnLst>
                                  <p:par>
                                    <p:cTn id="233" presetID="17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9" fill="hold">
                                <p:stCondLst>
                                  <p:cond delay="23250"/>
                                </p:stCondLst>
                                <p:childTnLst>
                                  <p:par>
                                    <p:cTn id="240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241" dur="10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2" presetID="17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8" presetID="63" presetClass="path" presetSubtype="0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1.94444E-6 -3.33333E-6 L 0.03594 0.00445 " pathEditMode="relative" rAng="0" ptsTypes="AA">
                                          <p:cBhvr>
                                            <p:cTn id="24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88" y="22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0" fill="hold">
                                <p:stCondLst>
                                  <p:cond delay="24250"/>
                                </p:stCondLst>
                                <p:childTnLst>
                                  <p:par>
                                    <p:cTn id="251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3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6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57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58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59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60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61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2" fill="hold">
                                <p:stCondLst>
                                  <p:cond delay="25250"/>
                                </p:stCondLst>
                                <p:childTnLst>
                                  <p:par>
                                    <p:cTn id="26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5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6" presetID="32" presetClass="emph" presetSubtype="0" repeatCount="4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68" dur="2" fill="hold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69" dur="2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70" dur="2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71" dur="2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2" fill="hold">
                                <p:stCondLst>
                                  <p:cond delay="26254"/>
                                </p:stCondLst>
                                <p:childTnLst>
                                  <p:par>
                                    <p:cTn id="273" presetID="48" presetClass="entr" presetSubtype="0" accel="50000" fill="hold" grpId="0" nodeType="afterEffect">
                                      <p:stCondLst>
                                        <p:cond delay="46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fltVal val="0.9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9" fill="hold">
                                <p:stCondLst>
                                  <p:cond delay="27850"/>
                                </p:stCondLst>
                                <p:childTnLst>
                                  <p:par>
                                    <p:cTn id="28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0"/>
                                      </p:iterate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5" fill="hold">
                                <p:stCondLst>
                                  <p:cond delay="29350"/>
                                </p:stCondLst>
                                <p:childTnLst>
                                  <p:par>
                                    <p:cTn id="286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8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2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0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2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4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2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6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2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8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0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2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4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3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6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8" fill="hold">
                                <p:stCondLst>
                                  <p:cond delay="29350"/>
                                </p:stCondLst>
                                <p:childTnLst>
                                  <p:par>
                                    <p:cTn id="309" presetID="8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310" dur="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1" presetID="63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94444E-6 -3.84018E-6 L 0.53299 -0.01109 " pathEditMode="relative" rAng="0" ptsTypes="AA">
                                          <p:cBhvr>
                                            <p:cTn id="312" dur="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649" y="-555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3" fill="hold">
                                <p:stCondLst>
                                  <p:cond delay="29600"/>
                                </p:stCondLst>
                                <p:childTnLst>
                                  <p:par>
                                    <p:cTn id="314" presetID="0" presetClass="path" presetSubtype="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animMotion origin="layout" path="M 5E-6 -4.77512E-7 C -0.0052 0.06691 -0.03872 0.28901 -0.03091 0.40117 C -0.03091 0.52776 0.04688 0.55858 0.04688 0.67268 C 0.04688 0.78679 0.01476 0.82066 0.00626 0.85952 " pathEditMode="relative" rAng="0" ptsTypes="assa" p14:bounceEnd="50000">
                                          <p:cBhvr>
                                            <p:cTn id="315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9" y="429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6" presetID="0" presetClass="path" presetSubtype="0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animMotion origin="layout" path="M 5E-6 -4.77512E-7 C -0.0052 0.06691 -0.03872 0.28901 -0.03091 0.40117 C -0.03091 0.52776 0.04688 0.55858 0.04688 0.67268 C 0.04688 0.78679 0.01476 0.82066 0.00626 0.85952 " pathEditMode="relative" rAng="0" ptsTypes="assa" p14:bounceEnd="50000">
                                          <p:cBhvr>
                                            <p:cTn id="317" dur="1500" fill="hold"/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9" y="4297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8" fill="hold">
                                <p:stCondLst>
                                  <p:cond delay="33500"/>
                                </p:stCondLst>
                                <p:childTnLst>
                                  <p:par>
                                    <p:cTn id="319" presetID="0" presetClass="path" presetSubtype="0" fill="hold" grpId="0" nodeType="afterEffect" p14:presetBounceEnd="66667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animMotion origin="layout" path="M 5E-6 -4.77512E-7 C -0.0052 0.06691 -0.03872 0.28901 -0.03091 0.40117 C -0.03091 0.52776 0.04688 0.55858 0.04688 0.67268 C 0.04688 0.78679 0.01476 0.82066 0.00626 0.85952 " pathEditMode="relative" rAng="0" ptsTypes="assa" p14:bounceEnd="66667">
                                          <p:cBhvr>
                                            <p:cTn id="320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9" y="429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1" presetID="0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animMotion origin="layout" path="M 0.00625 0.85952 C -0.00348 0.88534 -0.05521 0.95169 -0.05261 1.01443 C -0.04636 1.06607 0.02222 1.17129 0.02205 1.23598 C 0.02187 1.30066 -0.06094 1.46946 -0.05886 1.52526 C -0.05677 1.58162 -0.00226 1.72015 0.0125 1.77151 " pathEditMode="relative" rAng="0" ptsTypes="asssa">
                                          <p:cBhvr>
                                            <p:cTn id="322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69" y="4558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3" presetID="0" presetClass="path" presetSubtype="0" fill="hold" grpId="0" nodeType="withEffect" p14:presetBounceEnd="66667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animMotion origin="layout" path="M 5E-6 -4.77512E-7 C -0.0052 0.06691 -0.03872 0.28901 -0.03091 0.40117 C -0.03091 0.52776 0.04688 0.55858 0.04688 0.67268 C 0.04688 0.78679 0.01476 0.82066 0.00626 0.85952 " pathEditMode="relative" rAng="0" ptsTypes="assa" p14:bounceEnd="66667">
                                          <p:cBhvr>
                                            <p:cTn id="324" dur="15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9" y="429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0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animMotion origin="layout" path="M 0.00625 0.85952 C -0.00348 0.88534 -0.05521 0.95169 -0.05261 1.01443 C -0.04636 1.06607 0.02222 1.17129 0.02205 1.23598 C 0.02187 1.30066 -0.06094 1.46946 -0.05886 1.52526 C -0.05677 1.58162 -0.00226 1.72015 0.0125 1.77151 " pathEditMode="relative" rAng="0" ptsTypes="asssa">
                                          <p:cBhvr>
                                            <p:cTn id="326" dur="1500" fill="hold"/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69" y="4558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7" fill="hold">
                                <p:stCondLst>
                                  <p:cond delay="37700"/>
                                </p:stCondLst>
                                <p:childTnLst>
                                  <p:par>
                                    <p:cTn id="32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0" dur="75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1" dur="7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4" dur="750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5" dur="750"/>
                                            <p:tgtEl>
                                              <p:spTgt spid="2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6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8" dur="25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9" presetID="10" presetClass="exit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0" dur="25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2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4" dur="25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5" presetID="10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6" dur="25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8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0" dur="25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1" presetID="10" presetClass="exit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2" dur="25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4" fill="hold">
                                <p:stCondLst>
                                  <p:cond delay="39200"/>
                                </p:stCondLst>
                                <p:childTnLst>
                                  <p:par>
                                    <p:cTn id="35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3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7" dur="75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8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9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3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1" dur="50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62" dur="500"/>
                                            <p:tgtEl>
                                              <p:spTgt spid="2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3" presetID="12" presetClass="exit" presetSubtype="2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364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wipe(right)">
                                          <p:cBhvr>
                                            <p:cTn id="36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7" presetID="12" presetClass="exit" presetSubtype="2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368" dur="500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wipe(right)">
                                          <p:cBhvr>
                                            <p:cTn id="369" dur="500"/>
                                            <p:tgtEl>
                                              <p:spTgt spid="20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1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3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3" dur="75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4" dur="7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5" fill="hold">
                                <p:stCondLst>
                                  <p:cond delay="40850"/>
                                </p:stCondLst>
                                <p:childTnLst>
                                  <p:par>
                                    <p:cTn id="376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377" dur="5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8" presetID="42" presetClass="path" presetSubtype="0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0 L 0 0.25 E" pathEditMode="relative" ptsTypes="">
                                          <p:cBhvr>
                                            <p:cTn id="37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3" fill="hold">
                                <p:stCondLst>
                                  <p:cond delay="41350"/>
                                </p:stCondLst>
                                <p:childTnLst>
                                  <p:par>
                                    <p:cTn id="38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8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9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1" dur="500"/>
                                            <p:tgtEl>
                                              <p:spTgt spid="2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2" presetID="6" presetClass="emph" presetSubtype="0" fill="hold" grpId="1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animScale>
                                          <p:cBhvr>
                                            <p:cTn id="393" dur="500" fill="hold"/>
                                            <p:tgtEl>
                                              <p:spTgt spid="20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94" presetID="10" presetClass="exit" presetSubtype="0" fill="hold" grpId="2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95" dur="500"/>
                                            <p:tgtEl>
                                              <p:spTgt spid="2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7" presetID="6" presetClass="emph" presetSubtype="0" fill="hold" grpId="1" nodeType="withEffect">
                                      <p:stCondLst>
                                        <p:cond delay="3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98" dur="5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99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00"/>
                                      </p:iterate>
                                      <p:childTnLst>
                                        <p:set>
                                          <p:cBhvr>
                                            <p:cTn id="4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4" presetID="6" presetClass="emph" presetSubtype="0" fill="hold" grpId="1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00000"/>
                                      </p:iterate>
                                      <p:childTnLst>
                                        <p:animScale>
                                          <p:cBhvr>
                                            <p:cTn id="405" dur="5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6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00"/>
                                      </p:iterate>
                                      <p:childTnLst>
                                        <p:set>
                                          <p:cBhvr>
                                            <p:cTn id="4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1" presetID="6" presetClass="emph" presetSubtype="0" fill="hold" grpId="1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00000"/>
                                      </p:iterate>
                                      <p:childTnLst>
                                        <p:animScale>
                                          <p:cBhvr>
                                            <p:cTn id="412" dur="5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3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4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5" dur="500"/>
                                            <p:tgtEl>
                                              <p:spTgt spid="2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6" presetID="42" presetClass="exit" presetSubtype="0" fill="hold" grpId="2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0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17" dur="250"/>
                                            <p:tgtEl>
                                              <p:spTgt spid="20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8" dur="250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9" dur="250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2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1" fill="hold">
                                <p:stCondLst>
                                  <p:cond delay="44350"/>
                                </p:stCondLst>
                                <p:childTnLst>
                                  <p:par>
                                    <p:cTn id="422" presetID="22" presetClass="entr" presetSubtype="8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5" presetID="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4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7" presetID="42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28" dur="100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9" dur="1000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0" dur="1000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3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2" fill="hold">
                                <p:stCondLst>
                                  <p:cond delay="47050"/>
                                </p:stCondLst>
                                <p:childTnLst>
                                  <p:par>
                                    <p:cTn id="433" presetID="42" presetClass="exit" presetSubtype="0" fill="hold" grpId="2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3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5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6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8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0"/>
                                      </p:iterate>
                                      <p:childTnLs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4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5" dur="250"/>
                                            <p:tgtEl>
                                              <p:spTgt spid="2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6" presetID="42" presetClass="exit" presetSubtype="0" fill="hold" grpId="1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47" dur="250"/>
                                            <p:tgtEl>
                                              <p:spTgt spid="20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8" dur="250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9" dur="250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1" fill="hold">
                                <p:stCondLst>
                                  <p:cond delay="48050"/>
                                </p:stCondLst>
                                <p:childTnLst>
                                  <p:par>
                                    <p:cTn id="452" presetID="45" presetClass="entr" presetSubtype="0" fill="hold" grpId="0" nodeType="after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7" presetID="45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25000"/>
                                      </p:iterate>
                                      <p:childTnLst>
                                        <p:set>
                                          <p:cBhvr>
                                            <p:cTn id="4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9" dur="500"/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0" dur="5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1" dur="5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2" fill="hold">
                                <p:stCondLst>
                                  <p:cond delay="50675"/>
                                </p:stCondLst>
                                <p:childTnLst>
                                  <p:par>
                                    <p:cTn id="46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8" presetID="64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2.22222E-6 L 0.02639 -0.02639 " pathEditMode="relative" rAng="0" ptsTypes="AA">
                                          <p:cBhvr>
                                            <p:cTn id="46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19" y="-13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0" presetID="2" presetClass="entr" presetSubtype="8" fill="hold" nodeType="withEffect" p14:presetBounceEnd="12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2500">
                                          <p:cBhvr additive="base">
                                            <p:cTn id="472" dur="32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2500">
                                          <p:cBhvr additive="base">
                                            <p:cTn id="473" dur="32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4" presetID="2" presetClass="entr" presetSubtype="8" fill="hold" nodeType="withEffect" p14:presetBounceEnd="125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2500">
                                          <p:cBhvr additive="base">
                                            <p:cTn id="476" dur="300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2500">
                                          <p:cBhvr additive="base">
                                            <p:cTn id="477" dur="300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8" presetID="8" presetClass="emph" presetSubtype="0" autoRev="1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Rot by="600000">
                                          <p:cBhvr>
                                            <p:cTn id="479" dur="2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80" presetID="8" presetClass="emph" presetSubtype="0" autoRev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Rot by="600000">
                                          <p:cBhvr>
                                            <p:cTn id="481" dur="15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2" fill="hold">
                                <p:stCondLst>
                                  <p:cond delay="53925"/>
                                </p:stCondLst>
                                <p:childTnLst>
                                  <p:par>
                                    <p:cTn id="483" presetID="23" presetClass="entr" presetSubtype="32" fill="hold" nodeType="after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5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6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7" fill="hold">
                                <p:stCondLst>
                                  <p:cond delay="55675"/>
                                </p:stCondLst>
                                <p:childTnLst>
                                  <p:par>
                                    <p:cTn id="488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0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1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2" fill="hold">
                                <p:stCondLst>
                                  <p:cond delay="55925"/>
                                </p:stCondLst>
                                <p:childTnLst>
                                  <p:par>
                                    <p:cTn id="493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5" dur="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6" dur="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7" fill="hold">
                                <p:stCondLst>
                                  <p:cond delay="56175"/>
                                </p:stCondLst>
                                <p:childTnLst>
                                  <p:par>
                                    <p:cTn id="49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4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0" dur="4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1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5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3" dur="3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4" fill="hold">
                                <p:stCondLst>
                                  <p:cond delay="56575"/>
                                </p:stCondLst>
                                <p:childTnLst>
                                  <p:par>
                                    <p:cTn id="505" presetID="0" presetClass="pat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5.55556E-6 -4.44444E-6 L 5.55556E-6 -0.04805 L 5.55556E-6 -4.44444E-6 Z " pathEditMode="relative" ptsTypes="AAA">
                                          <p:cBhvr>
                                            <p:cTn id="506" dur="9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7" presetID="0" presetClass="path" presetSubtype="0" fill="hold" grpId="1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5.55556E-6 -4.44444E-6 L 5.55556E-6 -0.04805 L 5.55556E-6 -4.44444E-6 Z " pathEditMode="relative" ptsTypes="AAA">
                                          <p:cBhvr>
                                            <p:cTn id="508" dur="75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9" fill="hold">
                                <p:stCondLst>
                                  <p:cond delay="57835"/>
                                </p:stCondLst>
                                <p:childTnLst>
                                  <p:par>
                                    <p:cTn id="510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2" presetID="42" presetClass="pat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6 5.55112E-17 L 0.0257 -0.02583 " pathEditMode="relative" rAng="0" ptsTypes="AA">
                                          <p:cBhvr>
                                            <p:cTn id="513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5" y="-1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4" presetID="6" presetClass="emph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15" dur="500" fill="hold"/>
                                            <p:tgtEl>
                                              <p:spTgt spid="75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6" presetID="10" presetClass="exit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7" dur="25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9" presetID="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1" presetID="42" presetClass="path" presetSubtype="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77778E-6 5.55112E-17 L 0.0257 -0.02583 " pathEditMode="relative" rAng="0" ptsTypes="AA">
                                          <p:cBhvr>
                                            <p:cTn id="522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5" y="-1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3" presetID="6" presetClass="emph" presetSubtype="0" fill="hold" grpId="3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524" dur="500" fill="hold"/>
                                            <p:tgtEl>
                                              <p:spTgt spid="76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5" presetID="10" presetClass="exit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6" dur="25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8" presetID="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0" presetID="42" presetClass="path" presetSubtype="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2.77778E-6 5.55112E-17 L 0.0257 -0.02583 " pathEditMode="relative" rAng="0" ptsTypes="AA">
                                          <p:cBhvr>
                                            <p:cTn id="531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5" y="-1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2" presetID="6" presetClass="emph" presetSubtype="0" fill="hold" grpId="3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533" dur="500" fill="hold"/>
                                            <p:tgtEl>
                                              <p:spTgt spid="77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34" presetID="10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5" dur="25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7" presetID="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9" presetID="42" presetClass="path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2.77778E-6 5.55112E-17 L 0.0257 -0.02583 " pathEditMode="relative" rAng="0" ptsTypes="AA">
                                          <p:cBhvr>
                                            <p:cTn id="540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5" y="-1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1" presetID="6" presetClass="emph" presetSubtype="0" fill="hold" grpId="3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542" dur="500" fill="hold"/>
                                            <p:tgtEl>
                                              <p:spTgt spid="78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3" presetID="10" presetClass="exit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44" dur="2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6" presetID="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8" presetID="42" presetClass="path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2.77778E-6 5.55112E-17 L 0.0257 -0.02583 " pathEditMode="relative" rAng="0" ptsTypes="AA">
                                          <p:cBhvr>
                                            <p:cTn id="549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5" y="-1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0" presetID="6" presetClass="emph" presetSubtype="0" fill="hold" grpId="3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551" dur="500" fill="hold"/>
                                            <p:tgtEl>
                                              <p:spTgt spid="80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2" presetID="10" presetClass="exit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3" dur="2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5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9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0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5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2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3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4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5" presetID="6" presetClass="emph" presetSubtype="0" fill="hold" grpId="1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566" dur="500" fill="hold"/>
                                            <p:tgtEl>
                                              <p:spTgt spid="79"/>
                                            </p:tgtEl>
                                          </p:cBhvr>
                                          <p:by x="15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7" presetID="10" presetClass="exit" presetSubtype="0" fill="hold" grpId="2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568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0" presetID="63" presetClass="path" presetSubtype="0" fill="hold" grpId="3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.00087 0.00583 L 0.06476 -0.00084 " pathEditMode="relative" rAng="0" ptsTypes="AA">
                                          <p:cBhvr>
                                            <p:cTn id="571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194" y="-33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2" fill="hold">
                                <p:stCondLst>
                                  <p:cond delay="59585"/>
                                </p:stCondLst>
                                <p:childTnLst>
                                  <p:par>
                                    <p:cTn id="57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5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5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6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7" fill="hold">
                                <p:stCondLst>
                                  <p:cond delay="62185"/>
                                </p:stCondLst>
                                <p:childTnLst>
                                  <p:par>
                                    <p:cTn id="578" presetID="0" presetClass="path" presetSubtype="0" decel="5000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0 0 L -0.01753 0.04778 L 0.0566 -0.06805 " pathEditMode="relative" ptsTypes="AAA">
                                          <p:cBhvr>
                                            <p:cTn id="579" dur="2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0" presetID="10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581" dur="25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8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3" fill="hold">
                                <p:stCondLst>
                                  <p:cond delay="62635"/>
                                </p:stCondLst>
                                <p:childTnLst>
                                  <p:par>
                                    <p:cTn id="58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5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6" dur="25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7" presetID="22" presetClass="exit" presetSubtype="8" fill="hold" grpId="2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wipe(left)">
                                          <p:cBhvr>
                                            <p:cTn id="588" dur="25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8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0" fill="hold">
                                <p:stCondLst>
                                  <p:cond delay="63135"/>
                                </p:stCondLst>
                                <p:childTnLst>
                                  <p:par>
                                    <p:cTn id="591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3" dur="25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4" dur="25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5" fill="hold">
                                <p:stCondLst>
                                  <p:cond delay="63385"/>
                                </p:stCondLst>
                                <p:childTnLst>
                                  <p:par>
                                    <p:cTn id="596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8" dur="2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9" dur="2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0" fill="hold">
                                <p:stCondLst>
                                  <p:cond delay="63635"/>
                                </p:stCondLst>
                                <p:childTnLst>
                                  <p:par>
                                    <p:cTn id="601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3" dur="25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4" dur="25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5" fill="hold">
                                <p:stCondLst>
                                  <p:cond delay="63885"/>
                                </p:stCondLst>
                                <p:childTnLst>
                                  <p:par>
                                    <p:cTn id="60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8" dur="25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9" fill="hold">
                                <p:stCondLst>
                                  <p:cond delay="64135"/>
                                </p:stCondLst>
                                <p:childTnLst>
                                  <p:par>
                                    <p:cTn id="6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6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2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3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4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6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7" dur="5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8" dur="5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9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0" fill="hold">
                                <p:stCondLst>
                                  <p:cond delay="65535"/>
                                </p:stCondLst>
                                <p:childTnLst>
                                  <p:par>
                                    <p:cTn id="621" presetID="47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622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3" dur="500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4" dur="500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6" fill="hold">
                                <p:stCondLst>
                                  <p:cond delay="66935"/>
                                </p:stCondLst>
                                <p:childTnLst>
                                  <p:par>
                                    <p:cTn id="62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9" dur="25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0" fill="hold">
                                <p:stCondLst>
                                  <p:cond delay="67185"/>
                                </p:stCondLst>
                                <p:childTnLst>
                                  <p:par>
                                    <p:cTn id="6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6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3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4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5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6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8" dur="50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9" dur="50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0" dur="50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1" fill="hold">
                                <p:stCondLst>
                                  <p:cond delay="68485"/>
                                </p:stCondLst>
                                <p:childTnLst>
                                  <p:par>
                                    <p:cTn id="642" presetID="47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643" dur="50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4" dur="500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5" dur="500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4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7" fill="hold">
                                <p:stCondLst>
                                  <p:cond delay="69785"/>
                                </p:stCondLst>
                                <p:childTnLst>
                                  <p:par>
                                    <p:cTn id="648" presetID="23" presetClass="entr" presetSubtype="32" fill="hold" nodeType="after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0" dur="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1" dur="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2" presetID="53" presetClass="exit" presetSubtype="3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53" dur="250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4" dur="250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55" dur="25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7" presetID="53" presetClass="exit" presetSubtype="32" fill="hold" grpId="1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658" dur="2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9" dur="2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60" dur="2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6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2" fill="hold">
                                <p:stCondLst>
                                  <p:cond delay="71035"/>
                                </p:stCondLst>
                                <p:childTnLst>
                                  <p:par>
                                    <p:cTn id="663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5" dur="25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6" dur="25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7" fill="hold">
                                <p:stCondLst>
                                  <p:cond delay="71285"/>
                                </p:stCondLst>
                                <p:childTnLst>
                                  <p:par>
                                    <p:cTn id="668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0" dur="25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1" dur="25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2" fill="hold">
                                <p:stCondLst>
                                  <p:cond delay="71535"/>
                                </p:stCondLst>
                                <p:childTnLst>
                                  <p:par>
                                    <p:cTn id="67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6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5" dur="7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6" dur="7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7" dur="75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8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0" dur="75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1" dur="75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2" dur="75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3" presetID="35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2.77778E-6 -3.33333E-6 L -0.04462 -0.00055 " pathEditMode="relative" rAng="0" ptsTypes="AA">
                                          <p:cBhvr>
                                            <p:cTn id="684" dur="2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240" y="-2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5" presetID="35" presetClass="path" presetSubtype="0" fill="hold" grpId="2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0.04462 -0.00055 L -0.09184 -0.00055 " pathEditMode="relative" rAng="0" ptsTypes="AA">
                                          <p:cBhvr>
                                            <p:cTn id="686" dur="2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6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7" presetID="35" presetClass="path" presetSubtype="0" fill="hold" grpId="3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0.09184 -0.00055 L -0.13906 -0.00055 " pathEditMode="relative" rAng="0" ptsTypes="AA">
                                          <p:cBhvr>
                                            <p:cTn id="688" dur="2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6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9" presetID="35" presetClass="path" presetSubtype="0" fill="hold" grpId="4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0.13906 -0.00055 L -0.19427 -0.00055 " pathEditMode="relative" rAng="0" ptsTypes="AA">
                                          <p:cBhvr>
                                            <p:cTn id="690" dur="2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6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91" presetID="35" presetClass="path" presetSubtype="0" fill="hold" grpId="5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0.19427 -0.00055 L -0.25 -3.33333E-6 " pathEditMode="relative" rAng="0" ptsTypes="AA">
                                          <p:cBhvr>
                                            <p:cTn id="692" dur="2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95" y="2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93" presetID="35" presetClass="path" presetSubtype="0" fill="hold" grpId="1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2.77778E-6 -3.33333E-6 L -0.04462 -0.00055 " pathEditMode="relative" rAng="0" ptsTypes="AA">
                                          <p:cBhvr>
                                            <p:cTn id="694" dur="25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240" y="-2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95" presetID="35" presetClass="path" presetSubtype="0" fill="hold" grpId="2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0.04462 -0.00055 L -0.09184 -0.00055 " pathEditMode="relative" rAng="0" ptsTypes="AA">
                                          <p:cBhvr>
                                            <p:cTn id="696" dur="25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6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97" presetID="35" presetClass="path" presetSubtype="0" fill="hold" grpId="3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0.09184 -0.00055 L -0.13906 -0.00055 " pathEditMode="relative" rAng="0" ptsTypes="AA">
                                          <p:cBhvr>
                                            <p:cTn id="698" dur="25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6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99" presetID="35" presetClass="path" presetSubtype="0" fill="hold" grpId="4" nodeType="withEffect">
                                      <p:stCondLst>
                                        <p:cond delay="8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0.13906 -0.00055 L -0.19427 -0.00055 " pathEditMode="relative" rAng="0" ptsTypes="AA">
                                          <p:cBhvr>
                                            <p:cTn id="700" dur="25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6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1" presetID="35" presetClass="path" presetSubtype="0" fill="hold" grpId="5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0.19427 -0.00055 L -0.25 -3.33333E-6 " pathEditMode="relative" rAng="0" ptsTypes="AA">
                                          <p:cBhvr>
                                            <p:cTn id="702" dur="25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95" y="2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3" fill="hold">
                                <p:stCondLst>
                                  <p:cond delay="72885"/>
                                </p:stCondLst>
                                <p:childTnLst>
                                  <p:par>
                                    <p:cTn id="70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7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6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7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8" dur="5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9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7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1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2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3" dur="5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4" presetID="6" presetClass="emph" presetSubtype="0" fill="hold" grpId="1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715" dur="500" fill="hold"/>
                                            <p:tgtEl>
                                              <p:spTgt spid="180"/>
                                            </p:tgtEl>
                                          </p:cBhvr>
                                          <p:by x="15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6" presetID="10" presetClass="exit" presetSubtype="0" fill="hold" grpId="2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717" dur="5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1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9" presetID="63" presetClass="path" presetSubtype="0" fill="hold" grpId="3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.00087 0.00583 L 0.06476 -0.00084 " pathEditMode="relative" rAng="0" ptsTypes="AA">
                                          <p:cBhvr>
                                            <p:cTn id="720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194" y="-3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3" presetID="42" presetClass="pat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6 5.55112E-17 L 0.0257 -0.02583 " pathEditMode="relative" rAng="0" ptsTypes="AA">
                                          <p:cBhvr>
                                            <p:cTn id="724" dur="50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5" y="-1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5" presetID="6" presetClass="emph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26" dur="500" fill="hold"/>
                                            <p:tgtEl>
                                              <p:spTgt spid="181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7" presetID="10" presetClass="exit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28" dur="25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2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0" presetID="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2" presetID="42" presetClass="path" presetSubtype="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77778E-6 5.55112E-17 L 0.0257 -0.02583 " pathEditMode="relative" rAng="0" ptsTypes="AA">
                                          <p:cBhvr>
                                            <p:cTn id="733" dur="5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5" y="-1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4" presetID="6" presetClass="emph" presetSubtype="0" fill="hold" grpId="3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735" dur="500" fill="hold"/>
                                            <p:tgtEl>
                                              <p:spTgt spid="182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6" presetID="10" presetClass="exit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7" dur="25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3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9" presetID="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1" presetID="42" presetClass="path" presetSubtype="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2.77778E-6 5.55112E-17 L 0.0257 -0.02583 " pathEditMode="relative" rAng="0" ptsTypes="AA">
                                          <p:cBhvr>
                                            <p:cTn id="742" dur="50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5" y="-1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43" presetID="6" presetClass="emph" presetSubtype="0" fill="hold" grpId="3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744" dur="500" fill="hold"/>
                                            <p:tgtEl>
                                              <p:spTgt spid="183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45" presetID="10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46" dur="25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8" presetID="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0" presetID="42" presetClass="path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2.77778E-6 5.55112E-17 L 0.0257 -0.02583 " pathEditMode="relative" rAng="0" ptsTypes="AA">
                                          <p:cBhvr>
                                            <p:cTn id="751" dur="500" fill="hold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5" y="-1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2" presetID="6" presetClass="emph" presetSubtype="0" fill="hold" grpId="3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753" dur="500" fill="hold"/>
                                            <p:tgtEl>
                                              <p:spTgt spid="184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4" presetID="10" presetClass="exit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55" dur="25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7" presetID="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9" presetID="42" presetClass="path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2.77778E-6 5.55112E-17 L 0.0257 -0.02583 " pathEditMode="relative" rAng="0" ptsTypes="AA">
                                          <p:cBhvr>
                                            <p:cTn id="760" dur="5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5" y="-1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61" presetID="6" presetClass="emph" presetSubtype="0" fill="hold" grpId="3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762" dur="500" fill="hold"/>
                                            <p:tgtEl>
                                              <p:spTgt spid="185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3" presetID="10" presetClass="exit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4" dur="25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6" fill="hold">
                                <p:stCondLst>
                                  <p:cond delay="74635"/>
                                </p:stCondLst>
                                <p:childTnLst>
                                  <p:par>
                                    <p:cTn id="76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9" dur="5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0" dur="5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1" dur="5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7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4" dur="5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5" dur="5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6" dur="5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7" fill="hold">
                                <p:stCondLst>
                                  <p:cond delay="75135"/>
                                </p:stCondLst>
                                <p:childTnLst>
                                  <p:par>
                                    <p:cTn id="778" presetID="47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5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779" dur="5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0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1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8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3" presetID="45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7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5" dur="50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6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7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8" fill="hold">
                                <p:stCondLst>
                                  <p:cond delay="77485"/>
                                </p:stCondLst>
                                <p:childTnLst>
                                  <p:par>
                                    <p:cTn id="789" presetID="2" presetClass="exit" presetSubtype="4" fill="hold" grpId="13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90" dur="25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1" dur="25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9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3" presetID="2" presetClass="exit" presetSubtype="4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94" dur="25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5" dur="25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9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7" presetID="2" presetClass="exit" presetSubtype="4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98" dur="25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9" dur="25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0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1" presetID="2" presetClass="exit" presetSubtype="4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02" dur="25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3" dur="25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0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5" presetID="2" presetClass="exit" presetSubtype="4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06" dur="25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7" dur="25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0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9" presetID="2" presetClass="exit" presetSubtype="4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810" dur="25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1" dur="25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1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3" presetID="2" presetClass="exit" presetSubtype="4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14" dur="25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5" dur="25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1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7" presetID="2" presetClass="exit" presetSubtype="4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818" dur="25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9" dur="25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2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1" presetID="2" presetClass="exit" presetSubtype="4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22" dur="25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3" dur="25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2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5" presetID="2" presetClass="exit" presetSubtype="4" fill="hold" grpId="5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826" dur="25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7" dur="25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2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9" presetID="2" presetClass="exit" presetSubtype="4" fill="hold" grpId="3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830" dur="25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1" dur="25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3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3" presetID="2" presetClass="exit" presetSubtype="4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34" dur="25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5" dur="25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3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7" presetID="2" presetClass="exit" presetSubtype="4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38" dur="25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9" dur="25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4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1" presetID="2" presetClass="exit" presetSubtype="4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842" dur="25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3" dur="25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4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5" presetID="2" presetClass="exit" presetSubtype="4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846" dur="25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7" dur="25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4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9" presetID="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50" dur="25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1" dur="25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5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3" presetID="2" presetClass="exit" presetSubtype="4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854" dur="25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5" dur="25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5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7" presetID="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858" dur="25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9" dur="25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6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1" presetID="2" presetClass="exit" presetSubtype="4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862" dur="25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3" dur="25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6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5" presetID="2" presetClass="exit" presetSubtype="4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66" dur="250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7" dur="250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6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9" presetID="2" presetClass="exit" presetSubtype="4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70" dur="25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1" dur="25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7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3" presetID="2" presetClass="exit" presetSubtype="4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74" dur="250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5" dur="250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7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7" presetID="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878" dur="25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9" dur="25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8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1" presetID="2" presetClass="exit" presetSubtype="4" fill="hold" grpId="4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882" dur="25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3" dur="25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8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5" presetID="2" presetClass="exit" presetSubtype="4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86" dur="25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7" dur="25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8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9" presetID="2" presetClass="exit" presetSubtype="4" fill="hold" grpId="3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890" dur="25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1" dur="25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9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3" presetID="2" presetClass="exit" presetSubtype="4" fill="hold" grpId="3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894" dur="25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5" dur="25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9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7" presetID="2" presetClass="exit" presetSubtype="4" fill="hold" grpId="3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898" dur="25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9" dur="25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0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1" presetID="2" presetClass="exit" presetSubtype="4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02" dur="25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3" dur="25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0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5" presetID="2" presetClass="exit" presetSubtype="4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906" dur="25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7" dur="25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0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9" presetID="2" presetClass="exit" presetSubtype="4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910" dur="25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1" dur="25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1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3" presetID="2" presetClass="exit" presetSubtype="4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14" dur="25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5" dur="25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1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7" presetID="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18" dur="25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9" dur="25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2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1" presetID="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22" dur="25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3" dur="25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2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5" presetID="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26" dur="25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7" dur="25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2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9" presetID="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30" dur="25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1" dur="25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3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3" presetID="2" presetClass="exit" presetSubtype="4" fill="hold" grpId="3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934" dur="250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5" dur="250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3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7" presetID="2" presetClass="exit" presetSubtype="4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38" dur="250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9" dur="250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4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1" presetID="2" presetClass="exit" presetSubtype="4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42" dur="25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3" dur="25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4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5" presetID="2" presetClass="exit" presetSubtype="4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46" dur="25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7" dur="25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4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9" presetID="2" presetClass="exit" presetSubtype="4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50" dur="25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1" dur="25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5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3" presetID="2" presetClass="exit" presetSubtype="4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54" dur="25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5" dur="25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5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7" presetID="2" presetClass="exit" presetSubtype="4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958" dur="25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9" dur="25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6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1" presetID="2" presetClass="exit" presetSubtype="4" fill="hold" grpId="4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962" dur="250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3" dur="250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6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5" presetID="2" presetClass="exit" presetSubtype="4" fill="hold" grpId="3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966" dur="25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7" dur="25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6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9" presetID="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70" dur="250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1" dur="250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7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3" presetID="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74" dur="250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5" dur="250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7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7" presetID="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78" dur="250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9" dur="250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8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1" presetID="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82" dur="250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3" dur="250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8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5" presetID="2" presetClass="exit" presetSubtype="4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986" dur="250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7" dur="250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8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9" presetID="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90" dur="250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1" dur="250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9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3" presetID="2" presetClass="exit" presetSubtype="4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994" dur="2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5" dur="2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9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7" presetID="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98" dur="250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9" dur="250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0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1" presetID="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02" dur="250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3" dur="250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0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5" presetID="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06" dur="250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7" dur="250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0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9" presetID="2" presetClass="exit" presetSubtype="4" fill="hold" grpId="7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010" dur="250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1" dur="250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1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3" presetID="2" presetClass="exit" presetSubtype="4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014" dur="250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5" dur="250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1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7" presetID="2" presetClass="exit" presetSubtype="4" fill="hold" grpId="6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018" dur="250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9" dur="250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2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1" presetID="2" presetClass="exit" presetSubtype="4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22" dur="250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3" dur="250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2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5" presetID="2" presetClass="exit" presetSubtype="4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26" dur="250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7" dur="250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2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9" presetID="2" presetClass="exit" presetSubtype="4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30" dur="250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1" dur="250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3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3" presetID="2" presetClass="exit" presetSubtype="4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34" dur="250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5" dur="250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3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7" presetID="2" presetClass="exit" presetSubtype="4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38" dur="25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9" dur="25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4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1" presetID="2" presetClass="exit" presetSubtype="4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42" dur="250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3" dur="250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4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5" presetID="2" presetClass="exit" presetSubtype="4" fill="hold" grpId="4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046" dur="25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7" dur="25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4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9" presetID="2" presetClass="exit" presetSubtype="4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050" dur="25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1" dur="25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5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3" presetID="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054" dur="25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5" dur="25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5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7" presetID="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58" dur="25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9" dur="25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6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61" presetID="2" presetClass="exit" presetSubtype="4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062" dur="250"/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3" dur="250"/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6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65" presetID="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066" dur="250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7" dur="250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6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69" presetID="2" presetClass="exit" presetSubtype="4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070" dur="25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1" dur="25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7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3" presetID="2" presetClass="exit" presetSubtype="4" fill="hold" grpId="6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074" dur="250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5" dur="250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7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7" presetID="2" presetClass="exit" presetSubtype="4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078" dur="250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9" dur="250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8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81" presetID="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082" dur="25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3" dur="25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8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5" grpId="0"/>
          <p:bldP spid="195" grpId="1"/>
          <p:bldP spid="195" grpId="2"/>
          <p:bldP spid="189" grpId="0"/>
          <p:bldP spid="189" grpId="1"/>
          <p:bldP spid="5" grpId="0"/>
          <p:bldP spid="5" grpId="1"/>
          <p:bldP spid="5" grpId="2"/>
          <p:bldP spid="5" grpId="3"/>
          <p:bldP spid="5" grpId="4"/>
          <p:bldP spid="5" grpId="5"/>
          <p:bldP spid="5" grpId="6"/>
          <p:bldP spid="5" grpId="7"/>
          <p:bldP spid="5" grpId="8"/>
          <p:bldP spid="5" grpId="9"/>
          <p:bldP spid="5" grpId="10"/>
          <p:bldP spid="5" grpId="11"/>
          <p:bldP spid="5" grpId="12"/>
          <p:bldP spid="5" grpId="13"/>
          <p:bldP spid="8" grpId="0"/>
          <p:bldP spid="8" grpId="1"/>
          <p:bldP spid="8" grpId="2"/>
          <p:bldP spid="8" grpId="3"/>
          <p:bldP spid="8" grpId="4"/>
          <p:bldP spid="8" grpId="5"/>
          <p:bldP spid="8" grpId="6"/>
          <p:bldP spid="8" grpId="7"/>
          <p:bldP spid="8" grpId="8"/>
          <p:bldP spid="8" grpId="9"/>
          <p:bldP spid="8" grpId="10"/>
          <p:bldP spid="8" grpId="11"/>
          <p:bldP spid="8" grpId="12"/>
          <p:bldP spid="8" grpId="13"/>
          <p:bldP spid="7" grpId="0"/>
          <p:bldP spid="7" grpId="1"/>
          <p:bldP spid="7" grpId="2"/>
          <p:bldP spid="7" grpId="3"/>
          <p:bldP spid="7" grpId="4"/>
          <p:bldP spid="7" grpId="5"/>
          <p:bldP spid="7" grpId="6"/>
          <p:bldP spid="7" grpId="7"/>
          <p:bldP spid="7" grpId="8"/>
          <p:bldP spid="7" grpId="9"/>
          <p:bldP spid="7" grpId="10"/>
          <p:bldP spid="7" grpId="11"/>
          <p:bldP spid="7" grpId="12"/>
          <p:bldP spid="7" grpId="13"/>
          <p:bldP spid="6" grpId="0"/>
          <p:bldP spid="6" grpId="1"/>
          <p:bldP spid="6" grpId="2"/>
          <p:bldP spid="6" grpId="3"/>
          <p:bldP spid="6" grpId="4"/>
          <p:bldP spid="6" grpId="5"/>
          <p:bldP spid="6" grpId="6"/>
          <p:bldP spid="6" grpId="7"/>
          <p:bldP spid="6" grpId="8"/>
          <p:bldP spid="6" grpId="9"/>
          <p:bldP spid="6" grpId="10"/>
          <p:bldP spid="6" grpId="11"/>
          <p:bldP spid="6" grpId="12"/>
          <p:bldP spid="6" grpId="13"/>
          <p:bldP spid="3" grpId="0"/>
          <p:bldP spid="3" grpId="1"/>
          <p:bldP spid="3" grpId="2"/>
          <p:bldP spid="3" grpId="3"/>
          <p:bldP spid="3" grpId="4"/>
          <p:bldP spid="3" grpId="5"/>
          <p:bldP spid="3" grpId="6"/>
          <p:bldP spid="3" grpId="7"/>
          <p:bldP spid="3" grpId="8"/>
          <p:bldP spid="3" grpId="9"/>
          <p:bldP spid="3" grpId="10"/>
          <p:bldP spid="3" grpId="11"/>
          <p:bldP spid="3" grpId="12"/>
          <p:bldP spid="3" grpId="13"/>
          <p:bldP spid="10" grpId="0"/>
          <p:bldP spid="10" grpId="1"/>
          <p:bldP spid="10" grpId="2"/>
          <p:bldP spid="4" grpId="0"/>
          <p:bldP spid="4" grpId="1"/>
          <p:bldP spid="4" grpId="2"/>
          <p:bldP spid="11" grpId="0"/>
          <p:bldP spid="11" grpId="1"/>
          <p:bldP spid="11" grpId="2"/>
          <p:bldP spid="11" grpId="3"/>
          <p:bldP spid="11" grpId="4"/>
          <p:bldP spid="12" grpId="0"/>
          <p:bldP spid="12" grpId="1"/>
          <p:bldP spid="12" grpId="3"/>
          <p:bldP spid="13" grpId="0"/>
          <p:bldP spid="13" grpId="1"/>
          <p:bldP spid="13" grpId="2"/>
          <p:bldP spid="13" grpId="3"/>
          <p:bldP spid="13" grpId="5"/>
          <p:bldP spid="14" grpId="0"/>
          <p:bldP spid="14" grpId="1"/>
          <p:bldP spid="14" grpId="2"/>
          <p:bldP spid="14" grpId="3"/>
          <p:bldP spid="15" grpId="0"/>
          <p:bldP spid="15" grpId="1"/>
          <p:bldP spid="15" grpId="2"/>
          <p:bldP spid="15" grpId="3"/>
          <p:bldP spid="18" grpId="0"/>
          <p:bldP spid="18" grpId="1"/>
          <p:bldP spid="18" grpId="2"/>
          <p:bldP spid="21" grpId="0"/>
          <p:bldP spid="21" grpId="1"/>
          <p:bldP spid="21" grpId="2"/>
          <p:bldP spid="22" grpId="0"/>
          <p:bldP spid="22" grpId="1"/>
          <p:bldP spid="22" grpId="2"/>
          <p:bldP spid="34" grpId="0"/>
          <p:bldP spid="34" grpId="1"/>
          <p:bldP spid="35" grpId="0"/>
          <p:bldP spid="35" grpId="1"/>
          <p:bldP spid="35" grpId="2"/>
          <p:bldP spid="115" grpId="0" animBg="1"/>
          <p:bldP spid="115" grpId="1" animBg="1"/>
          <p:bldP spid="115" grpId="2" animBg="1"/>
          <p:bldP spid="116" grpId="0" animBg="1"/>
          <p:bldP spid="116" grpId="1" animBg="1"/>
          <p:bldP spid="116" grpId="2" animBg="1"/>
          <p:bldP spid="117" grpId="0" animBg="1"/>
          <p:bldP spid="117" grpId="1" animBg="1"/>
          <p:bldP spid="117" grpId="2" animBg="1"/>
          <p:bldP spid="200" grpId="0"/>
          <p:bldP spid="200" grpId="1"/>
          <p:bldP spid="200" grpId="2"/>
          <p:bldP spid="37" grpId="0"/>
          <p:bldP spid="37" grpId="1"/>
          <p:bldP spid="38" grpId="0"/>
          <p:bldP spid="38" grpId="1"/>
          <p:bldP spid="38" grpId="2"/>
          <p:bldP spid="38" grpId="4"/>
          <p:bldP spid="39" grpId="0" animBg="1"/>
          <p:bldP spid="39" grpId="2" animBg="1"/>
          <p:bldP spid="40" grpId="0" animBg="1"/>
          <p:bldP spid="40" grpId="1" animBg="1"/>
          <p:bldP spid="40" grpId="2" animBg="1"/>
          <p:bldP spid="40" grpId="3" animBg="1"/>
          <p:bldP spid="2" grpId="0"/>
          <p:bldP spid="2" grpId="1"/>
          <p:bldP spid="2" grpId="3"/>
          <p:bldP spid="9" grpId="0"/>
          <p:bldP spid="9" grpId="1"/>
          <p:bldP spid="9" grpId="3"/>
          <p:bldP spid="16" grpId="0"/>
          <p:bldP spid="16" grpId="2"/>
          <p:bldP spid="17" grpId="0"/>
          <p:bldP spid="17" grpId="1"/>
          <p:bldP spid="17" grpId="2"/>
          <p:bldP spid="17" grpId="3"/>
          <p:bldP spid="19" grpId="0"/>
          <p:bldP spid="19" grpId="2"/>
          <p:bldP spid="20" grpId="0"/>
          <p:bldP spid="20" grpId="2"/>
          <p:bldP spid="45" grpId="0" animBg="1"/>
          <p:bldP spid="45" grpId="1" animBg="1"/>
          <p:bldP spid="45" grpId="3" animBg="1"/>
          <p:bldP spid="73" grpId="0"/>
          <p:bldP spid="73" grpId="1"/>
          <p:bldP spid="73" grpId="3"/>
          <p:bldP spid="74" grpId="0"/>
          <p:bldP spid="74" grpId="2"/>
          <p:bldP spid="75" grpId="0" animBg="1"/>
          <p:bldP spid="75" grpId="1" animBg="1"/>
          <p:bldP spid="75" grpId="2" animBg="1"/>
          <p:bldP spid="75" grpId="3" animBg="1"/>
          <p:bldP spid="75" grpId="4" animBg="1"/>
          <p:bldP spid="76" grpId="0" animBg="1"/>
          <p:bldP spid="76" grpId="1" animBg="1"/>
          <p:bldP spid="76" grpId="2" animBg="1"/>
          <p:bldP spid="76" grpId="3" animBg="1"/>
          <p:bldP spid="76" grpId="4" animBg="1"/>
          <p:bldP spid="77" grpId="0" animBg="1"/>
          <p:bldP spid="77" grpId="1" animBg="1"/>
          <p:bldP spid="77" grpId="2" animBg="1"/>
          <p:bldP spid="77" grpId="3" animBg="1"/>
          <p:bldP spid="77" grpId="4" animBg="1"/>
          <p:bldP spid="78" grpId="0" animBg="1"/>
          <p:bldP spid="78" grpId="1" animBg="1"/>
          <p:bldP spid="78" grpId="2" animBg="1"/>
          <p:bldP spid="78" grpId="3" animBg="1"/>
          <p:bldP spid="78" grpId="4" animBg="1"/>
          <p:bldP spid="79" grpId="0"/>
          <p:bldP spid="79" grpId="1"/>
          <p:bldP spid="79" grpId="2"/>
          <p:bldP spid="79" grpId="3"/>
          <p:bldP spid="79" grpId="4"/>
          <p:bldP spid="80" grpId="0" animBg="1"/>
          <p:bldP spid="80" grpId="1" animBg="1"/>
          <p:bldP spid="80" grpId="2" animBg="1"/>
          <p:bldP spid="80" grpId="3" animBg="1"/>
          <p:bldP spid="80" grpId="4" animBg="1"/>
          <p:bldP spid="81" grpId="0"/>
          <p:bldP spid="81" grpId="1"/>
          <p:bldP spid="81" grpId="2"/>
          <p:bldP spid="81" grpId="3"/>
          <p:bldP spid="118" grpId="0"/>
          <p:bldP spid="118" grpId="2"/>
          <p:bldP spid="143" grpId="0"/>
          <p:bldP spid="143" grpId="1"/>
          <p:bldP spid="143" grpId="2"/>
          <p:bldP spid="178" grpId="0"/>
          <p:bldP spid="178" grpId="1"/>
          <p:bldP spid="178" grpId="2"/>
          <p:bldP spid="178" grpId="3"/>
          <p:bldP spid="178" grpId="4"/>
          <p:bldP spid="178" grpId="5"/>
          <p:bldP spid="178" grpId="7"/>
          <p:bldP spid="179" grpId="0"/>
          <p:bldP spid="179" grpId="2"/>
          <p:bldP spid="180" grpId="0"/>
          <p:bldP spid="180" grpId="1"/>
          <p:bldP spid="180" grpId="2"/>
          <p:bldP spid="180" grpId="3"/>
          <p:bldP spid="180" grpId="6"/>
          <p:bldP spid="181" grpId="0" animBg="1"/>
          <p:bldP spid="181" grpId="1" animBg="1"/>
          <p:bldP spid="181" grpId="2" animBg="1"/>
          <p:bldP spid="181" grpId="3" animBg="1"/>
          <p:bldP spid="181" grpId="4" animBg="1"/>
          <p:bldP spid="182" grpId="0" animBg="1"/>
          <p:bldP spid="182" grpId="1" animBg="1"/>
          <p:bldP spid="182" grpId="2" animBg="1"/>
          <p:bldP spid="182" grpId="3" animBg="1"/>
          <p:bldP spid="182" grpId="4" animBg="1"/>
          <p:bldP spid="183" grpId="0" animBg="1"/>
          <p:bldP spid="183" grpId="1" animBg="1"/>
          <p:bldP spid="183" grpId="2" animBg="1"/>
          <p:bldP spid="183" grpId="3" animBg="1"/>
          <p:bldP spid="183" grpId="4" animBg="1"/>
          <p:bldP spid="184" grpId="0" animBg="1"/>
          <p:bldP spid="184" grpId="1" animBg="1"/>
          <p:bldP spid="184" grpId="2" animBg="1"/>
          <p:bldP spid="184" grpId="3" animBg="1"/>
          <p:bldP spid="184" grpId="4" animBg="1"/>
          <p:bldP spid="185" grpId="0" animBg="1"/>
          <p:bldP spid="185" grpId="1" animBg="1"/>
          <p:bldP spid="185" grpId="2" animBg="1"/>
          <p:bldP spid="185" grpId="3" animBg="1"/>
          <p:bldP spid="185" grpId="4" animBg="1"/>
          <p:bldP spid="186" grpId="0"/>
          <p:bldP spid="186" grpId="2"/>
          <p:bldP spid="187" grpId="0"/>
          <p:bldP spid="187" grpId="1"/>
          <p:bldP spid="187" grpId="4"/>
          <p:bldP spid="188" grpId="0"/>
          <p:bldP spid="188" grpId="2"/>
          <p:bldP spid="193" grpId="0"/>
          <p:bldP spid="193" grpId="1"/>
          <p:bldP spid="193" grpId="2"/>
          <p:bldP spid="194" grpId="0"/>
          <p:bldP spid="194" grpId="1"/>
          <p:bldP spid="196" grpId="0"/>
          <p:bldP spid="196" grpId="2"/>
          <p:bldP spid="198" grpId="0"/>
          <p:bldP spid="198" grpId="1"/>
          <p:bldP spid="199" grpId="0"/>
          <p:bldP spid="199" grpId="1"/>
          <p:bldP spid="199" grpId="2"/>
          <p:bldP spid="199" grpId="3"/>
          <p:bldP spid="199" grpId="4"/>
          <p:bldP spid="199" grpId="5"/>
          <p:bldP spid="199" grpId="6"/>
          <p:bldP spid="197" grpId="0"/>
          <p:bldP spid="197" grpId="1"/>
          <p:bldP spid="201" grpId="0"/>
          <p:bldP spid="201" grpId="1"/>
          <p:bldP spid="202" grpId="0"/>
          <p:bldP spid="202" grpId="1"/>
          <p:bldP spid="202" grpId="2"/>
          <p:bldP spid="204" grpId="0"/>
          <p:bldP spid="204" grpId="2"/>
          <p:bldP spid="206" grpId="0"/>
          <p:bldP spid="206" grpId="1"/>
          <p:bldP spid="207" grpId="0"/>
          <p:bldP spid="207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50"/>
                                </p:stCondLst>
                                <p:childTnLst>
                                  <p:par>
                                    <p:cTn id="31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2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34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2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37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8" dur="2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0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2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43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6" presetID="6" presetClass="emph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2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49" presetID="6" presetClass="emph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2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52" presetID="6" presetClass="emph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2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55" presetID="6" presetClass="emph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2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8" presetID="6" presetClass="emph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61" presetID="6" presetClass="emph" presetSubtype="0" fill="hold" grpId="3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2" dur="2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64" presetID="6" presetClass="emph" presetSubtype="0" fill="hold" grpId="3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2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fill="hold" grpId="3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2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fill="hold" grpId="3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2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1" presetID="6" presetClass="emph" presetSubtype="0" fill="hold" grpId="3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74" presetID="6" presetClass="emph" presetSubtype="0" fill="hold" grpId="4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2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7" presetID="6" presetClass="emph" presetSubtype="0" fill="hold" grpId="4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2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80" presetID="6" presetClass="emph" presetSubtype="0" fill="hold" grpId="4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2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3" presetID="6" presetClass="emph" presetSubtype="0" fill="hold" grpId="4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2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86" presetID="6" presetClass="emph" presetSubtype="0" fill="hold" grpId="4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7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89" presetID="6" presetClass="emph" presetSubtype="0" fill="hold" grpId="5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2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92" presetID="6" presetClass="emph" presetSubtype="0" fill="hold" grpId="5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3" dur="2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95" presetID="6" presetClass="emph" presetSubtype="0" fill="hold" grpId="5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2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98" presetID="6" presetClass="emph" presetSubtype="0" fill="hold" grpId="5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9" dur="2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01" presetID="6" presetClass="emph" presetSubtype="0" fill="hold" grpId="5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104" presetID="6" presetClass="emph" presetSubtype="0" fill="hold" grpId="6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2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07" presetID="6" presetClass="emph" presetSubtype="0" fill="hold" grpId="6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108" dur="2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9" presetID="6" presetClass="emph" presetSubtype="0" fill="hold" grpId="6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animScale>
                                          <p:cBhvr>
                                            <p:cTn id="110" dur="2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1" presetID="6" presetClass="emph" presetSubtype="0" fill="hold" grpId="6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Scale>
                                          <p:cBhvr>
                                            <p:cTn id="112" dur="2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8700"/>
                                </p:stCondLst>
                                <p:childTnLst>
                                  <p:par>
                                    <p:cTn id="114" presetID="6" presetClass="emph" presetSubtype="0" fill="hold" grpId="6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15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6" fill="hold">
                                <p:stCondLst>
                                  <p:cond delay="8950"/>
                                </p:stCondLst>
                                <p:childTnLst>
                                  <p:par>
                                    <p:cTn id="117" presetID="6" presetClass="emph" presetSubtype="0" fill="hold" grpId="7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18" dur="2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9" fill="hold">
                                <p:stCondLst>
                                  <p:cond delay="9200"/>
                                </p:stCondLst>
                                <p:childTnLst>
                                  <p:par>
                                    <p:cTn id="120" presetID="6" presetClass="emph" presetSubtype="0" fill="hold" grpId="7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1" dur="2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2" fill="hold">
                                <p:stCondLst>
                                  <p:cond delay="9450"/>
                                </p:stCondLst>
                                <p:childTnLst>
                                  <p:par>
                                    <p:cTn id="123" presetID="6" presetClass="emph" presetSubtype="0" fill="hold" grpId="7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2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5" fill="hold">
                                <p:stCondLst>
                                  <p:cond delay="9700"/>
                                </p:stCondLst>
                                <p:childTnLst>
                                  <p:par>
                                    <p:cTn id="126" presetID="6" presetClass="emph" presetSubtype="0" fill="hold" grpId="7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7" dur="2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8" fill="hold">
                                <p:stCondLst>
                                  <p:cond delay="9950"/>
                                </p:stCondLst>
                                <p:childTnLst>
                                  <p:par>
                                    <p:cTn id="129" presetID="6" presetClass="emph" presetSubtype="0" fill="hold" grpId="7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1" fill="hold">
                                <p:stCondLst>
                                  <p:cond delay="10200"/>
                                </p:stCondLst>
                                <p:childTnLst>
                                  <p:par>
                                    <p:cTn id="132" presetID="6" presetClass="emph" presetSubtype="0" fill="hold" grpId="8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3" dur="2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4" fill="hold">
                                <p:stCondLst>
                                  <p:cond delay="10450"/>
                                </p:stCondLst>
                                <p:childTnLst>
                                  <p:par>
                                    <p:cTn id="135" presetID="6" presetClass="emph" presetSubtype="0" fill="hold" grpId="8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6" dur="2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7" fill="hold">
                                <p:stCondLst>
                                  <p:cond delay="10700"/>
                                </p:stCondLst>
                                <p:childTnLst>
                                  <p:par>
                                    <p:cTn id="138" presetID="6" presetClass="emph" presetSubtype="0" fill="hold" grpId="8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9" dur="2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0" fill="hold">
                                <p:stCondLst>
                                  <p:cond delay="10950"/>
                                </p:stCondLst>
                                <p:childTnLst>
                                  <p:par>
                                    <p:cTn id="141" presetID="6" presetClass="emph" presetSubtype="0" fill="hold" grpId="8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2" dur="2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3" fill="hold">
                                <p:stCondLst>
                                  <p:cond delay="11200"/>
                                </p:stCondLst>
                                <p:childTnLst>
                                  <p:par>
                                    <p:cTn id="144" presetID="6" presetClass="emph" presetSubtype="0" fill="hold" grpId="8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5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6" fill="hold">
                                <p:stCondLst>
                                  <p:cond delay="11450"/>
                                </p:stCondLst>
                                <p:childTnLst>
                                  <p:par>
                                    <p:cTn id="147" presetID="6" presetClass="emph" presetSubtype="0" fill="hold" grpId="9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8" dur="2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9" fill="hold">
                                <p:stCondLst>
                                  <p:cond delay="11700"/>
                                </p:stCondLst>
                                <p:childTnLst>
                                  <p:par>
                                    <p:cTn id="150" presetID="6" presetClass="emph" presetSubtype="0" fill="hold" grpId="9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151" dur="2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2" presetID="6" presetClass="emph" presetSubtype="0" fill="hold" grpId="9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animScale>
                                          <p:cBhvr>
                                            <p:cTn id="153" dur="2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4" presetID="6" presetClass="emph" presetSubtype="0" fill="hold" grpId="9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Scale>
                                          <p:cBhvr>
                                            <p:cTn id="155" dur="2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6" fill="hold">
                                <p:stCondLst>
                                  <p:cond delay="12400"/>
                                </p:stCondLst>
                                <p:childTnLst>
                                  <p:par>
                                    <p:cTn id="157" presetID="6" presetClass="emph" presetSubtype="0" fill="hold" grpId="9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58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9" fill="hold">
                                <p:stCondLst>
                                  <p:cond delay="12750"/>
                                </p:stCondLst>
                                <p:childTnLst>
                                  <p:par>
                                    <p:cTn id="160" presetID="6" presetClass="emph" presetSubtype="0" fill="hold" grpId="1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1" dur="2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2" fill="hold">
                                <p:stCondLst>
                                  <p:cond delay="13000"/>
                                </p:stCondLst>
                                <p:childTnLst>
                                  <p:par>
                                    <p:cTn id="163" presetID="6" presetClass="emph" presetSubtype="0" fill="hold" grpId="1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4" dur="2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5" fill="hold">
                                <p:stCondLst>
                                  <p:cond delay="13250"/>
                                </p:stCondLst>
                                <p:childTnLst>
                                  <p:par>
                                    <p:cTn id="166" presetID="6" presetClass="emph" presetSubtype="0" fill="hold" grpId="1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7" dur="2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8" fill="hold">
                                <p:stCondLst>
                                  <p:cond delay="13500"/>
                                </p:stCondLst>
                                <p:childTnLst>
                                  <p:par>
                                    <p:cTn id="169" presetID="6" presetClass="emph" presetSubtype="0" fill="hold" grpId="1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70" dur="2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1" fill="hold">
                                <p:stCondLst>
                                  <p:cond delay="13750"/>
                                </p:stCondLst>
                                <p:childTnLst>
                                  <p:par>
                                    <p:cTn id="172" presetID="6" presetClass="emph" presetSubtype="0" fill="hold" grpId="1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73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4" fill="hold">
                                <p:stCondLst>
                                  <p:cond delay="14000"/>
                                </p:stCondLst>
                                <p:childTnLst>
                                  <p:par>
                                    <p:cTn id="175" presetID="8" presetClass="emph" presetSubtype="0" repeatCount="4000" fill="hold" grpId="1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76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7" presetID="53" presetClass="exit" presetSubtype="32" fill="hold" grpId="1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78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2" presetID="8" presetClass="emph" presetSubtype="0" repeatCount="4000" fill="hold" grpId="1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3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4" presetID="53" presetClass="exit" presetSubtype="32" fill="hold" grpId="12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85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6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9" presetID="8" presetClass="emph" presetSubtype="0" repeatCount="4000" fill="hold" grpId="1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90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1" presetID="53" presetClass="exit" presetSubtype="32" fill="hold" grpId="12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2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6" presetID="8" presetClass="emph" presetSubtype="0" repeatCount="4000" fill="hold" grpId="1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97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8" presetID="53" presetClass="exit" presetSubtype="32" fill="hold" grpId="12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9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0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3" presetID="8" presetClass="emph" presetSubtype="0" repeatCount="4000" fill="hold" grpId="1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4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5" presetID="53" presetClass="exit" presetSubtype="32" fill="hold" grpId="12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0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7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" presetID="0" presetClass="path" presetSubtype="0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0.00053 -0.0025 C -0.01944 -0.01861 -0.07864 -0.1 -0.11927 -0.1 C -0.16388 -0.10084 -0.20069 -0.00195 -0.24357 -0.00278 C -0.28645 -0.00361 -0.33229 -0.10389 -0.37048 -0.10223 C -0.40868 -0.10056 -0.44687 -0.00195 -0.48819 -0.00278 C -0.52951 -0.00361 -0.56961 -0.10639 -0.6125 -0.10223 C -0.65538 -0.09806 -0.69756 -0.005 -0.73142 -0.00278 C -0.76527 -0.00056 -0.82204 -0.10278 -0.86111 -0.10445 C -0.90017 -0.10611 -0.9519 -0.02361 -0.97569 -0.0025 " pathEditMode="relative" rAng="0" ptsTypes="asssssssa">
                                          <p:cBhvr>
                                            <p:cTn id="211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819" y="-5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2" presetID="2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4" dur="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5" dur="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6" presetID="6" presetClass="emph" presetSubtype="0" fill="hold" grpId="2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Scale>
                                          <p:cBhvr>
                                            <p:cTn id="217" dur="2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8" fill="hold">
                                <p:stCondLst>
                                  <p:cond delay="18500"/>
                                </p:stCondLst>
                                <p:childTnLst>
                                  <p:par>
                                    <p:cTn id="219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2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1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4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7" presetID="6" presetClass="emph" presetSubtype="0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Scale>
                                          <p:cBhvr>
                                            <p:cTn id="228" dur="10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9" presetID="10" presetClass="exit" presetSubtype="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2" fill="hold">
                                <p:stCondLst>
                                  <p:cond delay="22250"/>
                                </p:stCondLst>
                                <p:childTnLst>
                                  <p:par>
                                    <p:cTn id="233" presetID="17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9" fill="hold">
                                <p:stCondLst>
                                  <p:cond delay="23250"/>
                                </p:stCondLst>
                                <p:childTnLst>
                                  <p:par>
                                    <p:cTn id="240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241" dur="10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2" presetID="17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8" presetID="63" presetClass="path" presetSubtype="0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1.94444E-6 -3.33333E-6 L 0.03594 0.00445 " pathEditMode="relative" rAng="0" ptsTypes="AA">
                                          <p:cBhvr>
                                            <p:cTn id="24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88" y="22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0" fill="hold">
                                <p:stCondLst>
                                  <p:cond delay="24250"/>
                                </p:stCondLst>
                                <p:childTnLst>
                                  <p:par>
                                    <p:cTn id="251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3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6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57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58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59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60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61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2" fill="hold">
                                <p:stCondLst>
                                  <p:cond delay="25250"/>
                                </p:stCondLst>
                                <p:childTnLst>
                                  <p:par>
                                    <p:cTn id="26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5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6" presetID="32" presetClass="emph" presetSubtype="0" repeatCount="4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68" dur="2" fill="hold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69" dur="2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70" dur="2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71" dur="2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2" fill="hold">
                                <p:stCondLst>
                                  <p:cond delay="26254"/>
                                </p:stCondLst>
                                <p:childTnLst>
                                  <p:par>
                                    <p:cTn id="273" presetID="48" presetClass="entr" presetSubtype="0" accel="50000" fill="hold" grpId="0" nodeType="afterEffect">
                                      <p:stCondLst>
                                        <p:cond delay="46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fltVal val="0.9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9" fill="hold">
                                <p:stCondLst>
                                  <p:cond delay="27850"/>
                                </p:stCondLst>
                                <p:childTnLst>
                                  <p:par>
                                    <p:cTn id="28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0"/>
                                      </p:iterate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5" fill="hold">
                                <p:stCondLst>
                                  <p:cond delay="29350"/>
                                </p:stCondLst>
                                <p:childTnLst>
                                  <p:par>
                                    <p:cTn id="286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8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2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0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2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4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2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6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2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8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0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2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4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3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6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8" fill="hold">
                                <p:stCondLst>
                                  <p:cond delay="29350"/>
                                </p:stCondLst>
                                <p:childTnLst>
                                  <p:par>
                                    <p:cTn id="309" presetID="8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310" dur="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1" presetID="63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94444E-6 -3.84018E-6 L 0.53299 -0.01109 " pathEditMode="relative" rAng="0" ptsTypes="AA">
                                          <p:cBhvr>
                                            <p:cTn id="312" dur="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649" y="-555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3" fill="hold">
                                <p:stCondLst>
                                  <p:cond delay="29600"/>
                                </p:stCondLst>
                                <p:childTnLst>
                                  <p:par>
                                    <p:cTn id="314" presetID="0" presetClass="path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animMotion origin="layout" path="M 5E-6 -4.77512E-7 C -0.0052 0.06691 -0.03872 0.28901 -0.03091 0.40117 C -0.03091 0.52776 0.04688 0.55858 0.04688 0.67268 C 0.04688 0.78679 0.01476 0.82066 0.00626 0.85952 " pathEditMode="relative" rAng="0" ptsTypes="assa">
                                          <p:cBhvr>
                                            <p:cTn id="315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9" y="429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6" presetID="0" presetClass="path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animMotion origin="layout" path="M 5E-6 -4.77512E-7 C -0.0052 0.06691 -0.03872 0.28901 -0.03091 0.40117 C -0.03091 0.52776 0.04688 0.55858 0.04688 0.67268 C 0.04688 0.78679 0.01476 0.82066 0.00626 0.85952 " pathEditMode="relative" rAng="0" ptsTypes="assa">
                                          <p:cBhvr>
                                            <p:cTn id="317" dur="1500" fill="hold"/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9" y="4297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8" fill="hold">
                                <p:stCondLst>
                                  <p:cond delay="33500"/>
                                </p:stCondLst>
                                <p:childTnLst>
                                  <p:par>
                                    <p:cTn id="319" presetID="0" presetClass="path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animMotion origin="layout" path="M 5E-6 -4.77512E-7 C -0.0052 0.06691 -0.03872 0.28901 -0.03091 0.40117 C -0.03091 0.52776 0.04688 0.55858 0.04688 0.67268 C 0.04688 0.78679 0.01476 0.82066 0.00626 0.85952 " pathEditMode="relative" rAng="0" ptsTypes="assa">
                                          <p:cBhvr>
                                            <p:cTn id="320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9" y="429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1" presetID="0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animMotion origin="layout" path="M 0.00625 0.85952 C -0.00348 0.88534 -0.05521 0.95169 -0.05261 1.01443 C -0.04636 1.06607 0.02222 1.17129 0.02205 1.23598 C 0.02187 1.30066 -0.06094 1.46946 -0.05886 1.52526 C -0.05677 1.58162 -0.00226 1.72015 0.0125 1.77151 " pathEditMode="relative" rAng="0" ptsTypes="asssa">
                                          <p:cBhvr>
                                            <p:cTn id="322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69" y="4558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3" presetID="0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animMotion origin="layout" path="M 5E-6 -4.77512E-7 C -0.0052 0.06691 -0.03872 0.28901 -0.03091 0.40117 C -0.03091 0.52776 0.04688 0.55858 0.04688 0.67268 C 0.04688 0.78679 0.01476 0.82066 0.00626 0.85952 " pathEditMode="relative" rAng="0" ptsTypes="assa">
                                          <p:cBhvr>
                                            <p:cTn id="324" dur="15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9" y="429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0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animMotion origin="layout" path="M 0.00625 0.85952 C -0.00348 0.88534 -0.05521 0.95169 -0.05261 1.01443 C -0.04636 1.06607 0.02222 1.17129 0.02205 1.23598 C 0.02187 1.30066 -0.06094 1.46946 -0.05886 1.52526 C -0.05677 1.58162 -0.00226 1.72015 0.0125 1.77151 " pathEditMode="relative" rAng="0" ptsTypes="asssa">
                                          <p:cBhvr>
                                            <p:cTn id="326" dur="1500" fill="hold"/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69" y="4558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7" fill="hold">
                                <p:stCondLst>
                                  <p:cond delay="37700"/>
                                </p:stCondLst>
                                <p:childTnLst>
                                  <p:par>
                                    <p:cTn id="32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0" dur="75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1" dur="7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4" dur="750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5" dur="750"/>
                                            <p:tgtEl>
                                              <p:spTgt spid="2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6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8" dur="25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9" presetID="10" presetClass="exit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0" dur="25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2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4" dur="25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5" presetID="10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6" dur="25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8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0" dur="25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1" presetID="10" presetClass="exit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2" dur="25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4" fill="hold">
                                <p:stCondLst>
                                  <p:cond delay="39200"/>
                                </p:stCondLst>
                                <p:childTnLst>
                                  <p:par>
                                    <p:cTn id="35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3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7" dur="75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8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9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3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1" dur="50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62" dur="500"/>
                                            <p:tgtEl>
                                              <p:spTgt spid="2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3" presetID="12" presetClass="exit" presetSubtype="2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364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wipe(right)">
                                          <p:cBhvr>
                                            <p:cTn id="36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7" presetID="12" presetClass="exit" presetSubtype="2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368" dur="500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wipe(right)">
                                          <p:cBhvr>
                                            <p:cTn id="369" dur="500"/>
                                            <p:tgtEl>
                                              <p:spTgt spid="20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1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3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3" dur="75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4" dur="7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5" fill="hold">
                                <p:stCondLst>
                                  <p:cond delay="40850"/>
                                </p:stCondLst>
                                <p:childTnLst>
                                  <p:par>
                                    <p:cTn id="376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377" dur="5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8" presetID="42" presetClass="path" presetSubtype="0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0 L 0 0.25 E" pathEditMode="relative" ptsTypes="">
                                          <p:cBhvr>
                                            <p:cTn id="37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3" fill="hold">
                                <p:stCondLst>
                                  <p:cond delay="41350"/>
                                </p:stCondLst>
                                <p:childTnLst>
                                  <p:par>
                                    <p:cTn id="38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8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9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1" dur="500"/>
                                            <p:tgtEl>
                                              <p:spTgt spid="2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2" presetID="6" presetClass="emph" presetSubtype="0" fill="hold" grpId="1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animScale>
                                          <p:cBhvr>
                                            <p:cTn id="393" dur="500" fill="hold"/>
                                            <p:tgtEl>
                                              <p:spTgt spid="20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94" presetID="10" presetClass="exit" presetSubtype="0" fill="hold" grpId="2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95" dur="500"/>
                                            <p:tgtEl>
                                              <p:spTgt spid="2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7" presetID="6" presetClass="emph" presetSubtype="0" fill="hold" grpId="1" nodeType="withEffect">
                                      <p:stCondLst>
                                        <p:cond delay="3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98" dur="5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99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00"/>
                                      </p:iterate>
                                      <p:childTnLst>
                                        <p:set>
                                          <p:cBhvr>
                                            <p:cTn id="4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4" presetID="6" presetClass="emph" presetSubtype="0" fill="hold" grpId="1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00000"/>
                                      </p:iterate>
                                      <p:childTnLst>
                                        <p:animScale>
                                          <p:cBhvr>
                                            <p:cTn id="405" dur="5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6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00"/>
                                      </p:iterate>
                                      <p:childTnLst>
                                        <p:set>
                                          <p:cBhvr>
                                            <p:cTn id="4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1" presetID="6" presetClass="emph" presetSubtype="0" fill="hold" grpId="1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00000"/>
                                      </p:iterate>
                                      <p:childTnLst>
                                        <p:animScale>
                                          <p:cBhvr>
                                            <p:cTn id="412" dur="5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3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4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5" dur="500"/>
                                            <p:tgtEl>
                                              <p:spTgt spid="2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6" presetID="42" presetClass="exit" presetSubtype="0" fill="hold" grpId="2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0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17" dur="250"/>
                                            <p:tgtEl>
                                              <p:spTgt spid="20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8" dur="250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9" dur="250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2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1" fill="hold">
                                <p:stCondLst>
                                  <p:cond delay="44350"/>
                                </p:stCondLst>
                                <p:childTnLst>
                                  <p:par>
                                    <p:cTn id="422" presetID="22" presetClass="entr" presetSubtype="8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5" presetID="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4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7" presetID="42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28" dur="100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9" dur="1000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0" dur="1000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3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2" fill="hold">
                                <p:stCondLst>
                                  <p:cond delay="47050"/>
                                </p:stCondLst>
                                <p:childTnLst>
                                  <p:par>
                                    <p:cTn id="433" presetID="42" presetClass="exit" presetSubtype="0" fill="hold" grpId="2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3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5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6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8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0"/>
                                      </p:iterate>
                                      <p:childTnLs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4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5" dur="250"/>
                                            <p:tgtEl>
                                              <p:spTgt spid="2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6" presetID="42" presetClass="exit" presetSubtype="0" fill="hold" grpId="1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47" dur="250"/>
                                            <p:tgtEl>
                                              <p:spTgt spid="20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8" dur="250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9" dur="250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1" fill="hold">
                                <p:stCondLst>
                                  <p:cond delay="48050"/>
                                </p:stCondLst>
                                <p:childTnLst>
                                  <p:par>
                                    <p:cTn id="452" presetID="45" presetClass="entr" presetSubtype="0" fill="hold" grpId="0" nodeType="after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7" presetID="45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25000"/>
                                      </p:iterate>
                                      <p:childTnLst>
                                        <p:set>
                                          <p:cBhvr>
                                            <p:cTn id="4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9" dur="500"/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0" dur="5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1" dur="5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2" fill="hold">
                                <p:stCondLst>
                                  <p:cond delay="50675"/>
                                </p:stCondLst>
                                <p:childTnLst>
                                  <p:par>
                                    <p:cTn id="46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8" presetID="64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2.22222E-6 L 0.02639 -0.02639 " pathEditMode="relative" rAng="0" ptsTypes="AA">
                                          <p:cBhvr>
                                            <p:cTn id="46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19" y="-13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0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2" dur="32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3" dur="32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4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6" dur="300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7" dur="300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8" presetID="8" presetClass="emph" presetSubtype="0" autoRev="1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Rot by="600000">
                                          <p:cBhvr>
                                            <p:cTn id="479" dur="2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80" presetID="8" presetClass="emph" presetSubtype="0" autoRev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Rot by="600000">
                                          <p:cBhvr>
                                            <p:cTn id="481" dur="15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2" fill="hold">
                                <p:stCondLst>
                                  <p:cond delay="53925"/>
                                </p:stCondLst>
                                <p:childTnLst>
                                  <p:par>
                                    <p:cTn id="483" presetID="23" presetClass="entr" presetSubtype="32" fill="hold" nodeType="after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5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6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7" fill="hold">
                                <p:stCondLst>
                                  <p:cond delay="55675"/>
                                </p:stCondLst>
                                <p:childTnLst>
                                  <p:par>
                                    <p:cTn id="488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0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1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2" fill="hold">
                                <p:stCondLst>
                                  <p:cond delay="55925"/>
                                </p:stCondLst>
                                <p:childTnLst>
                                  <p:par>
                                    <p:cTn id="493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5" dur="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6" dur="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7" fill="hold">
                                <p:stCondLst>
                                  <p:cond delay="56175"/>
                                </p:stCondLst>
                                <p:childTnLst>
                                  <p:par>
                                    <p:cTn id="49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4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0" dur="4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1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5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3" dur="3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4" fill="hold">
                                <p:stCondLst>
                                  <p:cond delay="56575"/>
                                </p:stCondLst>
                                <p:childTnLst>
                                  <p:par>
                                    <p:cTn id="505" presetID="0" presetClass="pat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5.55556E-6 -4.44444E-6 L 5.55556E-6 -0.04805 L 5.55556E-6 -4.44444E-6 Z " pathEditMode="relative" ptsTypes="AAA">
                                          <p:cBhvr>
                                            <p:cTn id="506" dur="9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7" presetID="0" presetClass="path" presetSubtype="0" fill="hold" grpId="1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5.55556E-6 -4.44444E-6 L 5.55556E-6 -0.04805 L 5.55556E-6 -4.44444E-6 Z " pathEditMode="relative" ptsTypes="AAA">
                                          <p:cBhvr>
                                            <p:cTn id="508" dur="75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9" fill="hold">
                                <p:stCondLst>
                                  <p:cond delay="57835"/>
                                </p:stCondLst>
                                <p:childTnLst>
                                  <p:par>
                                    <p:cTn id="510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2" presetID="42" presetClass="pat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6 5.55112E-17 L 0.0257 -0.02583 " pathEditMode="relative" rAng="0" ptsTypes="AA">
                                          <p:cBhvr>
                                            <p:cTn id="513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5" y="-1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4" presetID="6" presetClass="emph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15" dur="500" fill="hold"/>
                                            <p:tgtEl>
                                              <p:spTgt spid="75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6" presetID="10" presetClass="exit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7" dur="25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9" presetID="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1" presetID="42" presetClass="path" presetSubtype="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77778E-6 5.55112E-17 L 0.0257 -0.02583 " pathEditMode="relative" rAng="0" ptsTypes="AA">
                                          <p:cBhvr>
                                            <p:cTn id="522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5" y="-1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3" presetID="6" presetClass="emph" presetSubtype="0" fill="hold" grpId="3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524" dur="500" fill="hold"/>
                                            <p:tgtEl>
                                              <p:spTgt spid="76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5" presetID="10" presetClass="exit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6" dur="25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8" presetID="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0" presetID="42" presetClass="path" presetSubtype="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2.77778E-6 5.55112E-17 L 0.0257 -0.02583 " pathEditMode="relative" rAng="0" ptsTypes="AA">
                                          <p:cBhvr>
                                            <p:cTn id="531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5" y="-1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2" presetID="6" presetClass="emph" presetSubtype="0" fill="hold" grpId="3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533" dur="500" fill="hold"/>
                                            <p:tgtEl>
                                              <p:spTgt spid="77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34" presetID="10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5" dur="25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7" presetID="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9" presetID="42" presetClass="path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2.77778E-6 5.55112E-17 L 0.0257 -0.02583 " pathEditMode="relative" rAng="0" ptsTypes="AA">
                                          <p:cBhvr>
                                            <p:cTn id="540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5" y="-1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1" presetID="6" presetClass="emph" presetSubtype="0" fill="hold" grpId="3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542" dur="500" fill="hold"/>
                                            <p:tgtEl>
                                              <p:spTgt spid="78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3" presetID="10" presetClass="exit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44" dur="2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6" presetID="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8" presetID="42" presetClass="path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2.77778E-6 5.55112E-17 L 0.0257 -0.02583 " pathEditMode="relative" rAng="0" ptsTypes="AA">
                                          <p:cBhvr>
                                            <p:cTn id="549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5" y="-1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0" presetID="6" presetClass="emph" presetSubtype="0" fill="hold" grpId="3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551" dur="500" fill="hold"/>
                                            <p:tgtEl>
                                              <p:spTgt spid="80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2" presetID="10" presetClass="exit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3" dur="2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5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9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0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5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2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3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4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5" presetID="6" presetClass="emph" presetSubtype="0" fill="hold" grpId="1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566" dur="500" fill="hold"/>
                                            <p:tgtEl>
                                              <p:spTgt spid="79"/>
                                            </p:tgtEl>
                                          </p:cBhvr>
                                          <p:by x="15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7" presetID="10" presetClass="exit" presetSubtype="0" fill="hold" grpId="2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568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0" presetID="63" presetClass="path" presetSubtype="0" fill="hold" grpId="3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.00087 0.00583 L 0.06476 -0.00084 " pathEditMode="relative" rAng="0" ptsTypes="AA">
                                          <p:cBhvr>
                                            <p:cTn id="571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194" y="-33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2" fill="hold">
                                <p:stCondLst>
                                  <p:cond delay="59585"/>
                                </p:stCondLst>
                                <p:childTnLst>
                                  <p:par>
                                    <p:cTn id="57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5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5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6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7" fill="hold">
                                <p:stCondLst>
                                  <p:cond delay="62185"/>
                                </p:stCondLst>
                                <p:childTnLst>
                                  <p:par>
                                    <p:cTn id="578" presetID="0" presetClass="path" presetSubtype="0" decel="5000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0 0 L -0.01753 0.04778 L 0.0566 -0.06805 " pathEditMode="relative" ptsTypes="AAA">
                                          <p:cBhvr>
                                            <p:cTn id="579" dur="2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0" presetID="10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581" dur="25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8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3" fill="hold">
                                <p:stCondLst>
                                  <p:cond delay="62635"/>
                                </p:stCondLst>
                                <p:childTnLst>
                                  <p:par>
                                    <p:cTn id="58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5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6" dur="25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7" presetID="22" presetClass="exit" presetSubtype="8" fill="hold" grpId="2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wipe(left)">
                                          <p:cBhvr>
                                            <p:cTn id="588" dur="25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8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0" fill="hold">
                                <p:stCondLst>
                                  <p:cond delay="63135"/>
                                </p:stCondLst>
                                <p:childTnLst>
                                  <p:par>
                                    <p:cTn id="591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3" dur="25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4" dur="25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5" fill="hold">
                                <p:stCondLst>
                                  <p:cond delay="63385"/>
                                </p:stCondLst>
                                <p:childTnLst>
                                  <p:par>
                                    <p:cTn id="596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8" dur="2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9" dur="2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0" fill="hold">
                                <p:stCondLst>
                                  <p:cond delay="63635"/>
                                </p:stCondLst>
                                <p:childTnLst>
                                  <p:par>
                                    <p:cTn id="601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3" dur="25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4" dur="25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5" fill="hold">
                                <p:stCondLst>
                                  <p:cond delay="63885"/>
                                </p:stCondLst>
                                <p:childTnLst>
                                  <p:par>
                                    <p:cTn id="60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8" dur="25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9" fill="hold">
                                <p:stCondLst>
                                  <p:cond delay="64135"/>
                                </p:stCondLst>
                                <p:childTnLst>
                                  <p:par>
                                    <p:cTn id="6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6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2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3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4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6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7" dur="5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8" dur="5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9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0" fill="hold">
                                <p:stCondLst>
                                  <p:cond delay="65535"/>
                                </p:stCondLst>
                                <p:childTnLst>
                                  <p:par>
                                    <p:cTn id="621" presetID="47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622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3" dur="500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4" dur="500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6" fill="hold">
                                <p:stCondLst>
                                  <p:cond delay="66935"/>
                                </p:stCondLst>
                                <p:childTnLst>
                                  <p:par>
                                    <p:cTn id="62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9" dur="25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0" fill="hold">
                                <p:stCondLst>
                                  <p:cond delay="67185"/>
                                </p:stCondLst>
                                <p:childTnLst>
                                  <p:par>
                                    <p:cTn id="6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6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3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4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5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6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8" dur="50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9" dur="50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0" dur="50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1" fill="hold">
                                <p:stCondLst>
                                  <p:cond delay="68485"/>
                                </p:stCondLst>
                                <p:childTnLst>
                                  <p:par>
                                    <p:cTn id="642" presetID="47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643" dur="50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4" dur="500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5" dur="500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4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7" fill="hold">
                                <p:stCondLst>
                                  <p:cond delay="69785"/>
                                </p:stCondLst>
                                <p:childTnLst>
                                  <p:par>
                                    <p:cTn id="648" presetID="23" presetClass="entr" presetSubtype="32" fill="hold" nodeType="after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0" dur="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1" dur="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2" presetID="53" presetClass="exit" presetSubtype="3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53" dur="250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4" dur="250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55" dur="25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7" presetID="53" presetClass="exit" presetSubtype="32" fill="hold" grpId="1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658" dur="2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9" dur="2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60" dur="2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6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2" fill="hold">
                                <p:stCondLst>
                                  <p:cond delay="71035"/>
                                </p:stCondLst>
                                <p:childTnLst>
                                  <p:par>
                                    <p:cTn id="663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5" dur="25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6" dur="25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7" fill="hold">
                                <p:stCondLst>
                                  <p:cond delay="71285"/>
                                </p:stCondLst>
                                <p:childTnLst>
                                  <p:par>
                                    <p:cTn id="668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0" dur="25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1" dur="25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2" fill="hold">
                                <p:stCondLst>
                                  <p:cond delay="71535"/>
                                </p:stCondLst>
                                <p:childTnLst>
                                  <p:par>
                                    <p:cTn id="67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6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5" dur="7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6" dur="7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7" dur="75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8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0" dur="75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1" dur="75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2" dur="75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3" presetID="35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2.77778E-6 -3.33333E-6 L -0.04462 -0.00055 " pathEditMode="relative" rAng="0" ptsTypes="AA">
                                          <p:cBhvr>
                                            <p:cTn id="684" dur="2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240" y="-2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5" presetID="35" presetClass="path" presetSubtype="0" fill="hold" grpId="2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0.04462 -0.00055 L -0.09184 -0.00055 " pathEditMode="relative" rAng="0" ptsTypes="AA">
                                          <p:cBhvr>
                                            <p:cTn id="686" dur="2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6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7" presetID="35" presetClass="path" presetSubtype="0" fill="hold" grpId="3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0.09184 -0.00055 L -0.13906 -0.00055 " pathEditMode="relative" rAng="0" ptsTypes="AA">
                                          <p:cBhvr>
                                            <p:cTn id="688" dur="2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6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9" presetID="35" presetClass="path" presetSubtype="0" fill="hold" grpId="4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0.13906 -0.00055 L -0.19427 -0.00055 " pathEditMode="relative" rAng="0" ptsTypes="AA">
                                          <p:cBhvr>
                                            <p:cTn id="690" dur="2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6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91" presetID="35" presetClass="path" presetSubtype="0" fill="hold" grpId="5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0.19427 -0.00055 L -0.25 -3.33333E-6 " pathEditMode="relative" rAng="0" ptsTypes="AA">
                                          <p:cBhvr>
                                            <p:cTn id="692" dur="2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95" y="2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93" presetID="35" presetClass="path" presetSubtype="0" fill="hold" grpId="1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2.77778E-6 -3.33333E-6 L -0.04462 -0.00055 " pathEditMode="relative" rAng="0" ptsTypes="AA">
                                          <p:cBhvr>
                                            <p:cTn id="694" dur="25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240" y="-2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95" presetID="35" presetClass="path" presetSubtype="0" fill="hold" grpId="2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0.04462 -0.00055 L -0.09184 -0.00055 " pathEditMode="relative" rAng="0" ptsTypes="AA">
                                          <p:cBhvr>
                                            <p:cTn id="696" dur="25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6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97" presetID="35" presetClass="path" presetSubtype="0" fill="hold" grpId="3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0.09184 -0.00055 L -0.13906 -0.00055 " pathEditMode="relative" rAng="0" ptsTypes="AA">
                                          <p:cBhvr>
                                            <p:cTn id="698" dur="25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6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99" presetID="35" presetClass="path" presetSubtype="0" fill="hold" grpId="4" nodeType="withEffect">
                                      <p:stCondLst>
                                        <p:cond delay="8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0.13906 -0.00055 L -0.19427 -0.00055 " pathEditMode="relative" rAng="0" ptsTypes="AA">
                                          <p:cBhvr>
                                            <p:cTn id="700" dur="25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6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1" presetID="35" presetClass="path" presetSubtype="0" fill="hold" grpId="5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0.19427 -0.00055 L -0.25 -3.33333E-6 " pathEditMode="relative" rAng="0" ptsTypes="AA">
                                          <p:cBhvr>
                                            <p:cTn id="702" dur="25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95" y="2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3" fill="hold">
                                <p:stCondLst>
                                  <p:cond delay="72885"/>
                                </p:stCondLst>
                                <p:childTnLst>
                                  <p:par>
                                    <p:cTn id="70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7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6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7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8" dur="5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9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7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1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2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3" dur="5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4" presetID="6" presetClass="emph" presetSubtype="0" fill="hold" grpId="1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715" dur="500" fill="hold"/>
                                            <p:tgtEl>
                                              <p:spTgt spid="180"/>
                                            </p:tgtEl>
                                          </p:cBhvr>
                                          <p:by x="15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6" presetID="10" presetClass="exit" presetSubtype="0" fill="hold" grpId="2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717" dur="5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1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9" presetID="63" presetClass="path" presetSubtype="0" fill="hold" grpId="3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.00087 0.00583 L 0.06476 -0.00084 " pathEditMode="relative" rAng="0" ptsTypes="AA">
                                          <p:cBhvr>
                                            <p:cTn id="720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194" y="-3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3" presetID="42" presetClass="pat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6 5.55112E-17 L 0.0257 -0.02583 " pathEditMode="relative" rAng="0" ptsTypes="AA">
                                          <p:cBhvr>
                                            <p:cTn id="724" dur="50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5" y="-1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5" presetID="6" presetClass="emph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26" dur="500" fill="hold"/>
                                            <p:tgtEl>
                                              <p:spTgt spid="181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7" presetID="10" presetClass="exit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28" dur="25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2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0" presetID="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2" presetID="42" presetClass="path" presetSubtype="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77778E-6 5.55112E-17 L 0.0257 -0.02583 " pathEditMode="relative" rAng="0" ptsTypes="AA">
                                          <p:cBhvr>
                                            <p:cTn id="733" dur="5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5" y="-1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4" presetID="6" presetClass="emph" presetSubtype="0" fill="hold" grpId="3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735" dur="500" fill="hold"/>
                                            <p:tgtEl>
                                              <p:spTgt spid="182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6" presetID="10" presetClass="exit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7" dur="25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3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9" presetID="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1" presetID="42" presetClass="path" presetSubtype="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2.77778E-6 5.55112E-17 L 0.0257 -0.02583 " pathEditMode="relative" rAng="0" ptsTypes="AA">
                                          <p:cBhvr>
                                            <p:cTn id="742" dur="50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5" y="-1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43" presetID="6" presetClass="emph" presetSubtype="0" fill="hold" grpId="3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744" dur="500" fill="hold"/>
                                            <p:tgtEl>
                                              <p:spTgt spid="183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45" presetID="10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46" dur="25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8" presetID="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0" presetID="42" presetClass="path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2.77778E-6 5.55112E-17 L 0.0257 -0.02583 " pathEditMode="relative" rAng="0" ptsTypes="AA">
                                          <p:cBhvr>
                                            <p:cTn id="751" dur="500" fill="hold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5" y="-1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2" presetID="6" presetClass="emph" presetSubtype="0" fill="hold" grpId="3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753" dur="500" fill="hold"/>
                                            <p:tgtEl>
                                              <p:spTgt spid="184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4" presetID="10" presetClass="exit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55" dur="25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7" presetID="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9" presetID="42" presetClass="path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2.77778E-6 5.55112E-17 L 0.0257 -0.02583 " pathEditMode="relative" rAng="0" ptsTypes="AA">
                                          <p:cBhvr>
                                            <p:cTn id="760" dur="5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5" y="-1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61" presetID="6" presetClass="emph" presetSubtype="0" fill="hold" grpId="3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762" dur="500" fill="hold"/>
                                            <p:tgtEl>
                                              <p:spTgt spid="185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3" presetID="10" presetClass="exit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4" dur="25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6" fill="hold">
                                <p:stCondLst>
                                  <p:cond delay="74635"/>
                                </p:stCondLst>
                                <p:childTnLst>
                                  <p:par>
                                    <p:cTn id="76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9" dur="5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0" dur="5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1" dur="5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7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4" dur="5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5" dur="5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6" dur="5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7" fill="hold">
                                <p:stCondLst>
                                  <p:cond delay="75135"/>
                                </p:stCondLst>
                                <p:childTnLst>
                                  <p:par>
                                    <p:cTn id="778" presetID="47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5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779" dur="5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0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1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8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3" presetID="45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7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5" dur="50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6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7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8" fill="hold">
                                <p:stCondLst>
                                  <p:cond delay="77485"/>
                                </p:stCondLst>
                                <p:childTnLst>
                                  <p:par>
                                    <p:cTn id="789" presetID="2" presetClass="exit" presetSubtype="4" fill="hold" grpId="13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90" dur="25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1" dur="25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9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3" presetID="2" presetClass="exit" presetSubtype="4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94" dur="25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5" dur="25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9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7" presetID="2" presetClass="exit" presetSubtype="4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98" dur="25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9" dur="25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0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1" presetID="2" presetClass="exit" presetSubtype="4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02" dur="25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3" dur="25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0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5" presetID="2" presetClass="exit" presetSubtype="4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06" dur="25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7" dur="25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0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9" presetID="2" presetClass="exit" presetSubtype="4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810" dur="25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1" dur="25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1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3" presetID="2" presetClass="exit" presetSubtype="4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14" dur="25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5" dur="25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1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7" presetID="2" presetClass="exit" presetSubtype="4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818" dur="25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9" dur="25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2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1" presetID="2" presetClass="exit" presetSubtype="4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22" dur="25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3" dur="25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2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5" presetID="2" presetClass="exit" presetSubtype="4" fill="hold" grpId="5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826" dur="25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7" dur="25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2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9" presetID="2" presetClass="exit" presetSubtype="4" fill="hold" grpId="3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830" dur="25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1" dur="25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3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3" presetID="2" presetClass="exit" presetSubtype="4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34" dur="25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5" dur="25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3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7" presetID="2" presetClass="exit" presetSubtype="4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38" dur="25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9" dur="25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4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1" presetID="2" presetClass="exit" presetSubtype="4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842" dur="25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3" dur="25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4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5" presetID="2" presetClass="exit" presetSubtype="4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846" dur="25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7" dur="25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4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9" presetID="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50" dur="25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1" dur="25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5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3" presetID="2" presetClass="exit" presetSubtype="4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854" dur="25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5" dur="25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5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7" presetID="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858" dur="25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9" dur="25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6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1" presetID="2" presetClass="exit" presetSubtype="4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862" dur="25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3" dur="25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6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5" presetID="2" presetClass="exit" presetSubtype="4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66" dur="250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7" dur="250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6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9" presetID="2" presetClass="exit" presetSubtype="4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70" dur="25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1" dur="25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7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3" presetID="2" presetClass="exit" presetSubtype="4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74" dur="250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5" dur="250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7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7" presetID="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878" dur="25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9" dur="25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8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1" presetID="2" presetClass="exit" presetSubtype="4" fill="hold" grpId="4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882" dur="25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3" dur="25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8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5" presetID="2" presetClass="exit" presetSubtype="4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86" dur="25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7" dur="25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8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9" presetID="2" presetClass="exit" presetSubtype="4" fill="hold" grpId="3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890" dur="25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1" dur="25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9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3" presetID="2" presetClass="exit" presetSubtype="4" fill="hold" grpId="3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894" dur="25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5" dur="25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9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7" presetID="2" presetClass="exit" presetSubtype="4" fill="hold" grpId="3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898" dur="25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9" dur="25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0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1" presetID="2" presetClass="exit" presetSubtype="4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02" dur="25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3" dur="25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0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5" presetID="2" presetClass="exit" presetSubtype="4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906" dur="25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7" dur="25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0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9" presetID="2" presetClass="exit" presetSubtype="4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910" dur="25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1" dur="25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1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3" presetID="2" presetClass="exit" presetSubtype="4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14" dur="25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5" dur="25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1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7" presetID="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18" dur="25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9" dur="25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2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1" presetID="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22" dur="25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3" dur="25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2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5" presetID="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26" dur="25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7" dur="25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2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9" presetID="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30" dur="25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1" dur="25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3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3" presetID="2" presetClass="exit" presetSubtype="4" fill="hold" grpId="3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934" dur="250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5" dur="250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3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7" presetID="2" presetClass="exit" presetSubtype="4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38" dur="250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9" dur="250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4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1" presetID="2" presetClass="exit" presetSubtype="4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42" dur="25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3" dur="25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4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5" presetID="2" presetClass="exit" presetSubtype="4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46" dur="25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7" dur="25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4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9" presetID="2" presetClass="exit" presetSubtype="4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50" dur="25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1" dur="25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5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3" presetID="2" presetClass="exit" presetSubtype="4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54" dur="25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5" dur="25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5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7" presetID="2" presetClass="exit" presetSubtype="4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958" dur="25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9" dur="25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6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1" presetID="2" presetClass="exit" presetSubtype="4" fill="hold" grpId="4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962" dur="250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3" dur="250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6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5" presetID="2" presetClass="exit" presetSubtype="4" fill="hold" grpId="3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966" dur="25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7" dur="25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6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9" presetID="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70" dur="250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1" dur="250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7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3" presetID="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74" dur="250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5" dur="250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7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7" presetID="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78" dur="250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9" dur="250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8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1" presetID="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82" dur="250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3" dur="250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8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5" presetID="2" presetClass="exit" presetSubtype="4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986" dur="250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7" dur="250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8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9" presetID="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90" dur="250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1" dur="250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9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3" presetID="2" presetClass="exit" presetSubtype="4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994" dur="2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5" dur="2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9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7" presetID="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98" dur="250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9" dur="250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0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1" presetID="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02" dur="250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3" dur="250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0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5" presetID="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06" dur="250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7" dur="250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0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9" presetID="2" presetClass="exit" presetSubtype="4" fill="hold" grpId="7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010" dur="250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1" dur="250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1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3" presetID="2" presetClass="exit" presetSubtype="4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014" dur="250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5" dur="250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1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7" presetID="2" presetClass="exit" presetSubtype="4" fill="hold" grpId="6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018" dur="250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9" dur="250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2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1" presetID="2" presetClass="exit" presetSubtype="4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22" dur="250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3" dur="250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2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5" presetID="2" presetClass="exit" presetSubtype="4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26" dur="250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7" dur="250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2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9" presetID="2" presetClass="exit" presetSubtype="4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30" dur="250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1" dur="250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3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3" presetID="2" presetClass="exit" presetSubtype="4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34" dur="250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5" dur="250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3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7" presetID="2" presetClass="exit" presetSubtype="4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38" dur="25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9" dur="25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4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1" presetID="2" presetClass="exit" presetSubtype="4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42" dur="250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3" dur="250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4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5" presetID="2" presetClass="exit" presetSubtype="4" fill="hold" grpId="4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046" dur="25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7" dur="25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4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9" presetID="2" presetClass="exit" presetSubtype="4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050" dur="25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1" dur="25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5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3" presetID="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054" dur="25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5" dur="25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5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7" presetID="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58" dur="25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9" dur="25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6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61" presetID="2" presetClass="exit" presetSubtype="4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062" dur="250"/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3" dur="250"/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6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65" presetID="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066" dur="250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7" dur="250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6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69" presetID="2" presetClass="exit" presetSubtype="4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070" dur="25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1" dur="25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7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3" presetID="2" presetClass="exit" presetSubtype="4" fill="hold" grpId="6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074" dur="250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5" dur="250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7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7" presetID="2" presetClass="exit" presetSubtype="4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078" dur="250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9" dur="250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8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81" presetID="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082" dur="25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3" dur="25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8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5" grpId="0"/>
          <p:bldP spid="195" grpId="1"/>
          <p:bldP spid="195" grpId="2"/>
          <p:bldP spid="189" grpId="0"/>
          <p:bldP spid="189" grpId="1"/>
          <p:bldP spid="5" grpId="0"/>
          <p:bldP spid="5" grpId="1"/>
          <p:bldP spid="5" grpId="2"/>
          <p:bldP spid="5" grpId="3"/>
          <p:bldP spid="5" grpId="4"/>
          <p:bldP spid="5" grpId="5"/>
          <p:bldP spid="5" grpId="6"/>
          <p:bldP spid="5" grpId="7"/>
          <p:bldP spid="5" grpId="8"/>
          <p:bldP spid="5" grpId="9"/>
          <p:bldP spid="5" grpId="10"/>
          <p:bldP spid="5" grpId="11"/>
          <p:bldP spid="5" grpId="12"/>
          <p:bldP spid="5" grpId="13"/>
          <p:bldP spid="8" grpId="0"/>
          <p:bldP spid="8" grpId="1"/>
          <p:bldP spid="8" grpId="2"/>
          <p:bldP spid="8" grpId="3"/>
          <p:bldP spid="8" grpId="4"/>
          <p:bldP spid="8" grpId="5"/>
          <p:bldP spid="8" grpId="6"/>
          <p:bldP spid="8" grpId="7"/>
          <p:bldP spid="8" grpId="8"/>
          <p:bldP spid="8" grpId="9"/>
          <p:bldP spid="8" grpId="10"/>
          <p:bldP spid="8" grpId="11"/>
          <p:bldP spid="8" grpId="12"/>
          <p:bldP spid="8" grpId="13"/>
          <p:bldP spid="7" grpId="0"/>
          <p:bldP spid="7" grpId="1"/>
          <p:bldP spid="7" grpId="2"/>
          <p:bldP spid="7" grpId="3"/>
          <p:bldP spid="7" grpId="4"/>
          <p:bldP spid="7" grpId="5"/>
          <p:bldP spid="7" grpId="6"/>
          <p:bldP spid="7" grpId="7"/>
          <p:bldP spid="7" grpId="8"/>
          <p:bldP spid="7" grpId="9"/>
          <p:bldP spid="7" grpId="10"/>
          <p:bldP spid="7" grpId="11"/>
          <p:bldP spid="7" grpId="12"/>
          <p:bldP spid="7" grpId="13"/>
          <p:bldP spid="6" grpId="0"/>
          <p:bldP spid="6" grpId="1"/>
          <p:bldP spid="6" grpId="2"/>
          <p:bldP spid="6" grpId="3"/>
          <p:bldP spid="6" grpId="4"/>
          <p:bldP spid="6" grpId="5"/>
          <p:bldP spid="6" grpId="6"/>
          <p:bldP spid="6" grpId="7"/>
          <p:bldP spid="6" grpId="8"/>
          <p:bldP spid="6" grpId="9"/>
          <p:bldP spid="6" grpId="10"/>
          <p:bldP spid="6" grpId="11"/>
          <p:bldP spid="6" grpId="12"/>
          <p:bldP spid="6" grpId="13"/>
          <p:bldP spid="3" grpId="0"/>
          <p:bldP spid="3" grpId="1"/>
          <p:bldP spid="3" grpId="2"/>
          <p:bldP spid="3" grpId="3"/>
          <p:bldP spid="3" grpId="4"/>
          <p:bldP spid="3" grpId="5"/>
          <p:bldP spid="3" grpId="6"/>
          <p:bldP spid="3" grpId="7"/>
          <p:bldP spid="3" grpId="8"/>
          <p:bldP spid="3" grpId="9"/>
          <p:bldP spid="3" grpId="10"/>
          <p:bldP spid="3" grpId="11"/>
          <p:bldP spid="3" grpId="12"/>
          <p:bldP spid="3" grpId="13"/>
          <p:bldP spid="10" grpId="0"/>
          <p:bldP spid="10" grpId="1"/>
          <p:bldP spid="10" grpId="2"/>
          <p:bldP spid="4" grpId="0"/>
          <p:bldP spid="4" grpId="1"/>
          <p:bldP spid="4" grpId="2"/>
          <p:bldP spid="11" grpId="0"/>
          <p:bldP spid="11" grpId="1"/>
          <p:bldP spid="11" grpId="2"/>
          <p:bldP spid="11" grpId="3"/>
          <p:bldP spid="11" grpId="4"/>
          <p:bldP spid="12" grpId="0"/>
          <p:bldP spid="12" grpId="1"/>
          <p:bldP spid="12" grpId="3"/>
          <p:bldP spid="13" grpId="0"/>
          <p:bldP spid="13" grpId="1"/>
          <p:bldP spid="13" grpId="2"/>
          <p:bldP spid="13" grpId="3"/>
          <p:bldP spid="13" grpId="5"/>
          <p:bldP spid="14" grpId="0"/>
          <p:bldP spid="14" grpId="1"/>
          <p:bldP spid="14" grpId="2"/>
          <p:bldP spid="14" grpId="3"/>
          <p:bldP spid="15" grpId="0"/>
          <p:bldP spid="15" grpId="1"/>
          <p:bldP spid="15" grpId="2"/>
          <p:bldP spid="15" grpId="3"/>
          <p:bldP spid="18" grpId="0"/>
          <p:bldP spid="18" grpId="1"/>
          <p:bldP spid="18" grpId="2"/>
          <p:bldP spid="21" grpId="0"/>
          <p:bldP spid="21" grpId="1"/>
          <p:bldP spid="21" grpId="2"/>
          <p:bldP spid="22" grpId="0"/>
          <p:bldP spid="22" grpId="1"/>
          <p:bldP spid="22" grpId="2"/>
          <p:bldP spid="34" grpId="0"/>
          <p:bldP spid="34" grpId="1"/>
          <p:bldP spid="35" grpId="0"/>
          <p:bldP spid="35" grpId="1"/>
          <p:bldP spid="35" grpId="2"/>
          <p:bldP spid="115" grpId="0" animBg="1"/>
          <p:bldP spid="115" grpId="1" animBg="1"/>
          <p:bldP spid="115" grpId="2" animBg="1"/>
          <p:bldP spid="116" grpId="0" animBg="1"/>
          <p:bldP spid="116" grpId="1" animBg="1"/>
          <p:bldP spid="116" grpId="2" animBg="1"/>
          <p:bldP spid="117" grpId="0" animBg="1"/>
          <p:bldP spid="117" grpId="1" animBg="1"/>
          <p:bldP spid="117" grpId="2" animBg="1"/>
          <p:bldP spid="200" grpId="0"/>
          <p:bldP spid="200" grpId="1"/>
          <p:bldP spid="200" grpId="2"/>
          <p:bldP spid="37" grpId="0"/>
          <p:bldP spid="37" grpId="1"/>
          <p:bldP spid="38" grpId="0"/>
          <p:bldP spid="38" grpId="1"/>
          <p:bldP spid="38" grpId="2"/>
          <p:bldP spid="38" grpId="4"/>
          <p:bldP spid="39" grpId="0" animBg="1"/>
          <p:bldP spid="39" grpId="2" animBg="1"/>
          <p:bldP spid="40" grpId="0" animBg="1"/>
          <p:bldP spid="40" grpId="1" animBg="1"/>
          <p:bldP spid="40" grpId="2" animBg="1"/>
          <p:bldP spid="40" grpId="3" animBg="1"/>
          <p:bldP spid="2" grpId="0"/>
          <p:bldP spid="2" grpId="1"/>
          <p:bldP spid="2" grpId="3"/>
          <p:bldP spid="9" grpId="0"/>
          <p:bldP spid="9" grpId="1"/>
          <p:bldP spid="9" grpId="3"/>
          <p:bldP spid="16" grpId="0"/>
          <p:bldP spid="16" grpId="2"/>
          <p:bldP spid="17" grpId="0"/>
          <p:bldP spid="17" grpId="1"/>
          <p:bldP spid="17" grpId="2"/>
          <p:bldP spid="17" grpId="3"/>
          <p:bldP spid="19" grpId="0"/>
          <p:bldP spid="19" grpId="2"/>
          <p:bldP spid="20" grpId="0"/>
          <p:bldP spid="20" grpId="2"/>
          <p:bldP spid="45" grpId="0" animBg="1"/>
          <p:bldP spid="45" grpId="1" animBg="1"/>
          <p:bldP spid="45" grpId="3" animBg="1"/>
          <p:bldP spid="73" grpId="0"/>
          <p:bldP spid="73" grpId="1"/>
          <p:bldP spid="73" grpId="3"/>
          <p:bldP spid="74" grpId="0"/>
          <p:bldP spid="74" grpId="2"/>
          <p:bldP spid="75" grpId="0" animBg="1"/>
          <p:bldP spid="75" grpId="1" animBg="1"/>
          <p:bldP spid="75" grpId="2" animBg="1"/>
          <p:bldP spid="75" grpId="3" animBg="1"/>
          <p:bldP spid="75" grpId="4" animBg="1"/>
          <p:bldP spid="76" grpId="0" animBg="1"/>
          <p:bldP spid="76" grpId="1" animBg="1"/>
          <p:bldP spid="76" grpId="2" animBg="1"/>
          <p:bldP spid="76" grpId="3" animBg="1"/>
          <p:bldP spid="76" grpId="4" animBg="1"/>
          <p:bldP spid="77" grpId="0" animBg="1"/>
          <p:bldP spid="77" grpId="1" animBg="1"/>
          <p:bldP spid="77" grpId="2" animBg="1"/>
          <p:bldP spid="77" grpId="3" animBg="1"/>
          <p:bldP spid="77" grpId="4" animBg="1"/>
          <p:bldP spid="78" grpId="0" animBg="1"/>
          <p:bldP spid="78" grpId="1" animBg="1"/>
          <p:bldP spid="78" grpId="2" animBg="1"/>
          <p:bldP spid="78" grpId="3" animBg="1"/>
          <p:bldP spid="78" grpId="4" animBg="1"/>
          <p:bldP spid="79" grpId="0"/>
          <p:bldP spid="79" grpId="1"/>
          <p:bldP spid="79" grpId="2"/>
          <p:bldP spid="79" grpId="3"/>
          <p:bldP spid="79" grpId="4"/>
          <p:bldP spid="80" grpId="0" animBg="1"/>
          <p:bldP spid="80" grpId="1" animBg="1"/>
          <p:bldP spid="80" grpId="2" animBg="1"/>
          <p:bldP spid="80" grpId="3" animBg="1"/>
          <p:bldP spid="80" grpId="4" animBg="1"/>
          <p:bldP spid="81" grpId="0"/>
          <p:bldP spid="81" grpId="1"/>
          <p:bldP spid="81" grpId="2"/>
          <p:bldP spid="81" grpId="3"/>
          <p:bldP spid="118" grpId="0"/>
          <p:bldP spid="118" grpId="2"/>
          <p:bldP spid="143" grpId="0"/>
          <p:bldP spid="143" grpId="1"/>
          <p:bldP spid="143" grpId="2"/>
          <p:bldP spid="178" grpId="0"/>
          <p:bldP spid="178" grpId="1"/>
          <p:bldP spid="178" grpId="2"/>
          <p:bldP spid="178" grpId="3"/>
          <p:bldP spid="178" grpId="4"/>
          <p:bldP spid="178" grpId="5"/>
          <p:bldP spid="178" grpId="7"/>
          <p:bldP spid="179" grpId="0"/>
          <p:bldP spid="179" grpId="2"/>
          <p:bldP spid="180" grpId="0"/>
          <p:bldP spid="180" grpId="1"/>
          <p:bldP spid="180" grpId="2"/>
          <p:bldP spid="180" grpId="3"/>
          <p:bldP spid="180" grpId="6"/>
          <p:bldP spid="181" grpId="0" animBg="1"/>
          <p:bldP spid="181" grpId="1" animBg="1"/>
          <p:bldP spid="181" grpId="2" animBg="1"/>
          <p:bldP spid="181" grpId="3" animBg="1"/>
          <p:bldP spid="181" grpId="4" animBg="1"/>
          <p:bldP spid="182" grpId="0" animBg="1"/>
          <p:bldP spid="182" grpId="1" animBg="1"/>
          <p:bldP spid="182" grpId="2" animBg="1"/>
          <p:bldP spid="182" grpId="3" animBg="1"/>
          <p:bldP spid="182" grpId="4" animBg="1"/>
          <p:bldP spid="183" grpId="0" animBg="1"/>
          <p:bldP spid="183" grpId="1" animBg="1"/>
          <p:bldP spid="183" grpId="2" animBg="1"/>
          <p:bldP spid="183" grpId="3" animBg="1"/>
          <p:bldP spid="183" grpId="4" animBg="1"/>
          <p:bldP spid="184" grpId="0" animBg="1"/>
          <p:bldP spid="184" grpId="1" animBg="1"/>
          <p:bldP spid="184" grpId="2" animBg="1"/>
          <p:bldP spid="184" grpId="3" animBg="1"/>
          <p:bldP spid="184" grpId="4" animBg="1"/>
          <p:bldP spid="185" grpId="0" animBg="1"/>
          <p:bldP spid="185" grpId="1" animBg="1"/>
          <p:bldP spid="185" grpId="2" animBg="1"/>
          <p:bldP spid="185" grpId="3" animBg="1"/>
          <p:bldP spid="185" grpId="4" animBg="1"/>
          <p:bldP spid="186" grpId="0"/>
          <p:bldP spid="186" grpId="2"/>
          <p:bldP spid="187" grpId="0"/>
          <p:bldP spid="187" grpId="1"/>
          <p:bldP spid="187" grpId="4"/>
          <p:bldP spid="188" grpId="0"/>
          <p:bldP spid="188" grpId="2"/>
          <p:bldP spid="193" grpId="0"/>
          <p:bldP spid="193" grpId="1"/>
          <p:bldP spid="193" grpId="2"/>
          <p:bldP spid="194" grpId="0"/>
          <p:bldP spid="194" grpId="1"/>
          <p:bldP spid="196" grpId="0"/>
          <p:bldP spid="196" grpId="2"/>
          <p:bldP spid="198" grpId="0"/>
          <p:bldP spid="198" grpId="1"/>
          <p:bldP spid="199" grpId="0"/>
          <p:bldP spid="199" grpId="1"/>
          <p:bldP spid="199" grpId="2"/>
          <p:bldP spid="199" grpId="3"/>
          <p:bldP spid="199" grpId="4"/>
          <p:bldP spid="199" grpId="5"/>
          <p:bldP spid="199" grpId="6"/>
          <p:bldP spid="197" grpId="0"/>
          <p:bldP spid="197" grpId="1"/>
          <p:bldP spid="201" grpId="0"/>
          <p:bldP spid="201" grpId="1"/>
          <p:bldP spid="202" grpId="0"/>
          <p:bldP spid="202" grpId="1"/>
          <p:bldP spid="202" grpId="2"/>
          <p:bldP spid="204" grpId="0"/>
          <p:bldP spid="204" grpId="2"/>
          <p:bldP spid="206" grpId="0"/>
          <p:bldP spid="206" grpId="1"/>
          <p:bldP spid="207" grpId="0"/>
          <p:bldP spid="207" grpId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725877" y="1849388"/>
            <a:ext cx="759053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 smtClean="0">
                <a:effectLst>
                  <a:glow rad="406400">
                    <a:schemeClr val="bg1">
                      <a:alpha val="90000"/>
                    </a:schemeClr>
                  </a:glow>
                </a:effectLst>
                <a:latin typeface="方正启体简体" pitchFamily="65" charset="-122"/>
                <a:ea typeface="方正启体简体" pitchFamily="65" charset="-122"/>
              </a:rPr>
              <a:t>最炫民族风</a:t>
            </a:r>
            <a:endParaRPr lang="zh-CN" altLang="en-US" sz="11500" b="1" dirty="0">
              <a:effectLst>
                <a:glow rad="406400">
                  <a:schemeClr val="bg1">
                    <a:alpha val="90000"/>
                  </a:schemeClr>
                </a:glow>
              </a:effectLst>
              <a:latin typeface="方正启体简体" pitchFamily="65" charset="-122"/>
              <a:ea typeface="方正启体简体" pitchFamily="65" charset="-122"/>
            </a:endParaRPr>
          </a:p>
        </p:txBody>
      </p:sp>
      <p:sp>
        <p:nvSpPr>
          <p:cNvPr id="3" name="风"/>
          <p:cNvSpPr txBox="1"/>
          <p:nvPr/>
        </p:nvSpPr>
        <p:spPr>
          <a:xfrm>
            <a:off x="781220" y="1832842"/>
            <a:ext cx="755847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ln w="12700">
                  <a:solidFill>
                    <a:srgbClr val="FFFF00"/>
                  </a:solidFill>
                </a:ln>
                <a:solidFill>
                  <a:srgbClr val="FFCC00"/>
                </a:solidFill>
                <a:effectLst/>
                <a:latin typeface="方正启体简体" pitchFamily="65" charset="-122"/>
                <a:ea typeface="方正启体简体" pitchFamily="65" charset="-122"/>
              </a:rPr>
              <a:t>最</a:t>
            </a:r>
            <a:r>
              <a:rPr lang="zh-CN" altLang="en-US" sz="11500" dirty="0" smtClean="0">
                <a:ln w="12700">
                  <a:solidFill>
                    <a:srgbClr val="FFFF00"/>
                  </a:solidFill>
                </a:ln>
                <a:solidFill>
                  <a:srgbClr val="FFCC00"/>
                </a:solidFill>
                <a:effectLst/>
                <a:latin typeface="方正启体简体" pitchFamily="65" charset="-122"/>
                <a:ea typeface="方正启体简体" pitchFamily="65" charset="-122"/>
              </a:rPr>
              <a:t>炫民族风</a:t>
            </a:r>
            <a:endParaRPr lang="zh-CN" altLang="en-US" sz="11500" dirty="0">
              <a:ln w="12700">
                <a:solidFill>
                  <a:srgbClr val="FFFF00"/>
                </a:solidFill>
              </a:ln>
              <a:solidFill>
                <a:srgbClr val="FFCC00"/>
              </a:solidFill>
              <a:effectLst/>
              <a:latin typeface="方正启体简体" pitchFamily="65" charset="-122"/>
              <a:ea typeface="方正启体简体" pitchFamily="65" charset="-122"/>
            </a:endParaRPr>
          </a:p>
        </p:txBody>
      </p:sp>
      <p:sp>
        <p:nvSpPr>
          <p:cNvPr id="2" name="风"/>
          <p:cNvSpPr txBox="1"/>
          <p:nvPr/>
        </p:nvSpPr>
        <p:spPr>
          <a:xfrm>
            <a:off x="792760" y="1859548"/>
            <a:ext cx="7558479" cy="186204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r>
              <a:rPr lang="zh-CN" altLang="en-US" sz="11500" dirty="0">
                <a:ln w="12700">
                  <a:solidFill>
                    <a:srgbClr val="FFFF00"/>
                  </a:solidFill>
                </a:ln>
                <a:solidFill>
                  <a:srgbClr val="FFCC00"/>
                </a:solidFill>
                <a:effectLst>
                  <a:glow rad="101600">
                    <a:srgbClr val="FFCC00">
                      <a:alpha val="60000"/>
                    </a:srgb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方正启体简体" pitchFamily="65" charset="-122"/>
                <a:ea typeface="方正启体简体" pitchFamily="65" charset="-122"/>
              </a:rPr>
              <a:t>最</a:t>
            </a:r>
            <a:r>
              <a:rPr lang="zh-CN" altLang="en-US" sz="11500" dirty="0" smtClean="0">
                <a:ln w="12700">
                  <a:solidFill>
                    <a:srgbClr val="FFFF00"/>
                  </a:solidFill>
                </a:ln>
                <a:solidFill>
                  <a:srgbClr val="FFCC00"/>
                </a:solidFill>
                <a:effectLst>
                  <a:glow rad="101600">
                    <a:srgbClr val="FFCC00">
                      <a:alpha val="60000"/>
                    </a:srgb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方正启体简体" pitchFamily="65" charset="-122"/>
                <a:ea typeface="方正启体简体" pitchFamily="65" charset="-122"/>
              </a:rPr>
              <a:t>炫民族风</a:t>
            </a:r>
            <a:endParaRPr lang="zh-CN" altLang="en-US" sz="11500" dirty="0">
              <a:ln w="12700">
                <a:solidFill>
                  <a:srgbClr val="FFFF00"/>
                </a:solidFill>
              </a:ln>
              <a:solidFill>
                <a:srgbClr val="FFCC00"/>
              </a:solidFill>
              <a:effectLst>
                <a:glow rad="101600">
                  <a:srgbClr val="FFCC00">
                    <a:alpha val="60000"/>
                  </a:srgbClr>
                </a:glow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方正启体简体" pitchFamily="65" charset="-122"/>
              <a:ea typeface="方正启体简体" pitchFamily="65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228" r="78517"/>
          <a:stretch/>
        </p:blipFill>
        <p:spPr bwMode="auto">
          <a:xfrm flipV="1">
            <a:off x="430921" y="3433564"/>
            <a:ext cx="1731512" cy="423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77" r="42538"/>
          <a:stretch/>
        </p:blipFill>
        <p:spPr bwMode="auto">
          <a:xfrm flipV="1">
            <a:off x="3936443" y="3433564"/>
            <a:ext cx="1248032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82" t="63228" r="59914"/>
          <a:stretch/>
        </p:blipFill>
        <p:spPr bwMode="auto">
          <a:xfrm flipV="1">
            <a:off x="2119184" y="3433564"/>
            <a:ext cx="1692876" cy="423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72" t="40872" r="22097"/>
          <a:stretch/>
        </p:blipFill>
        <p:spPr bwMode="auto">
          <a:xfrm flipV="1">
            <a:off x="5184475" y="3433564"/>
            <a:ext cx="1606379" cy="681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392" t="55159"/>
          <a:stretch/>
        </p:blipFill>
        <p:spPr bwMode="auto">
          <a:xfrm flipV="1">
            <a:off x="6876256" y="3433564"/>
            <a:ext cx="1822127" cy="516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517" b="36772"/>
          <a:stretch/>
        </p:blipFill>
        <p:spPr bwMode="auto">
          <a:xfrm flipV="1">
            <a:off x="430921" y="3857228"/>
            <a:ext cx="1731512" cy="728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82" r="59914" b="36772"/>
          <a:stretch/>
        </p:blipFill>
        <p:spPr bwMode="auto">
          <a:xfrm flipV="1">
            <a:off x="2119184" y="3857228"/>
            <a:ext cx="1692876" cy="728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72" r="22097" b="59129"/>
          <a:stretch/>
        </p:blipFill>
        <p:spPr bwMode="auto">
          <a:xfrm flipV="1">
            <a:off x="5184474" y="4114800"/>
            <a:ext cx="1606379" cy="470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392" b="45901"/>
          <a:stretch/>
        </p:blipFill>
        <p:spPr bwMode="auto">
          <a:xfrm flipV="1">
            <a:off x="6876256" y="3950196"/>
            <a:ext cx="1822127" cy="623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78517" b="-3436"/>
          <a:stretch/>
        </p:blipFill>
        <p:spPr bwMode="auto">
          <a:xfrm flipV="1">
            <a:off x="430921" y="3413776"/>
            <a:ext cx="1731512" cy="1191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82" t="1" r="59914" b="5158"/>
          <a:stretch/>
        </p:blipFill>
        <p:spPr bwMode="auto">
          <a:xfrm flipV="1">
            <a:off x="2120499" y="3512783"/>
            <a:ext cx="1692876" cy="109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77" r="42538"/>
          <a:stretch/>
        </p:blipFill>
        <p:spPr bwMode="auto">
          <a:xfrm flipV="1">
            <a:off x="3947984" y="3453351"/>
            <a:ext cx="1248032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72" r="22097" b="5159"/>
          <a:stretch/>
        </p:blipFill>
        <p:spPr bwMode="auto">
          <a:xfrm flipV="1">
            <a:off x="5170057" y="3483443"/>
            <a:ext cx="1606379" cy="109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392" b="-5292"/>
          <a:stretch/>
        </p:blipFill>
        <p:spPr bwMode="auto">
          <a:xfrm flipV="1">
            <a:off x="6876256" y="3392374"/>
            <a:ext cx="1822127" cy="1213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187624" y="718862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</a:rPr>
              <a:t>你是我天边最美的云彩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228851" y="1303637"/>
            <a:ext cx="42058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</a:rPr>
              <a:t>让我用心把你留下来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17557" y="188841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</a:rPr>
              <a:t>着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47664" y="1997820"/>
            <a:ext cx="738664" cy="316835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lvl="0"/>
            <a:r>
              <a:rPr lang="zh-CN" altLang="en-US" sz="3600" dirty="0">
                <a:solidFill>
                  <a:srgbClr val="FFCC00"/>
                </a:solidFill>
                <a:latin typeface="德彪钢笔行书字库" pitchFamily="2" charset="-122"/>
                <a:ea typeface="德彪钢笔行书字库" pitchFamily="2" charset="-122"/>
              </a:rPr>
              <a:t>最炫的民族风</a:t>
            </a:r>
          </a:p>
        </p:txBody>
      </p:sp>
      <p:sp>
        <p:nvSpPr>
          <p:cNvPr id="7" name="矩形 6"/>
          <p:cNvSpPr/>
          <p:nvPr/>
        </p:nvSpPr>
        <p:spPr>
          <a:xfrm>
            <a:off x="1115616" y="1969011"/>
            <a:ext cx="738664" cy="55399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3600" dirty="0" smtClean="0">
                <a:solidFill>
                  <a:prstClr val="white"/>
                </a:solidFill>
              </a:rPr>
              <a:t>悠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621413" y="188841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prstClr val="white"/>
                </a:solidFill>
              </a:rPr>
              <a:t>悠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2053461" y="188826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prstClr val="white"/>
                </a:solidFill>
              </a:rPr>
              <a:t>地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2483768" y="188826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prstClr val="white"/>
                </a:solidFill>
              </a:rPr>
              <a:t>唱</a:t>
            </a:r>
            <a:endParaRPr lang="zh-CN" altLang="en-US" dirty="0"/>
          </a:p>
        </p:txBody>
      </p:sp>
      <p:grpSp>
        <p:nvGrpSpPr>
          <p:cNvPr id="29" name="组合 28"/>
          <p:cNvGrpSpPr/>
          <p:nvPr/>
        </p:nvGrpSpPr>
        <p:grpSpPr>
          <a:xfrm>
            <a:off x="5485042" y="804966"/>
            <a:ext cx="890750" cy="972414"/>
            <a:chOff x="2989221" y="-202226"/>
            <a:chExt cx="890750" cy="972414"/>
          </a:xfrm>
        </p:grpSpPr>
        <p:grpSp>
          <p:nvGrpSpPr>
            <p:cNvPr id="30" name="组合 29"/>
            <p:cNvGrpSpPr/>
            <p:nvPr/>
          </p:nvGrpSpPr>
          <p:grpSpPr>
            <a:xfrm>
              <a:off x="2989221" y="-202226"/>
              <a:ext cx="890750" cy="964996"/>
              <a:chOff x="2337341" y="-944550"/>
              <a:chExt cx="1767675" cy="1915015"/>
            </a:xfrm>
          </p:grpSpPr>
          <p:sp>
            <p:nvSpPr>
              <p:cNvPr id="32" name="任意多边形 31"/>
              <p:cNvSpPr/>
              <p:nvPr/>
            </p:nvSpPr>
            <p:spPr>
              <a:xfrm>
                <a:off x="2445390" y="-188017"/>
                <a:ext cx="1523165" cy="1158482"/>
              </a:xfrm>
              <a:custGeom>
                <a:avLst/>
                <a:gdLst>
                  <a:gd name="connsiteX0" fmla="*/ 763717 w 1510477"/>
                  <a:gd name="connsiteY0" fmla="*/ 2180 h 1168643"/>
                  <a:gd name="connsiteX1" fmla="*/ 954217 w 1510477"/>
                  <a:gd name="connsiteY1" fmla="*/ 93620 h 1168643"/>
                  <a:gd name="connsiteX2" fmla="*/ 1076137 w 1510477"/>
                  <a:gd name="connsiteY2" fmla="*/ 268880 h 1168643"/>
                  <a:gd name="connsiteX3" fmla="*/ 1198057 w 1510477"/>
                  <a:gd name="connsiteY3" fmla="*/ 398420 h 1168643"/>
                  <a:gd name="connsiteX4" fmla="*/ 1358077 w 1510477"/>
                  <a:gd name="connsiteY4" fmla="*/ 543200 h 1168643"/>
                  <a:gd name="connsiteX5" fmla="*/ 1449517 w 1510477"/>
                  <a:gd name="connsiteY5" fmla="*/ 619400 h 1168643"/>
                  <a:gd name="connsiteX6" fmla="*/ 1510477 w 1510477"/>
                  <a:gd name="connsiteY6" fmla="*/ 756560 h 1168643"/>
                  <a:gd name="connsiteX7" fmla="*/ 1510477 w 1510477"/>
                  <a:gd name="connsiteY7" fmla="*/ 878480 h 1168643"/>
                  <a:gd name="connsiteX8" fmla="*/ 1449517 w 1510477"/>
                  <a:gd name="connsiteY8" fmla="*/ 1046120 h 1168643"/>
                  <a:gd name="connsiteX9" fmla="*/ 1319977 w 1510477"/>
                  <a:gd name="connsiteY9" fmla="*/ 1145180 h 1168643"/>
                  <a:gd name="connsiteX10" fmla="*/ 1144717 w 1510477"/>
                  <a:gd name="connsiteY10" fmla="*/ 1168040 h 1168643"/>
                  <a:gd name="connsiteX11" fmla="*/ 999937 w 1510477"/>
                  <a:gd name="connsiteY11" fmla="*/ 1129940 h 1168643"/>
                  <a:gd name="connsiteX12" fmla="*/ 847537 w 1510477"/>
                  <a:gd name="connsiteY12" fmla="*/ 1084220 h 1168643"/>
                  <a:gd name="connsiteX13" fmla="*/ 733237 w 1510477"/>
                  <a:gd name="connsiteY13" fmla="*/ 1084220 h 1168643"/>
                  <a:gd name="connsiteX14" fmla="*/ 641797 w 1510477"/>
                  <a:gd name="connsiteY14" fmla="*/ 1114700 h 1168643"/>
                  <a:gd name="connsiteX15" fmla="*/ 512257 w 1510477"/>
                  <a:gd name="connsiteY15" fmla="*/ 1137560 h 1168643"/>
                  <a:gd name="connsiteX16" fmla="*/ 405577 w 1510477"/>
                  <a:gd name="connsiteY16" fmla="*/ 1160420 h 1168643"/>
                  <a:gd name="connsiteX17" fmla="*/ 260797 w 1510477"/>
                  <a:gd name="connsiteY17" fmla="*/ 1152800 h 1168643"/>
                  <a:gd name="connsiteX18" fmla="*/ 108397 w 1510477"/>
                  <a:gd name="connsiteY18" fmla="*/ 1061360 h 1168643"/>
                  <a:gd name="connsiteX19" fmla="*/ 9337 w 1510477"/>
                  <a:gd name="connsiteY19" fmla="*/ 893720 h 1168643"/>
                  <a:gd name="connsiteX20" fmla="*/ 9337 w 1510477"/>
                  <a:gd name="connsiteY20" fmla="*/ 756560 h 1168643"/>
                  <a:gd name="connsiteX21" fmla="*/ 55057 w 1510477"/>
                  <a:gd name="connsiteY21" fmla="*/ 619400 h 1168643"/>
                  <a:gd name="connsiteX22" fmla="*/ 131257 w 1510477"/>
                  <a:gd name="connsiteY22" fmla="*/ 550820 h 1168643"/>
                  <a:gd name="connsiteX23" fmla="*/ 215077 w 1510477"/>
                  <a:gd name="connsiteY23" fmla="*/ 482240 h 1168643"/>
                  <a:gd name="connsiteX24" fmla="*/ 359857 w 1510477"/>
                  <a:gd name="connsiteY24" fmla="*/ 375560 h 1168643"/>
                  <a:gd name="connsiteX25" fmla="*/ 458917 w 1510477"/>
                  <a:gd name="connsiteY25" fmla="*/ 253640 h 1168643"/>
                  <a:gd name="connsiteX26" fmla="*/ 527497 w 1510477"/>
                  <a:gd name="connsiteY26" fmla="*/ 169820 h 1168643"/>
                  <a:gd name="connsiteX27" fmla="*/ 588457 w 1510477"/>
                  <a:gd name="connsiteY27" fmla="*/ 86000 h 1168643"/>
                  <a:gd name="connsiteX28" fmla="*/ 664657 w 1510477"/>
                  <a:gd name="connsiteY28" fmla="*/ 32660 h 1168643"/>
                  <a:gd name="connsiteX29" fmla="*/ 763717 w 1510477"/>
                  <a:gd name="connsiteY29" fmla="*/ 2180 h 1168643"/>
                  <a:gd name="connsiteX0" fmla="*/ 804992 w 1510477"/>
                  <a:gd name="connsiteY0" fmla="*/ 2254 h 1168717"/>
                  <a:gd name="connsiteX1" fmla="*/ 954217 w 1510477"/>
                  <a:gd name="connsiteY1" fmla="*/ 93694 h 1168717"/>
                  <a:gd name="connsiteX2" fmla="*/ 1076137 w 1510477"/>
                  <a:gd name="connsiteY2" fmla="*/ 268954 h 1168717"/>
                  <a:gd name="connsiteX3" fmla="*/ 1198057 w 1510477"/>
                  <a:gd name="connsiteY3" fmla="*/ 398494 h 1168717"/>
                  <a:gd name="connsiteX4" fmla="*/ 1358077 w 1510477"/>
                  <a:gd name="connsiteY4" fmla="*/ 543274 h 1168717"/>
                  <a:gd name="connsiteX5" fmla="*/ 1449517 w 1510477"/>
                  <a:gd name="connsiteY5" fmla="*/ 619474 h 1168717"/>
                  <a:gd name="connsiteX6" fmla="*/ 1510477 w 1510477"/>
                  <a:gd name="connsiteY6" fmla="*/ 756634 h 1168717"/>
                  <a:gd name="connsiteX7" fmla="*/ 1510477 w 1510477"/>
                  <a:gd name="connsiteY7" fmla="*/ 878554 h 1168717"/>
                  <a:gd name="connsiteX8" fmla="*/ 1449517 w 1510477"/>
                  <a:gd name="connsiteY8" fmla="*/ 1046194 h 1168717"/>
                  <a:gd name="connsiteX9" fmla="*/ 1319977 w 1510477"/>
                  <a:gd name="connsiteY9" fmla="*/ 1145254 h 1168717"/>
                  <a:gd name="connsiteX10" fmla="*/ 1144717 w 1510477"/>
                  <a:gd name="connsiteY10" fmla="*/ 1168114 h 1168717"/>
                  <a:gd name="connsiteX11" fmla="*/ 999937 w 1510477"/>
                  <a:gd name="connsiteY11" fmla="*/ 1130014 h 1168717"/>
                  <a:gd name="connsiteX12" fmla="*/ 847537 w 1510477"/>
                  <a:gd name="connsiteY12" fmla="*/ 1084294 h 1168717"/>
                  <a:gd name="connsiteX13" fmla="*/ 733237 w 1510477"/>
                  <a:gd name="connsiteY13" fmla="*/ 1084294 h 1168717"/>
                  <a:gd name="connsiteX14" fmla="*/ 641797 w 1510477"/>
                  <a:gd name="connsiteY14" fmla="*/ 1114774 h 1168717"/>
                  <a:gd name="connsiteX15" fmla="*/ 512257 w 1510477"/>
                  <a:gd name="connsiteY15" fmla="*/ 1137634 h 1168717"/>
                  <a:gd name="connsiteX16" fmla="*/ 405577 w 1510477"/>
                  <a:gd name="connsiteY16" fmla="*/ 1160494 h 1168717"/>
                  <a:gd name="connsiteX17" fmla="*/ 260797 w 1510477"/>
                  <a:gd name="connsiteY17" fmla="*/ 1152874 h 1168717"/>
                  <a:gd name="connsiteX18" fmla="*/ 108397 w 1510477"/>
                  <a:gd name="connsiteY18" fmla="*/ 1061434 h 1168717"/>
                  <a:gd name="connsiteX19" fmla="*/ 9337 w 1510477"/>
                  <a:gd name="connsiteY19" fmla="*/ 893794 h 1168717"/>
                  <a:gd name="connsiteX20" fmla="*/ 9337 w 1510477"/>
                  <a:gd name="connsiteY20" fmla="*/ 756634 h 1168717"/>
                  <a:gd name="connsiteX21" fmla="*/ 55057 w 1510477"/>
                  <a:gd name="connsiteY21" fmla="*/ 619474 h 1168717"/>
                  <a:gd name="connsiteX22" fmla="*/ 131257 w 1510477"/>
                  <a:gd name="connsiteY22" fmla="*/ 550894 h 1168717"/>
                  <a:gd name="connsiteX23" fmla="*/ 215077 w 1510477"/>
                  <a:gd name="connsiteY23" fmla="*/ 482314 h 1168717"/>
                  <a:gd name="connsiteX24" fmla="*/ 359857 w 1510477"/>
                  <a:gd name="connsiteY24" fmla="*/ 375634 h 1168717"/>
                  <a:gd name="connsiteX25" fmla="*/ 458917 w 1510477"/>
                  <a:gd name="connsiteY25" fmla="*/ 253714 h 1168717"/>
                  <a:gd name="connsiteX26" fmla="*/ 527497 w 1510477"/>
                  <a:gd name="connsiteY26" fmla="*/ 169894 h 1168717"/>
                  <a:gd name="connsiteX27" fmla="*/ 588457 w 1510477"/>
                  <a:gd name="connsiteY27" fmla="*/ 86074 h 1168717"/>
                  <a:gd name="connsiteX28" fmla="*/ 664657 w 1510477"/>
                  <a:gd name="connsiteY28" fmla="*/ 32734 h 1168717"/>
                  <a:gd name="connsiteX29" fmla="*/ 804992 w 1510477"/>
                  <a:gd name="connsiteY29" fmla="*/ 2254 h 1168717"/>
                  <a:gd name="connsiteX0" fmla="*/ 804992 w 1510477"/>
                  <a:gd name="connsiteY0" fmla="*/ 3140 h 1169603"/>
                  <a:gd name="connsiteX1" fmla="*/ 954217 w 1510477"/>
                  <a:gd name="connsiteY1" fmla="*/ 94580 h 1169603"/>
                  <a:gd name="connsiteX2" fmla="*/ 1076137 w 1510477"/>
                  <a:gd name="connsiteY2" fmla="*/ 269840 h 1169603"/>
                  <a:gd name="connsiteX3" fmla="*/ 1198057 w 1510477"/>
                  <a:gd name="connsiteY3" fmla="*/ 399380 h 1169603"/>
                  <a:gd name="connsiteX4" fmla="*/ 1358077 w 1510477"/>
                  <a:gd name="connsiteY4" fmla="*/ 544160 h 1169603"/>
                  <a:gd name="connsiteX5" fmla="*/ 1449517 w 1510477"/>
                  <a:gd name="connsiteY5" fmla="*/ 620360 h 1169603"/>
                  <a:gd name="connsiteX6" fmla="*/ 1510477 w 1510477"/>
                  <a:gd name="connsiteY6" fmla="*/ 757520 h 1169603"/>
                  <a:gd name="connsiteX7" fmla="*/ 1510477 w 1510477"/>
                  <a:gd name="connsiteY7" fmla="*/ 879440 h 1169603"/>
                  <a:gd name="connsiteX8" fmla="*/ 1449517 w 1510477"/>
                  <a:gd name="connsiteY8" fmla="*/ 1047080 h 1169603"/>
                  <a:gd name="connsiteX9" fmla="*/ 1319977 w 1510477"/>
                  <a:gd name="connsiteY9" fmla="*/ 1146140 h 1169603"/>
                  <a:gd name="connsiteX10" fmla="*/ 1144717 w 1510477"/>
                  <a:gd name="connsiteY10" fmla="*/ 1169000 h 1169603"/>
                  <a:gd name="connsiteX11" fmla="*/ 999937 w 1510477"/>
                  <a:gd name="connsiteY11" fmla="*/ 1130900 h 1169603"/>
                  <a:gd name="connsiteX12" fmla="*/ 847537 w 1510477"/>
                  <a:gd name="connsiteY12" fmla="*/ 1085180 h 1169603"/>
                  <a:gd name="connsiteX13" fmla="*/ 733237 w 1510477"/>
                  <a:gd name="connsiteY13" fmla="*/ 1085180 h 1169603"/>
                  <a:gd name="connsiteX14" fmla="*/ 641797 w 1510477"/>
                  <a:gd name="connsiteY14" fmla="*/ 1115660 h 1169603"/>
                  <a:gd name="connsiteX15" fmla="*/ 512257 w 1510477"/>
                  <a:gd name="connsiteY15" fmla="*/ 1138520 h 1169603"/>
                  <a:gd name="connsiteX16" fmla="*/ 405577 w 1510477"/>
                  <a:gd name="connsiteY16" fmla="*/ 1161380 h 1169603"/>
                  <a:gd name="connsiteX17" fmla="*/ 260797 w 1510477"/>
                  <a:gd name="connsiteY17" fmla="*/ 1153760 h 1169603"/>
                  <a:gd name="connsiteX18" fmla="*/ 108397 w 1510477"/>
                  <a:gd name="connsiteY18" fmla="*/ 1062320 h 1169603"/>
                  <a:gd name="connsiteX19" fmla="*/ 9337 w 1510477"/>
                  <a:gd name="connsiteY19" fmla="*/ 894680 h 1169603"/>
                  <a:gd name="connsiteX20" fmla="*/ 9337 w 1510477"/>
                  <a:gd name="connsiteY20" fmla="*/ 757520 h 1169603"/>
                  <a:gd name="connsiteX21" fmla="*/ 55057 w 1510477"/>
                  <a:gd name="connsiteY21" fmla="*/ 620360 h 1169603"/>
                  <a:gd name="connsiteX22" fmla="*/ 131257 w 1510477"/>
                  <a:gd name="connsiteY22" fmla="*/ 551780 h 1169603"/>
                  <a:gd name="connsiteX23" fmla="*/ 215077 w 1510477"/>
                  <a:gd name="connsiteY23" fmla="*/ 483200 h 1169603"/>
                  <a:gd name="connsiteX24" fmla="*/ 359857 w 1510477"/>
                  <a:gd name="connsiteY24" fmla="*/ 376520 h 1169603"/>
                  <a:gd name="connsiteX25" fmla="*/ 458917 w 1510477"/>
                  <a:gd name="connsiteY25" fmla="*/ 254600 h 1169603"/>
                  <a:gd name="connsiteX26" fmla="*/ 527497 w 1510477"/>
                  <a:gd name="connsiteY26" fmla="*/ 170780 h 1169603"/>
                  <a:gd name="connsiteX27" fmla="*/ 588457 w 1510477"/>
                  <a:gd name="connsiteY27" fmla="*/ 86960 h 1169603"/>
                  <a:gd name="connsiteX28" fmla="*/ 677357 w 1510477"/>
                  <a:gd name="connsiteY28" fmla="*/ 27270 h 1169603"/>
                  <a:gd name="connsiteX29" fmla="*/ 804992 w 1510477"/>
                  <a:gd name="connsiteY29" fmla="*/ 3140 h 1169603"/>
                  <a:gd name="connsiteX0" fmla="*/ 817692 w 1510477"/>
                  <a:gd name="connsiteY0" fmla="*/ 4719 h 1158482"/>
                  <a:gd name="connsiteX1" fmla="*/ 954217 w 1510477"/>
                  <a:gd name="connsiteY1" fmla="*/ 83459 h 1158482"/>
                  <a:gd name="connsiteX2" fmla="*/ 1076137 w 1510477"/>
                  <a:gd name="connsiteY2" fmla="*/ 258719 h 1158482"/>
                  <a:gd name="connsiteX3" fmla="*/ 1198057 w 1510477"/>
                  <a:gd name="connsiteY3" fmla="*/ 388259 h 1158482"/>
                  <a:gd name="connsiteX4" fmla="*/ 1358077 w 1510477"/>
                  <a:gd name="connsiteY4" fmla="*/ 533039 h 1158482"/>
                  <a:gd name="connsiteX5" fmla="*/ 1449517 w 1510477"/>
                  <a:gd name="connsiteY5" fmla="*/ 609239 h 1158482"/>
                  <a:gd name="connsiteX6" fmla="*/ 1510477 w 1510477"/>
                  <a:gd name="connsiteY6" fmla="*/ 746399 h 1158482"/>
                  <a:gd name="connsiteX7" fmla="*/ 1510477 w 1510477"/>
                  <a:gd name="connsiteY7" fmla="*/ 868319 h 1158482"/>
                  <a:gd name="connsiteX8" fmla="*/ 1449517 w 1510477"/>
                  <a:gd name="connsiteY8" fmla="*/ 1035959 h 1158482"/>
                  <a:gd name="connsiteX9" fmla="*/ 1319977 w 1510477"/>
                  <a:gd name="connsiteY9" fmla="*/ 1135019 h 1158482"/>
                  <a:gd name="connsiteX10" fmla="*/ 1144717 w 1510477"/>
                  <a:gd name="connsiteY10" fmla="*/ 1157879 h 1158482"/>
                  <a:gd name="connsiteX11" fmla="*/ 999937 w 1510477"/>
                  <a:gd name="connsiteY11" fmla="*/ 1119779 h 1158482"/>
                  <a:gd name="connsiteX12" fmla="*/ 847537 w 1510477"/>
                  <a:gd name="connsiteY12" fmla="*/ 1074059 h 1158482"/>
                  <a:gd name="connsiteX13" fmla="*/ 733237 w 1510477"/>
                  <a:gd name="connsiteY13" fmla="*/ 1074059 h 1158482"/>
                  <a:gd name="connsiteX14" fmla="*/ 641797 w 1510477"/>
                  <a:gd name="connsiteY14" fmla="*/ 1104539 h 1158482"/>
                  <a:gd name="connsiteX15" fmla="*/ 512257 w 1510477"/>
                  <a:gd name="connsiteY15" fmla="*/ 1127399 h 1158482"/>
                  <a:gd name="connsiteX16" fmla="*/ 405577 w 1510477"/>
                  <a:gd name="connsiteY16" fmla="*/ 1150259 h 1158482"/>
                  <a:gd name="connsiteX17" fmla="*/ 260797 w 1510477"/>
                  <a:gd name="connsiteY17" fmla="*/ 1142639 h 1158482"/>
                  <a:gd name="connsiteX18" fmla="*/ 108397 w 1510477"/>
                  <a:gd name="connsiteY18" fmla="*/ 1051199 h 1158482"/>
                  <a:gd name="connsiteX19" fmla="*/ 9337 w 1510477"/>
                  <a:gd name="connsiteY19" fmla="*/ 883559 h 1158482"/>
                  <a:gd name="connsiteX20" fmla="*/ 9337 w 1510477"/>
                  <a:gd name="connsiteY20" fmla="*/ 746399 h 1158482"/>
                  <a:gd name="connsiteX21" fmla="*/ 55057 w 1510477"/>
                  <a:gd name="connsiteY21" fmla="*/ 609239 h 1158482"/>
                  <a:gd name="connsiteX22" fmla="*/ 131257 w 1510477"/>
                  <a:gd name="connsiteY22" fmla="*/ 540659 h 1158482"/>
                  <a:gd name="connsiteX23" fmla="*/ 215077 w 1510477"/>
                  <a:gd name="connsiteY23" fmla="*/ 472079 h 1158482"/>
                  <a:gd name="connsiteX24" fmla="*/ 359857 w 1510477"/>
                  <a:gd name="connsiteY24" fmla="*/ 365399 h 1158482"/>
                  <a:gd name="connsiteX25" fmla="*/ 458917 w 1510477"/>
                  <a:gd name="connsiteY25" fmla="*/ 243479 h 1158482"/>
                  <a:gd name="connsiteX26" fmla="*/ 527497 w 1510477"/>
                  <a:gd name="connsiteY26" fmla="*/ 159659 h 1158482"/>
                  <a:gd name="connsiteX27" fmla="*/ 588457 w 1510477"/>
                  <a:gd name="connsiteY27" fmla="*/ 75839 h 1158482"/>
                  <a:gd name="connsiteX28" fmla="*/ 677357 w 1510477"/>
                  <a:gd name="connsiteY28" fmla="*/ 16149 h 1158482"/>
                  <a:gd name="connsiteX29" fmla="*/ 817692 w 1510477"/>
                  <a:gd name="connsiteY29" fmla="*/ 4719 h 1158482"/>
                  <a:gd name="connsiteX0" fmla="*/ 817692 w 1510477"/>
                  <a:gd name="connsiteY0" fmla="*/ 4719 h 1158482"/>
                  <a:gd name="connsiteX1" fmla="*/ 954217 w 1510477"/>
                  <a:gd name="connsiteY1" fmla="*/ 83459 h 1158482"/>
                  <a:gd name="connsiteX2" fmla="*/ 1076137 w 1510477"/>
                  <a:gd name="connsiteY2" fmla="*/ 258719 h 1158482"/>
                  <a:gd name="connsiteX3" fmla="*/ 1198057 w 1510477"/>
                  <a:gd name="connsiteY3" fmla="*/ 388259 h 1158482"/>
                  <a:gd name="connsiteX4" fmla="*/ 1358077 w 1510477"/>
                  <a:gd name="connsiteY4" fmla="*/ 533039 h 1158482"/>
                  <a:gd name="connsiteX5" fmla="*/ 1449517 w 1510477"/>
                  <a:gd name="connsiteY5" fmla="*/ 609239 h 1158482"/>
                  <a:gd name="connsiteX6" fmla="*/ 1510477 w 1510477"/>
                  <a:gd name="connsiteY6" fmla="*/ 746399 h 1158482"/>
                  <a:gd name="connsiteX7" fmla="*/ 1510477 w 1510477"/>
                  <a:gd name="connsiteY7" fmla="*/ 868319 h 1158482"/>
                  <a:gd name="connsiteX8" fmla="*/ 1449517 w 1510477"/>
                  <a:gd name="connsiteY8" fmla="*/ 1035959 h 1158482"/>
                  <a:gd name="connsiteX9" fmla="*/ 1319977 w 1510477"/>
                  <a:gd name="connsiteY9" fmla="*/ 1135019 h 1158482"/>
                  <a:gd name="connsiteX10" fmla="*/ 1144717 w 1510477"/>
                  <a:gd name="connsiteY10" fmla="*/ 1157879 h 1158482"/>
                  <a:gd name="connsiteX11" fmla="*/ 999937 w 1510477"/>
                  <a:gd name="connsiteY11" fmla="*/ 1119779 h 1158482"/>
                  <a:gd name="connsiteX12" fmla="*/ 847537 w 1510477"/>
                  <a:gd name="connsiteY12" fmla="*/ 1074059 h 1158482"/>
                  <a:gd name="connsiteX13" fmla="*/ 733237 w 1510477"/>
                  <a:gd name="connsiteY13" fmla="*/ 1074059 h 1158482"/>
                  <a:gd name="connsiteX14" fmla="*/ 641797 w 1510477"/>
                  <a:gd name="connsiteY14" fmla="*/ 1104539 h 1158482"/>
                  <a:gd name="connsiteX15" fmla="*/ 512257 w 1510477"/>
                  <a:gd name="connsiteY15" fmla="*/ 1127399 h 1158482"/>
                  <a:gd name="connsiteX16" fmla="*/ 405577 w 1510477"/>
                  <a:gd name="connsiteY16" fmla="*/ 1150259 h 1158482"/>
                  <a:gd name="connsiteX17" fmla="*/ 260797 w 1510477"/>
                  <a:gd name="connsiteY17" fmla="*/ 1142639 h 1158482"/>
                  <a:gd name="connsiteX18" fmla="*/ 108397 w 1510477"/>
                  <a:gd name="connsiteY18" fmla="*/ 1051199 h 1158482"/>
                  <a:gd name="connsiteX19" fmla="*/ 9337 w 1510477"/>
                  <a:gd name="connsiteY19" fmla="*/ 883559 h 1158482"/>
                  <a:gd name="connsiteX20" fmla="*/ 9337 w 1510477"/>
                  <a:gd name="connsiteY20" fmla="*/ 746399 h 1158482"/>
                  <a:gd name="connsiteX21" fmla="*/ 55057 w 1510477"/>
                  <a:gd name="connsiteY21" fmla="*/ 609239 h 1158482"/>
                  <a:gd name="connsiteX22" fmla="*/ 131257 w 1510477"/>
                  <a:gd name="connsiteY22" fmla="*/ 540659 h 1158482"/>
                  <a:gd name="connsiteX23" fmla="*/ 227777 w 1510477"/>
                  <a:gd name="connsiteY23" fmla="*/ 468904 h 1158482"/>
                  <a:gd name="connsiteX24" fmla="*/ 359857 w 1510477"/>
                  <a:gd name="connsiteY24" fmla="*/ 365399 h 1158482"/>
                  <a:gd name="connsiteX25" fmla="*/ 458917 w 1510477"/>
                  <a:gd name="connsiteY25" fmla="*/ 243479 h 1158482"/>
                  <a:gd name="connsiteX26" fmla="*/ 527497 w 1510477"/>
                  <a:gd name="connsiteY26" fmla="*/ 159659 h 1158482"/>
                  <a:gd name="connsiteX27" fmla="*/ 588457 w 1510477"/>
                  <a:gd name="connsiteY27" fmla="*/ 75839 h 1158482"/>
                  <a:gd name="connsiteX28" fmla="*/ 677357 w 1510477"/>
                  <a:gd name="connsiteY28" fmla="*/ 16149 h 1158482"/>
                  <a:gd name="connsiteX29" fmla="*/ 817692 w 1510477"/>
                  <a:gd name="connsiteY29" fmla="*/ 4719 h 1158482"/>
                  <a:gd name="connsiteX0" fmla="*/ 817075 w 1509860"/>
                  <a:gd name="connsiteY0" fmla="*/ 4719 h 1158482"/>
                  <a:gd name="connsiteX1" fmla="*/ 953600 w 1509860"/>
                  <a:gd name="connsiteY1" fmla="*/ 83459 h 1158482"/>
                  <a:gd name="connsiteX2" fmla="*/ 1075520 w 1509860"/>
                  <a:gd name="connsiteY2" fmla="*/ 258719 h 1158482"/>
                  <a:gd name="connsiteX3" fmla="*/ 1197440 w 1509860"/>
                  <a:gd name="connsiteY3" fmla="*/ 388259 h 1158482"/>
                  <a:gd name="connsiteX4" fmla="*/ 1357460 w 1509860"/>
                  <a:gd name="connsiteY4" fmla="*/ 533039 h 1158482"/>
                  <a:gd name="connsiteX5" fmla="*/ 1448900 w 1509860"/>
                  <a:gd name="connsiteY5" fmla="*/ 609239 h 1158482"/>
                  <a:gd name="connsiteX6" fmla="*/ 1509860 w 1509860"/>
                  <a:gd name="connsiteY6" fmla="*/ 746399 h 1158482"/>
                  <a:gd name="connsiteX7" fmla="*/ 1509860 w 1509860"/>
                  <a:gd name="connsiteY7" fmla="*/ 868319 h 1158482"/>
                  <a:gd name="connsiteX8" fmla="*/ 1448900 w 1509860"/>
                  <a:gd name="connsiteY8" fmla="*/ 1035959 h 1158482"/>
                  <a:gd name="connsiteX9" fmla="*/ 1319360 w 1509860"/>
                  <a:gd name="connsiteY9" fmla="*/ 1135019 h 1158482"/>
                  <a:gd name="connsiteX10" fmla="*/ 1144100 w 1509860"/>
                  <a:gd name="connsiteY10" fmla="*/ 1157879 h 1158482"/>
                  <a:gd name="connsiteX11" fmla="*/ 999320 w 1509860"/>
                  <a:gd name="connsiteY11" fmla="*/ 1119779 h 1158482"/>
                  <a:gd name="connsiteX12" fmla="*/ 846920 w 1509860"/>
                  <a:gd name="connsiteY12" fmla="*/ 1074059 h 1158482"/>
                  <a:gd name="connsiteX13" fmla="*/ 732620 w 1509860"/>
                  <a:gd name="connsiteY13" fmla="*/ 1074059 h 1158482"/>
                  <a:gd name="connsiteX14" fmla="*/ 641180 w 1509860"/>
                  <a:gd name="connsiteY14" fmla="*/ 1104539 h 1158482"/>
                  <a:gd name="connsiteX15" fmla="*/ 511640 w 1509860"/>
                  <a:gd name="connsiteY15" fmla="*/ 1127399 h 1158482"/>
                  <a:gd name="connsiteX16" fmla="*/ 404960 w 1509860"/>
                  <a:gd name="connsiteY16" fmla="*/ 1150259 h 1158482"/>
                  <a:gd name="connsiteX17" fmla="*/ 260180 w 1509860"/>
                  <a:gd name="connsiteY17" fmla="*/ 1142639 h 1158482"/>
                  <a:gd name="connsiteX18" fmla="*/ 107780 w 1509860"/>
                  <a:gd name="connsiteY18" fmla="*/ 1051199 h 1158482"/>
                  <a:gd name="connsiteX19" fmla="*/ 8720 w 1509860"/>
                  <a:gd name="connsiteY19" fmla="*/ 883559 h 1158482"/>
                  <a:gd name="connsiteX20" fmla="*/ 8720 w 1509860"/>
                  <a:gd name="connsiteY20" fmla="*/ 746399 h 1158482"/>
                  <a:gd name="connsiteX21" fmla="*/ 41740 w 1509860"/>
                  <a:gd name="connsiteY21" fmla="*/ 621939 h 1158482"/>
                  <a:gd name="connsiteX22" fmla="*/ 130640 w 1509860"/>
                  <a:gd name="connsiteY22" fmla="*/ 540659 h 1158482"/>
                  <a:gd name="connsiteX23" fmla="*/ 227160 w 1509860"/>
                  <a:gd name="connsiteY23" fmla="*/ 468904 h 1158482"/>
                  <a:gd name="connsiteX24" fmla="*/ 359240 w 1509860"/>
                  <a:gd name="connsiteY24" fmla="*/ 365399 h 1158482"/>
                  <a:gd name="connsiteX25" fmla="*/ 458300 w 1509860"/>
                  <a:gd name="connsiteY25" fmla="*/ 243479 h 1158482"/>
                  <a:gd name="connsiteX26" fmla="*/ 526880 w 1509860"/>
                  <a:gd name="connsiteY26" fmla="*/ 159659 h 1158482"/>
                  <a:gd name="connsiteX27" fmla="*/ 587840 w 1509860"/>
                  <a:gd name="connsiteY27" fmla="*/ 75839 h 1158482"/>
                  <a:gd name="connsiteX28" fmla="*/ 676740 w 1509860"/>
                  <a:gd name="connsiteY28" fmla="*/ 16149 h 1158482"/>
                  <a:gd name="connsiteX29" fmla="*/ 817075 w 1509860"/>
                  <a:gd name="connsiteY29" fmla="*/ 4719 h 1158482"/>
                  <a:gd name="connsiteX0" fmla="*/ 824371 w 1517156"/>
                  <a:gd name="connsiteY0" fmla="*/ 4719 h 1158482"/>
                  <a:gd name="connsiteX1" fmla="*/ 960896 w 1517156"/>
                  <a:gd name="connsiteY1" fmla="*/ 83459 h 1158482"/>
                  <a:gd name="connsiteX2" fmla="*/ 1082816 w 1517156"/>
                  <a:gd name="connsiteY2" fmla="*/ 258719 h 1158482"/>
                  <a:gd name="connsiteX3" fmla="*/ 1204736 w 1517156"/>
                  <a:gd name="connsiteY3" fmla="*/ 388259 h 1158482"/>
                  <a:gd name="connsiteX4" fmla="*/ 1364756 w 1517156"/>
                  <a:gd name="connsiteY4" fmla="*/ 533039 h 1158482"/>
                  <a:gd name="connsiteX5" fmla="*/ 1456196 w 1517156"/>
                  <a:gd name="connsiteY5" fmla="*/ 609239 h 1158482"/>
                  <a:gd name="connsiteX6" fmla="*/ 1517156 w 1517156"/>
                  <a:gd name="connsiteY6" fmla="*/ 746399 h 1158482"/>
                  <a:gd name="connsiteX7" fmla="*/ 1517156 w 1517156"/>
                  <a:gd name="connsiteY7" fmla="*/ 868319 h 1158482"/>
                  <a:gd name="connsiteX8" fmla="*/ 1456196 w 1517156"/>
                  <a:gd name="connsiteY8" fmla="*/ 1035959 h 1158482"/>
                  <a:gd name="connsiteX9" fmla="*/ 1326656 w 1517156"/>
                  <a:gd name="connsiteY9" fmla="*/ 1135019 h 1158482"/>
                  <a:gd name="connsiteX10" fmla="*/ 1151396 w 1517156"/>
                  <a:gd name="connsiteY10" fmla="*/ 1157879 h 1158482"/>
                  <a:gd name="connsiteX11" fmla="*/ 1006616 w 1517156"/>
                  <a:gd name="connsiteY11" fmla="*/ 1119779 h 1158482"/>
                  <a:gd name="connsiteX12" fmla="*/ 854216 w 1517156"/>
                  <a:gd name="connsiteY12" fmla="*/ 1074059 h 1158482"/>
                  <a:gd name="connsiteX13" fmla="*/ 739916 w 1517156"/>
                  <a:gd name="connsiteY13" fmla="*/ 1074059 h 1158482"/>
                  <a:gd name="connsiteX14" fmla="*/ 648476 w 1517156"/>
                  <a:gd name="connsiteY14" fmla="*/ 1104539 h 1158482"/>
                  <a:gd name="connsiteX15" fmla="*/ 518936 w 1517156"/>
                  <a:gd name="connsiteY15" fmla="*/ 1127399 h 1158482"/>
                  <a:gd name="connsiteX16" fmla="*/ 412256 w 1517156"/>
                  <a:gd name="connsiteY16" fmla="*/ 1150259 h 1158482"/>
                  <a:gd name="connsiteX17" fmla="*/ 267476 w 1517156"/>
                  <a:gd name="connsiteY17" fmla="*/ 1142639 h 1158482"/>
                  <a:gd name="connsiteX18" fmla="*/ 115076 w 1517156"/>
                  <a:gd name="connsiteY18" fmla="*/ 1051199 h 1158482"/>
                  <a:gd name="connsiteX19" fmla="*/ 16016 w 1517156"/>
                  <a:gd name="connsiteY19" fmla="*/ 883559 h 1158482"/>
                  <a:gd name="connsiteX20" fmla="*/ 3316 w 1517156"/>
                  <a:gd name="connsiteY20" fmla="*/ 752749 h 1158482"/>
                  <a:gd name="connsiteX21" fmla="*/ 49036 w 1517156"/>
                  <a:gd name="connsiteY21" fmla="*/ 621939 h 1158482"/>
                  <a:gd name="connsiteX22" fmla="*/ 137936 w 1517156"/>
                  <a:gd name="connsiteY22" fmla="*/ 540659 h 1158482"/>
                  <a:gd name="connsiteX23" fmla="*/ 234456 w 1517156"/>
                  <a:gd name="connsiteY23" fmla="*/ 468904 h 1158482"/>
                  <a:gd name="connsiteX24" fmla="*/ 366536 w 1517156"/>
                  <a:gd name="connsiteY24" fmla="*/ 365399 h 1158482"/>
                  <a:gd name="connsiteX25" fmla="*/ 465596 w 1517156"/>
                  <a:gd name="connsiteY25" fmla="*/ 243479 h 1158482"/>
                  <a:gd name="connsiteX26" fmla="*/ 534176 w 1517156"/>
                  <a:gd name="connsiteY26" fmla="*/ 159659 h 1158482"/>
                  <a:gd name="connsiteX27" fmla="*/ 595136 w 1517156"/>
                  <a:gd name="connsiteY27" fmla="*/ 75839 h 1158482"/>
                  <a:gd name="connsiteX28" fmla="*/ 684036 w 1517156"/>
                  <a:gd name="connsiteY28" fmla="*/ 16149 h 1158482"/>
                  <a:gd name="connsiteX29" fmla="*/ 824371 w 1517156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47448 w 1516128"/>
                  <a:gd name="connsiteY14" fmla="*/ 1104539 h 1158482"/>
                  <a:gd name="connsiteX15" fmla="*/ 517908 w 1516128"/>
                  <a:gd name="connsiteY15" fmla="*/ 112739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47448 w 1516128"/>
                  <a:gd name="connsiteY14" fmla="*/ 11045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28398 w 1516128"/>
                  <a:gd name="connsiteY14" fmla="*/ 1101364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28398 w 1516128"/>
                  <a:gd name="connsiteY14" fmla="*/ 1101364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44273 w 1516128"/>
                  <a:gd name="connsiteY14" fmla="*/ 10918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8736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44273 w 1516128"/>
                  <a:gd name="connsiteY14" fmla="*/ 10918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23165"/>
                  <a:gd name="connsiteY0" fmla="*/ 4719 h 1158482"/>
                  <a:gd name="connsiteX1" fmla="*/ 959868 w 1523165"/>
                  <a:gd name="connsiteY1" fmla="*/ 83459 h 1158482"/>
                  <a:gd name="connsiteX2" fmla="*/ 1081788 w 1523165"/>
                  <a:gd name="connsiteY2" fmla="*/ 258719 h 1158482"/>
                  <a:gd name="connsiteX3" fmla="*/ 1203708 w 1523165"/>
                  <a:gd name="connsiteY3" fmla="*/ 388259 h 1158482"/>
                  <a:gd name="connsiteX4" fmla="*/ 1363728 w 1523165"/>
                  <a:gd name="connsiteY4" fmla="*/ 533039 h 1158482"/>
                  <a:gd name="connsiteX5" fmla="*/ 1464693 w 1523165"/>
                  <a:gd name="connsiteY5" fmla="*/ 618764 h 1158482"/>
                  <a:gd name="connsiteX6" fmla="*/ 1516128 w 1523165"/>
                  <a:gd name="connsiteY6" fmla="*/ 746399 h 1158482"/>
                  <a:gd name="connsiteX7" fmla="*/ 1516128 w 1523165"/>
                  <a:gd name="connsiteY7" fmla="*/ 887369 h 1158482"/>
                  <a:gd name="connsiteX8" fmla="*/ 1455168 w 1523165"/>
                  <a:gd name="connsiteY8" fmla="*/ 1035959 h 1158482"/>
                  <a:gd name="connsiteX9" fmla="*/ 1325628 w 1523165"/>
                  <a:gd name="connsiteY9" fmla="*/ 1135019 h 1158482"/>
                  <a:gd name="connsiteX10" fmla="*/ 1150368 w 1523165"/>
                  <a:gd name="connsiteY10" fmla="*/ 1157879 h 1158482"/>
                  <a:gd name="connsiteX11" fmla="*/ 1005588 w 1523165"/>
                  <a:gd name="connsiteY11" fmla="*/ 1119779 h 1158482"/>
                  <a:gd name="connsiteX12" fmla="*/ 853188 w 1523165"/>
                  <a:gd name="connsiteY12" fmla="*/ 1074059 h 1158482"/>
                  <a:gd name="connsiteX13" fmla="*/ 754763 w 1523165"/>
                  <a:gd name="connsiteY13" fmla="*/ 1070884 h 1158482"/>
                  <a:gd name="connsiteX14" fmla="*/ 644273 w 1523165"/>
                  <a:gd name="connsiteY14" fmla="*/ 1091839 h 1158482"/>
                  <a:gd name="connsiteX15" fmla="*/ 540133 w 1523165"/>
                  <a:gd name="connsiteY15" fmla="*/ 1121049 h 1158482"/>
                  <a:gd name="connsiteX16" fmla="*/ 411228 w 1523165"/>
                  <a:gd name="connsiteY16" fmla="*/ 1150259 h 1158482"/>
                  <a:gd name="connsiteX17" fmla="*/ 266448 w 1523165"/>
                  <a:gd name="connsiteY17" fmla="*/ 1142639 h 1158482"/>
                  <a:gd name="connsiteX18" fmla="*/ 114048 w 1523165"/>
                  <a:gd name="connsiteY18" fmla="*/ 1051199 h 1158482"/>
                  <a:gd name="connsiteX19" fmla="*/ 18163 w 1523165"/>
                  <a:gd name="connsiteY19" fmla="*/ 902609 h 1158482"/>
                  <a:gd name="connsiteX20" fmla="*/ 2288 w 1523165"/>
                  <a:gd name="connsiteY20" fmla="*/ 752749 h 1158482"/>
                  <a:gd name="connsiteX21" fmla="*/ 48008 w 1523165"/>
                  <a:gd name="connsiteY21" fmla="*/ 621939 h 1158482"/>
                  <a:gd name="connsiteX22" fmla="*/ 136908 w 1523165"/>
                  <a:gd name="connsiteY22" fmla="*/ 540659 h 1158482"/>
                  <a:gd name="connsiteX23" fmla="*/ 233428 w 1523165"/>
                  <a:gd name="connsiteY23" fmla="*/ 468904 h 1158482"/>
                  <a:gd name="connsiteX24" fmla="*/ 365508 w 1523165"/>
                  <a:gd name="connsiteY24" fmla="*/ 365399 h 1158482"/>
                  <a:gd name="connsiteX25" fmla="*/ 464568 w 1523165"/>
                  <a:gd name="connsiteY25" fmla="*/ 243479 h 1158482"/>
                  <a:gd name="connsiteX26" fmla="*/ 533148 w 1523165"/>
                  <a:gd name="connsiteY26" fmla="*/ 159659 h 1158482"/>
                  <a:gd name="connsiteX27" fmla="*/ 594108 w 1523165"/>
                  <a:gd name="connsiteY27" fmla="*/ 75839 h 1158482"/>
                  <a:gd name="connsiteX28" fmla="*/ 683008 w 1523165"/>
                  <a:gd name="connsiteY28" fmla="*/ 16149 h 1158482"/>
                  <a:gd name="connsiteX29" fmla="*/ 823343 w 1523165"/>
                  <a:gd name="connsiteY29" fmla="*/ 4719 h 1158482"/>
                  <a:gd name="connsiteX0" fmla="*/ 823343 w 1523165"/>
                  <a:gd name="connsiteY0" fmla="*/ 4719 h 1158482"/>
                  <a:gd name="connsiteX1" fmla="*/ 959868 w 1523165"/>
                  <a:gd name="connsiteY1" fmla="*/ 83459 h 1158482"/>
                  <a:gd name="connsiteX2" fmla="*/ 1081788 w 1523165"/>
                  <a:gd name="connsiteY2" fmla="*/ 258719 h 1158482"/>
                  <a:gd name="connsiteX3" fmla="*/ 1203708 w 1523165"/>
                  <a:gd name="connsiteY3" fmla="*/ 388259 h 1158482"/>
                  <a:gd name="connsiteX4" fmla="*/ 1363728 w 1523165"/>
                  <a:gd name="connsiteY4" fmla="*/ 533039 h 1158482"/>
                  <a:gd name="connsiteX5" fmla="*/ 1464693 w 1523165"/>
                  <a:gd name="connsiteY5" fmla="*/ 618764 h 1158482"/>
                  <a:gd name="connsiteX6" fmla="*/ 1516128 w 1523165"/>
                  <a:gd name="connsiteY6" fmla="*/ 746399 h 1158482"/>
                  <a:gd name="connsiteX7" fmla="*/ 1516128 w 1523165"/>
                  <a:gd name="connsiteY7" fmla="*/ 887369 h 1158482"/>
                  <a:gd name="connsiteX8" fmla="*/ 1455168 w 1523165"/>
                  <a:gd name="connsiteY8" fmla="*/ 1035959 h 1158482"/>
                  <a:gd name="connsiteX9" fmla="*/ 1325628 w 1523165"/>
                  <a:gd name="connsiteY9" fmla="*/ 1135019 h 1158482"/>
                  <a:gd name="connsiteX10" fmla="*/ 1150368 w 1523165"/>
                  <a:gd name="connsiteY10" fmla="*/ 1157879 h 1158482"/>
                  <a:gd name="connsiteX11" fmla="*/ 1005588 w 1523165"/>
                  <a:gd name="connsiteY11" fmla="*/ 1119779 h 1158482"/>
                  <a:gd name="connsiteX12" fmla="*/ 853188 w 1523165"/>
                  <a:gd name="connsiteY12" fmla="*/ 1074059 h 1158482"/>
                  <a:gd name="connsiteX13" fmla="*/ 754763 w 1523165"/>
                  <a:gd name="connsiteY13" fmla="*/ 1070884 h 1158482"/>
                  <a:gd name="connsiteX14" fmla="*/ 644273 w 1523165"/>
                  <a:gd name="connsiteY14" fmla="*/ 1091839 h 1158482"/>
                  <a:gd name="connsiteX15" fmla="*/ 540133 w 1523165"/>
                  <a:gd name="connsiteY15" fmla="*/ 1121049 h 1158482"/>
                  <a:gd name="connsiteX16" fmla="*/ 411228 w 1523165"/>
                  <a:gd name="connsiteY16" fmla="*/ 1150259 h 1158482"/>
                  <a:gd name="connsiteX17" fmla="*/ 266448 w 1523165"/>
                  <a:gd name="connsiteY17" fmla="*/ 1142639 h 1158482"/>
                  <a:gd name="connsiteX18" fmla="*/ 114048 w 1523165"/>
                  <a:gd name="connsiteY18" fmla="*/ 1051199 h 1158482"/>
                  <a:gd name="connsiteX19" fmla="*/ 18163 w 1523165"/>
                  <a:gd name="connsiteY19" fmla="*/ 902609 h 1158482"/>
                  <a:gd name="connsiteX20" fmla="*/ 2288 w 1523165"/>
                  <a:gd name="connsiteY20" fmla="*/ 752749 h 1158482"/>
                  <a:gd name="connsiteX21" fmla="*/ 48008 w 1523165"/>
                  <a:gd name="connsiteY21" fmla="*/ 621939 h 1158482"/>
                  <a:gd name="connsiteX22" fmla="*/ 136908 w 1523165"/>
                  <a:gd name="connsiteY22" fmla="*/ 540659 h 1158482"/>
                  <a:gd name="connsiteX23" fmla="*/ 233428 w 1523165"/>
                  <a:gd name="connsiteY23" fmla="*/ 468904 h 1158482"/>
                  <a:gd name="connsiteX24" fmla="*/ 365508 w 1523165"/>
                  <a:gd name="connsiteY24" fmla="*/ 365399 h 1158482"/>
                  <a:gd name="connsiteX25" fmla="*/ 464568 w 1523165"/>
                  <a:gd name="connsiteY25" fmla="*/ 253004 h 1158482"/>
                  <a:gd name="connsiteX26" fmla="*/ 533148 w 1523165"/>
                  <a:gd name="connsiteY26" fmla="*/ 159659 h 1158482"/>
                  <a:gd name="connsiteX27" fmla="*/ 594108 w 1523165"/>
                  <a:gd name="connsiteY27" fmla="*/ 75839 h 1158482"/>
                  <a:gd name="connsiteX28" fmla="*/ 683008 w 1523165"/>
                  <a:gd name="connsiteY28" fmla="*/ 16149 h 1158482"/>
                  <a:gd name="connsiteX29" fmla="*/ 823343 w 1523165"/>
                  <a:gd name="connsiteY29" fmla="*/ 4719 h 115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523165" h="1158482">
                    <a:moveTo>
                      <a:pt x="823343" y="4719"/>
                    </a:moveTo>
                    <a:cubicBezTo>
                      <a:pt x="869486" y="15937"/>
                      <a:pt x="916794" y="41126"/>
                      <a:pt x="959868" y="83459"/>
                    </a:cubicBezTo>
                    <a:cubicBezTo>
                      <a:pt x="1002942" y="125792"/>
                      <a:pt x="1041148" y="207919"/>
                      <a:pt x="1081788" y="258719"/>
                    </a:cubicBezTo>
                    <a:cubicBezTo>
                      <a:pt x="1122428" y="309519"/>
                      <a:pt x="1156718" y="342539"/>
                      <a:pt x="1203708" y="388259"/>
                    </a:cubicBezTo>
                    <a:cubicBezTo>
                      <a:pt x="1250698" y="433979"/>
                      <a:pt x="1320231" y="494622"/>
                      <a:pt x="1363728" y="533039"/>
                    </a:cubicBezTo>
                    <a:cubicBezTo>
                      <a:pt x="1407225" y="571456"/>
                      <a:pt x="1439293" y="583204"/>
                      <a:pt x="1464693" y="618764"/>
                    </a:cubicBezTo>
                    <a:cubicBezTo>
                      <a:pt x="1490093" y="654324"/>
                      <a:pt x="1507556" y="701632"/>
                      <a:pt x="1516128" y="746399"/>
                    </a:cubicBezTo>
                    <a:cubicBezTo>
                      <a:pt x="1524701" y="791167"/>
                      <a:pt x="1526288" y="839109"/>
                      <a:pt x="1516128" y="887369"/>
                    </a:cubicBezTo>
                    <a:cubicBezTo>
                      <a:pt x="1505968" y="935629"/>
                      <a:pt x="1486918" y="994684"/>
                      <a:pt x="1455168" y="1035959"/>
                    </a:cubicBezTo>
                    <a:cubicBezTo>
                      <a:pt x="1423418" y="1077234"/>
                      <a:pt x="1376428" y="1114699"/>
                      <a:pt x="1325628" y="1135019"/>
                    </a:cubicBezTo>
                    <a:cubicBezTo>
                      <a:pt x="1274828" y="1155339"/>
                      <a:pt x="1203708" y="1160419"/>
                      <a:pt x="1150368" y="1157879"/>
                    </a:cubicBezTo>
                    <a:cubicBezTo>
                      <a:pt x="1097028" y="1155339"/>
                      <a:pt x="1055118" y="1133749"/>
                      <a:pt x="1005588" y="1119779"/>
                    </a:cubicBezTo>
                    <a:cubicBezTo>
                      <a:pt x="956058" y="1105809"/>
                      <a:pt x="894992" y="1082208"/>
                      <a:pt x="853188" y="1074059"/>
                    </a:cubicBezTo>
                    <a:cubicBezTo>
                      <a:pt x="811384" y="1065910"/>
                      <a:pt x="789582" y="1067921"/>
                      <a:pt x="754763" y="1070884"/>
                    </a:cubicBezTo>
                    <a:cubicBezTo>
                      <a:pt x="719944" y="1073847"/>
                      <a:pt x="680045" y="1083478"/>
                      <a:pt x="644273" y="1091839"/>
                    </a:cubicBezTo>
                    <a:cubicBezTo>
                      <a:pt x="608501" y="1100200"/>
                      <a:pt x="578974" y="1111312"/>
                      <a:pt x="540133" y="1121049"/>
                    </a:cubicBezTo>
                    <a:cubicBezTo>
                      <a:pt x="501292" y="1130786"/>
                      <a:pt x="456842" y="1146661"/>
                      <a:pt x="411228" y="1150259"/>
                    </a:cubicBezTo>
                    <a:cubicBezTo>
                      <a:pt x="365614" y="1153857"/>
                      <a:pt x="315978" y="1159149"/>
                      <a:pt x="266448" y="1142639"/>
                    </a:cubicBezTo>
                    <a:cubicBezTo>
                      <a:pt x="216918" y="1126129"/>
                      <a:pt x="155429" y="1091204"/>
                      <a:pt x="114048" y="1051199"/>
                    </a:cubicBezTo>
                    <a:cubicBezTo>
                      <a:pt x="72667" y="1011194"/>
                      <a:pt x="36790" y="952351"/>
                      <a:pt x="18163" y="902609"/>
                    </a:cubicBezTo>
                    <a:cubicBezTo>
                      <a:pt x="-464" y="852867"/>
                      <a:pt x="-2686" y="799527"/>
                      <a:pt x="2288" y="752749"/>
                    </a:cubicBezTo>
                    <a:cubicBezTo>
                      <a:pt x="7262" y="705971"/>
                      <a:pt x="25571" y="657287"/>
                      <a:pt x="48008" y="621939"/>
                    </a:cubicBezTo>
                    <a:cubicBezTo>
                      <a:pt x="70445" y="586591"/>
                      <a:pt x="106005" y="566165"/>
                      <a:pt x="136908" y="540659"/>
                    </a:cubicBezTo>
                    <a:cubicBezTo>
                      <a:pt x="167811" y="515153"/>
                      <a:pt x="195328" y="498114"/>
                      <a:pt x="233428" y="468904"/>
                    </a:cubicBezTo>
                    <a:cubicBezTo>
                      <a:pt x="271528" y="439694"/>
                      <a:pt x="326985" y="401382"/>
                      <a:pt x="365508" y="365399"/>
                    </a:cubicBezTo>
                    <a:cubicBezTo>
                      <a:pt x="404031" y="329416"/>
                      <a:pt x="464568" y="253004"/>
                      <a:pt x="464568" y="253004"/>
                    </a:cubicBezTo>
                    <a:cubicBezTo>
                      <a:pt x="492508" y="218714"/>
                      <a:pt x="511558" y="189186"/>
                      <a:pt x="533148" y="159659"/>
                    </a:cubicBezTo>
                    <a:cubicBezTo>
                      <a:pt x="554738" y="130132"/>
                      <a:pt x="571248" y="98699"/>
                      <a:pt x="594108" y="75839"/>
                    </a:cubicBezTo>
                    <a:cubicBezTo>
                      <a:pt x="616968" y="52979"/>
                      <a:pt x="644802" y="28002"/>
                      <a:pt x="683008" y="16149"/>
                    </a:cubicBezTo>
                    <a:cubicBezTo>
                      <a:pt x="721214" y="4296"/>
                      <a:pt x="777200" y="-6499"/>
                      <a:pt x="823343" y="47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>
                <a:off x="2337341" y="-521817"/>
                <a:ext cx="435388" cy="572008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35388" h="572008">
                    <a:moveTo>
                      <a:pt x="213842" y="64"/>
                    </a:moveTo>
                    <a:cubicBezTo>
                      <a:pt x="240300" y="1122"/>
                      <a:pt x="269934" y="12235"/>
                      <a:pt x="299567" y="31814"/>
                    </a:cubicBezTo>
                    <a:cubicBezTo>
                      <a:pt x="329200" y="51393"/>
                      <a:pt x="369946" y="84731"/>
                      <a:pt x="391642" y="117539"/>
                    </a:cubicBezTo>
                    <a:cubicBezTo>
                      <a:pt x="413338" y="150347"/>
                      <a:pt x="422863" y="191622"/>
                      <a:pt x="429742" y="228664"/>
                    </a:cubicBezTo>
                    <a:cubicBezTo>
                      <a:pt x="436621" y="265706"/>
                      <a:pt x="436621" y="301689"/>
                      <a:pt x="432917" y="339789"/>
                    </a:cubicBezTo>
                    <a:cubicBezTo>
                      <a:pt x="429213" y="377889"/>
                      <a:pt x="424450" y="424456"/>
                      <a:pt x="407517" y="457264"/>
                    </a:cubicBezTo>
                    <a:cubicBezTo>
                      <a:pt x="390584" y="490072"/>
                      <a:pt x="359892" y="517589"/>
                      <a:pt x="331317" y="536639"/>
                    </a:cubicBezTo>
                    <a:cubicBezTo>
                      <a:pt x="302742" y="555689"/>
                      <a:pt x="268875" y="568918"/>
                      <a:pt x="236067" y="571564"/>
                    </a:cubicBezTo>
                    <a:cubicBezTo>
                      <a:pt x="203259" y="574210"/>
                      <a:pt x="163571" y="564685"/>
                      <a:pt x="134467" y="552514"/>
                    </a:cubicBezTo>
                    <a:cubicBezTo>
                      <a:pt x="105363" y="540343"/>
                      <a:pt x="82609" y="526585"/>
                      <a:pt x="61442" y="498539"/>
                    </a:cubicBezTo>
                    <a:cubicBezTo>
                      <a:pt x="40275" y="470493"/>
                      <a:pt x="17521" y="422868"/>
                      <a:pt x="7467" y="384239"/>
                    </a:cubicBezTo>
                    <a:cubicBezTo>
                      <a:pt x="-2587" y="345610"/>
                      <a:pt x="59" y="301689"/>
                      <a:pt x="1117" y="266764"/>
                    </a:cubicBezTo>
                    <a:cubicBezTo>
                      <a:pt x="2175" y="231839"/>
                      <a:pt x="3234" y="204852"/>
                      <a:pt x="13817" y="174689"/>
                    </a:cubicBezTo>
                    <a:cubicBezTo>
                      <a:pt x="24400" y="144527"/>
                      <a:pt x="47154" y="110131"/>
                      <a:pt x="64617" y="85789"/>
                    </a:cubicBezTo>
                    <a:cubicBezTo>
                      <a:pt x="82080" y="61447"/>
                      <a:pt x="115946" y="39752"/>
                      <a:pt x="140817" y="25464"/>
                    </a:cubicBezTo>
                    <a:cubicBezTo>
                      <a:pt x="165688" y="11177"/>
                      <a:pt x="187384" y="-994"/>
                      <a:pt x="213842" y="6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>
                <a:off x="2785554" y="-944550"/>
                <a:ext cx="412377" cy="574814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4762 w 436308"/>
                  <a:gd name="connsiteY0" fmla="*/ 64 h 572008"/>
                  <a:gd name="connsiteX1" fmla="*/ 300487 w 436308"/>
                  <a:gd name="connsiteY1" fmla="*/ 31814 h 572008"/>
                  <a:gd name="connsiteX2" fmla="*/ 392562 w 436308"/>
                  <a:gd name="connsiteY2" fmla="*/ 117539 h 572008"/>
                  <a:gd name="connsiteX3" fmla="*/ 430662 w 436308"/>
                  <a:gd name="connsiteY3" fmla="*/ 228664 h 572008"/>
                  <a:gd name="connsiteX4" fmla="*/ 433837 w 436308"/>
                  <a:gd name="connsiteY4" fmla="*/ 339789 h 572008"/>
                  <a:gd name="connsiteX5" fmla="*/ 408437 w 436308"/>
                  <a:gd name="connsiteY5" fmla="*/ 457264 h 572008"/>
                  <a:gd name="connsiteX6" fmla="*/ 332237 w 436308"/>
                  <a:gd name="connsiteY6" fmla="*/ 536639 h 572008"/>
                  <a:gd name="connsiteX7" fmla="*/ 236987 w 436308"/>
                  <a:gd name="connsiteY7" fmla="*/ 571564 h 572008"/>
                  <a:gd name="connsiteX8" fmla="*/ 135387 w 436308"/>
                  <a:gd name="connsiteY8" fmla="*/ 552514 h 572008"/>
                  <a:gd name="connsiteX9" fmla="*/ 62362 w 436308"/>
                  <a:gd name="connsiteY9" fmla="*/ 498539 h 572008"/>
                  <a:gd name="connsiteX10" fmla="*/ 8387 w 436308"/>
                  <a:gd name="connsiteY10" fmla="*/ 384239 h 572008"/>
                  <a:gd name="connsiteX11" fmla="*/ 2037 w 436308"/>
                  <a:gd name="connsiteY11" fmla="*/ 266764 h 572008"/>
                  <a:gd name="connsiteX12" fmla="*/ 27437 w 436308"/>
                  <a:gd name="connsiteY12" fmla="*/ 174689 h 572008"/>
                  <a:gd name="connsiteX13" fmla="*/ 65537 w 436308"/>
                  <a:gd name="connsiteY13" fmla="*/ 85789 h 572008"/>
                  <a:gd name="connsiteX14" fmla="*/ 141737 w 436308"/>
                  <a:gd name="connsiteY14" fmla="*/ 25464 h 572008"/>
                  <a:gd name="connsiteX15" fmla="*/ 214762 w 436308"/>
                  <a:gd name="connsiteY15" fmla="*/ 64 h 572008"/>
                  <a:gd name="connsiteX0" fmla="*/ 208537 w 430083"/>
                  <a:gd name="connsiteY0" fmla="*/ 64 h 572008"/>
                  <a:gd name="connsiteX1" fmla="*/ 294262 w 430083"/>
                  <a:gd name="connsiteY1" fmla="*/ 31814 h 572008"/>
                  <a:gd name="connsiteX2" fmla="*/ 386337 w 430083"/>
                  <a:gd name="connsiteY2" fmla="*/ 117539 h 572008"/>
                  <a:gd name="connsiteX3" fmla="*/ 424437 w 430083"/>
                  <a:gd name="connsiteY3" fmla="*/ 228664 h 572008"/>
                  <a:gd name="connsiteX4" fmla="*/ 427612 w 430083"/>
                  <a:gd name="connsiteY4" fmla="*/ 339789 h 572008"/>
                  <a:gd name="connsiteX5" fmla="*/ 402212 w 430083"/>
                  <a:gd name="connsiteY5" fmla="*/ 457264 h 572008"/>
                  <a:gd name="connsiteX6" fmla="*/ 326012 w 430083"/>
                  <a:gd name="connsiteY6" fmla="*/ 536639 h 572008"/>
                  <a:gd name="connsiteX7" fmla="*/ 230762 w 430083"/>
                  <a:gd name="connsiteY7" fmla="*/ 571564 h 572008"/>
                  <a:gd name="connsiteX8" fmla="*/ 129162 w 430083"/>
                  <a:gd name="connsiteY8" fmla="*/ 552514 h 572008"/>
                  <a:gd name="connsiteX9" fmla="*/ 56137 w 430083"/>
                  <a:gd name="connsiteY9" fmla="*/ 498539 h 572008"/>
                  <a:gd name="connsiteX10" fmla="*/ 2162 w 430083"/>
                  <a:gd name="connsiteY10" fmla="*/ 384239 h 572008"/>
                  <a:gd name="connsiteX11" fmla="*/ 11687 w 430083"/>
                  <a:gd name="connsiteY11" fmla="*/ 266764 h 572008"/>
                  <a:gd name="connsiteX12" fmla="*/ 21212 w 430083"/>
                  <a:gd name="connsiteY12" fmla="*/ 174689 h 572008"/>
                  <a:gd name="connsiteX13" fmla="*/ 59312 w 430083"/>
                  <a:gd name="connsiteY13" fmla="*/ 85789 h 572008"/>
                  <a:gd name="connsiteX14" fmla="*/ 135512 w 430083"/>
                  <a:gd name="connsiteY14" fmla="*/ 25464 h 572008"/>
                  <a:gd name="connsiteX15" fmla="*/ 208537 w 430083"/>
                  <a:gd name="connsiteY15" fmla="*/ 64 h 572008"/>
                  <a:gd name="connsiteX0" fmla="*/ 197124 w 418670"/>
                  <a:gd name="connsiteY0" fmla="*/ 64 h 572008"/>
                  <a:gd name="connsiteX1" fmla="*/ 282849 w 418670"/>
                  <a:gd name="connsiteY1" fmla="*/ 31814 h 572008"/>
                  <a:gd name="connsiteX2" fmla="*/ 374924 w 418670"/>
                  <a:gd name="connsiteY2" fmla="*/ 117539 h 572008"/>
                  <a:gd name="connsiteX3" fmla="*/ 413024 w 418670"/>
                  <a:gd name="connsiteY3" fmla="*/ 228664 h 572008"/>
                  <a:gd name="connsiteX4" fmla="*/ 416199 w 418670"/>
                  <a:gd name="connsiteY4" fmla="*/ 339789 h 572008"/>
                  <a:gd name="connsiteX5" fmla="*/ 390799 w 418670"/>
                  <a:gd name="connsiteY5" fmla="*/ 457264 h 572008"/>
                  <a:gd name="connsiteX6" fmla="*/ 314599 w 418670"/>
                  <a:gd name="connsiteY6" fmla="*/ 536639 h 572008"/>
                  <a:gd name="connsiteX7" fmla="*/ 219349 w 418670"/>
                  <a:gd name="connsiteY7" fmla="*/ 571564 h 572008"/>
                  <a:gd name="connsiteX8" fmla="*/ 117749 w 418670"/>
                  <a:gd name="connsiteY8" fmla="*/ 552514 h 572008"/>
                  <a:gd name="connsiteX9" fmla="*/ 44724 w 418670"/>
                  <a:gd name="connsiteY9" fmla="*/ 498539 h 572008"/>
                  <a:gd name="connsiteX10" fmla="*/ 6624 w 418670"/>
                  <a:gd name="connsiteY10" fmla="*/ 384239 h 572008"/>
                  <a:gd name="connsiteX11" fmla="*/ 274 w 418670"/>
                  <a:gd name="connsiteY11" fmla="*/ 266764 h 572008"/>
                  <a:gd name="connsiteX12" fmla="*/ 9799 w 418670"/>
                  <a:gd name="connsiteY12" fmla="*/ 174689 h 572008"/>
                  <a:gd name="connsiteX13" fmla="*/ 47899 w 418670"/>
                  <a:gd name="connsiteY13" fmla="*/ 85789 h 572008"/>
                  <a:gd name="connsiteX14" fmla="*/ 124099 w 418670"/>
                  <a:gd name="connsiteY14" fmla="*/ 25464 h 572008"/>
                  <a:gd name="connsiteX15" fmla="*/ 197124 w 418670"/>
                  <a:gd name="connsiteY15" fmla="*/ 64 h 572008"/>
                  <a:gd name="connsiteX0" fmla="*/ 197905 w 419451"/>
                  <a:gd name="connsiteY0" fmla="*/ 64 h 572047"/>
                  <a:gd name="connsiteX1" fmla="*/ 283630 w 419451"/>
                  <a:gd name="connsiteY1" fmla="*/ 31814 h 572047"/>
                  <a:gd name="connsiteX2" fmla="*/ 375705 w 419451"/>
                  <a:gd name="connsiteY2" fmla="*/ 117539 h 572047"/>
                  <a:gd name="connsiteX3" fmla="*/ 413805 w 419451"/>
                  <a:gd name="connsiteY3" fmla="*/ 228664 h 572047"/>
                  <a:gd name="connsiteX4" fmla="*/ 416980 w 419451"/>
                  <a:gd name="connsiteY4" fmla="*/ 339789 h 572047"/>
                  <a:gd name="connsiteX5" fmla="*/ 391580 w 419451"/>
                  <a:gd name="connsiteY5" fmla="*/ 457264 h 572047"/>
                  <a:gd name="connsiteX6" fmla="*/ 315380 w 419451"/>
                  <a:gd name="connsiteY6" fmla="*/ 536639 h 572047"/>
                  <a:gd name="connsiteX7" fmla="*/ 220130 w 419451"/>
                  <a:gd name="connsiteY7" fmla="*/ 571564 h 572047"/>
                  <a:gd name="connsiteX8" fmla="*/ 118530 w 419451"/>
                  <a:gd name="connsiteY8" fmla="*/ 552514 h 572047"/>
                  <a:gd name="connsiteX9" fmla="*/ 64555 w 419451"/>
                  <a:gd name="connsiteY9" fmla="*/ 492189 h 572047"/>
                  <a:gd name="connsiteX10" fmla="*/ 7405 w 419451"/>
                  <a:gd name="connsiteY10" fmla="*/ 384239 h 572047"/>
                  <a:gd name="connsiteX11" fmla="*/ 1055 w 419451"/>
                  <a:gd name="connsiteY11" fmla="*/ 266764 h 572047"/>
                  <a:gd name="connsiteX12" fmla="*/ 10580 w 419451"/>
                  <a:gd name="connsiteY12" fmla="*/ 174689 h 572047"/>
                  <a:gd name="connsiteX13" fmla="*/ 48680 w 419451"/>
                  <a:gd name="connsiteY13" fmla="*/ 85789 h 572047"/>
                  <a:gd name="connsiteX14" fmla="*/ 124880 w 419451"/>
                  <a:gd name="connsiteY14" fmla="*/ 25464 h 572047"/>
                  <a:gd name="connsiteX15" fmla="*/ 197905 w 419451"/>
                  <a:gd name="connsiteY15" fmla="*/ 64 h 572047"/>
                  <a:gd name="connsiteX0" fmla="*/ 197073 w 418619"/>
                  <a:gd name="connsiteY0" fmla="*/ 64 h 572047"/>
                  <a:gd name="connsiteX1" fmla="*/ 282798 w 418619"/>
                  <a:gd name="connsiteY1" fmla="*/ 31814 h 572047"/>
                  <a:gd name="connsiteX2" fmla="*/ 374873 w 418619"/>
                  <a:gd name="connsiteY2" fmla="*/ 117539 h 572047"/>
                  <a:gd name="connsiteX3" fmla="*/ 412973 w 418619"/>
                  <a:gd name="connsiteY3" fmla="*/ 228664 h 572047"/>
                  <a:gd name="connsiteX4" fmla="*/ 416148 w 418619"/>
                  <a:gd name="connsiteY4" fmla="*/ 339789 h 572047"/>
                  <a:gd name="connsiteX5" fmla="*/ 390748 w 418619"/>
                  <a:gd name="connsiteY5" fmla="*/ 457264 h 572047"/>
                  <a:gd name="connsiteX6" fmla="*/ 314548 w 418619"/>
                  <a:gd name="connsiteY6" fmla="*/ 536639 h 572047"/>
                  <a:gd name="connsiteX7" fmla="*/ 219298 w 418619"/>
                  <a:gd name="connsiteY7" fmla="*/ 571564 h 572047"/>
                  <a:gd name="connsiteX8" fmla="*/ 117698 w 418619"/>
                  <a:gd name="connsiteY8" fmla="*/ 552514 h 572047"/>
                  <a:gd name="connsiteX9" fmla="*/ 63723 w 418619"/>
                  <a:gd name="connsiteY9" fmla="*/ 492189 h 572047"/>
                  <a:gd name="connsiteX10" fmla="*/ 16098 w 418619"/>
                  <a:gd name="connsiteY10" fmla="*/ 384239 h 572047"/>
                  <a:gd name="connsiteX11" fmla="*/ 223 w 418619"/>
                  <a:gd name="connsiteY11" fmla="*/ 266764 h 572047"/>
                  <a:gd name="connsiteX12" fmla="*/ 9748 w 418619"/>
                  <a:gd name="connsiteY12" fmla="*/ 174689 h 572047"/>
                  <a:gd name="connsiteX13" fmla="*/ 47848 w 418619"/>
                  <a:gd name="connsiteY13" fmla="*/ 85789 h 572047"/>
                  <a:gd name="connsiteX14" fmla="*/ 124048 w 418619"/>
                  <a:gd name="connsiteY14" fmla="*/ 25464 h 572047"/>
                  <a:gd name="connsiteX15" fmla="*/ 197073 w 418619"/>
                  <a:gd name="connsiteY15" fmla="*/ 64 h 572047"/>
                  <a:gd name="connsiteX0" fmla="*/ 197073 w 418619"/>
                  <a:gd name="connsiteY0" fmla="*/ 64 h 571689"/>
                  <a:gd name="connsiteX1" fmla="*/ 282798 w 418619"/>
                  <a:gd name="connsiteY1" fmla="*/ 31814 h 571689"/>
                  <a:gd name="connsiteX2" fmla="*/ 374873 w 418619"/>
                  <a:gd name="connsiteY2" fmla="*/ 117539 h 571689"/>
                  <a:gd name="connsiteX3" fmla="*/ 412973 w 418619"/>
                  <a:gd name="connsiteY3" fmla="*/ 228664 h 571689"/>
                  <a:gd name="connsiteX4" fmla="*/ 416148 w 418619"/>
                  <a:gd name="connsiteY4" fmla="*/ 339789 h 571689"/>
                  <a:gd name="connsiteX5" fmla="*/ 390748 w 418619"/>
                  <a:gd name="connsiteY5" fmla="*/ 457264 h 571689"/>
                  <a:gd name="connsiteX6" fmla="*/ 314548 w 418619"/>
                  <a:gd name="connsiteY6" fmla="*/ 536639 h 571689"/>
                  <a:gd name="connsiteX7" fmla="*/ 219298 w 418619"/>
                  <a:gd name="connsiteY7" fmla="*/ 571564 h 571689"/>
                  <a:gd name="connsiteX8" fmla="*/ 130398 w 418619"/>
                  <a:gd name="connsiteY8" fmla="*/ 546164 h 571689"/>
                  <a:gd name="connsiteX9" fmla="*/ 63723 w 418619"/>
                  <a:gd name="connsiteY9" fmla="*/ 492189 h 571689"/>
                  <a:gd name="connsiteX10" fmla="*/ 16098 w 418619"/>
                  <a:gd name="connsiteY10" fmla="*/ 384239 h 571689"/>
                  <a:gd name="connsiteX11" fmla="*/ 223 w 418619"/>
                  <a:gd name="connsiteY11" fmla="*/ 266764 h 571689"/>
                  <a:gd name="connsiteX12" fmla="*/ 9748 w 418619"/>
                  <a:gd name="connsiteY12" fmla="*/ 174689 h 571689"/>
                  <a:gd name="connsiteX13" fmla="*/ 47848 w 418619"/>
                  <a:gd name="connsiteY13" fmla="*/ 85789 h 571689"/>
                  <a:gd name="connsiteX14" fmla="*/ 124048 w 418619"/>
                  <a:gd name="connsiteY14" fmla="*/ 25464 h 571689"/>
                  <a:gd name="connsiteX15" fmla="*/ 197073 w 418619"/>
                  <a:gd name="connsiteY15" fmla="*/ 64 h 571689"/>
                  <a:gd name="connsiteX0" fmla="*/ 197073 w 418619"/>
                  <a:gd name="connsiteY0" fmla="*/ 18 h 571643"/>
                  <a:gd name="connsiteX1" fmla="*/ 301848 w 418619"/>
                  <a:gd name="connsiteY1" fmla="*/ 28593 h 571643"/>
                  <a:gd name="connsiteX2" fmla="*/ 374873 w 418619"/>
                  <a:gd name="connsiteY2" fmla="*/ 117493 h 571643"/>
                  <a:gd name="connsiteX3" fmla="*/ 412973 w 418619"/>
                  <a:gd name="connsiteY3" fmla="*/ 228618 h 571643"/>
                  <a:gd name="connsiteX4" fmla="*/ 416148 w 418619"/>
                  <a:gd name="connsiteY4" fmla="*/ 339743 h 571643"/>
                  <a:gd name="connsiteX5" fmla="*/ 390748 w 418619"/>
                  <a:gd name="connsiteY5" fmla="*/ 457218 h 571643"/>
                  <a:gd name="connsiteX6" fmla="*/ 314548 w 418619"/>
                  <a:gd name="connsiteY6" fmla="*/ 536593 h 571643"/>
                  <a:gd name="connsiteX7" fmla="*/ 219298 w 418619"/>
                  <a:gd name="connsiteY7" fmla="*/ 571518 h 571643"/>
                  <a:gd name="connsiteX8" fmla="*/ 130398 w 418619"/>
                  <a:gd name="connsiteY8" fmla="*/ 546118 h 571643"/>
                  <a:gd name="connsiteX9" fmla="*/ 63723 w 418619"/>
                  <a:gd name="connsiteY9" fmla="*/ 492143 h 571643"/>
                  <a:gd name="connsiteX10" fmla="*/ 16098 w 418619"/>
                  <a:gd name="connsiteY10" fmla="*/ 384193 h 571643"/>
                  <a:gd name="connsiteX11" fmla="*/ 223 w 418619"/>
                  <a:gd name="connsiteY11" fmla="*/ 266718 h 571643"/>
                  <a:gd name="connsiteX12" fmla="*/ 9748 w 418619"/>
                  <a:gd name="connsiteY12" fmla="*/ 174643 h 571643"/>
                  <a:gd name="connsiteX13" fmla="*/ 47848 w 418619"/>
                  <a:gd name="connsiteY13" fmla="*/ 85743 h 571643"/>
                  <a:gd name="connsiteX14" fmla="*/ 124048 w 418619"/>
                  <a:gd name="connsiteY14" fmla="*/ 25418 h 571643"/>
                  <a:gd name="connsiteX15" fmla="*/ 197073 w 418619"/>
                  <a:gd name="connsiteY15" fmla="*/ 18 h 571643"/>
                  <a:gd name="connsiteX0" fmla="*/ 212948 w 418619"/>
                  <a:gd name="connsiteY0" fmla="*/ 14 h 574814"/>
                  <a:gd name="connsiteX1" fmla="*/ 301848 w 418619"/>
                  <a:gd name="connsiteY1" fmla="*/ 31764 h 574814"/>
                  <a:gd name="connsiteX2" fmla="*/ 374873 w 418619"/>
                  <a:gd name="connsiteY2" fmla="*/ 120664 h 574814"/>
                  <a:gd name="connsiteX3" fmla="*/ 412973 w 418619"/>
                  <a:gd name="connsiteY3" fmla="*/ 231789 h 574814"/>
                  <a:gd name="connsiteX4" fmla="*/ 416148 w 418619"/>
                  <a:gd name="connsiteY4" fmla="*/ 342914 h 574814"/>
                  <a:gd name="connsiteX5" fmla="*/ 390748 w 418619"/>
                  <a:gd name="connsiteY5" fmla="*/ 460389 h 574814"/>
                  <a:gd name="connsiteX6" fmla="*/ 314548 w 418619"/>
                  <a:gd name="connsiteY6" fmla="*/ 539764 h 574814"/>
                  <a:gd name="connsiteX7" fmla="*/ 219298 w 418619"/>
                  <a:gd name="connsiteY7" fmla="*/ 574689 h 574814"/>
                  <a:gd name="connsiteX8" fmla="*/ 130398 w 418619"/>
                  <a:gd name="connsiteY8" fmla="*/ 549289 h 574814"/>
                  <a:gd name="connsiteX9" fmla="*/ 63723 w 418619"/>
                  <a:gd name="connsiteY9" fmla="*/ 495314 h 574814"/>
                  <a:gd name="connsiteX10" fmla="*/ 16098 w 418619"/>
                  <a:gd name="connsiteY10" fmla="*/ 387364 h 574814"/>
                  <a:gd name="connsiteX11" fmla="*/ 223 w 418619"/>
                  <a:gd name="connsiteY11" fmla="*/ 269889 h 574814"/>
                  <a:gd name="connsiteX12" fmla="*/ 9748 w 418619"/>
                  <a:gd name="connsiteY12" fmla="*/ 177814 h 574814"/>
                  <a:gd name="connsiteX13" fmla="*/ 47848 w 418619"/>
                  <a:gd name="connsiteY13" fmla="*/ 88914 h 574814"/>
                  <a:gd name="connsiteX14" fmla="*/ 124048 w 418619"/>
                  <a:gd name="connsiteY14" fmla="*/ 28589 h 574814"/>
                  <a:gd name="connsiteX15" fmla="*/ 212948 w 418619"/>
                  <a:gd name="connsiteY15" fmla="*/ 14 h 574814"/>
                  <a:gd name="connsiteX0" fmla="*/ 213247 w 418918"/>
                  <a:gd name="connsiteY0" fmla="*/ 14 h 574814"/>
                  <a:gd name="connsiteX1" fmla="*/ 302147 w 418918"/>
                  <a:gd name="connsiteY1" fmla="*/ 31764 h 574814"/>
                  <a:gd name="connsiteX2" fmla="*/ 375172 w 418918"/>
                  <a:gd name="connsiteY2" fmla="*/ 120664 h 574814"/>
                  <a:gd name="connsiteX3" fmla="*/ 413272 w 418918"/>
                  <a:gd name="connsiteY3" fmla="*/ 231789 h 574814"/>
                  <a:gd name="connsiteX4" fmla="*/ 416447 w 418918"/>
                  <a:gd name="connsiteY4" fmla="*/ 342914 h 574814"/>
                  <a:gd name="connsiteX5" fmla="*/ 391047 w 418918"/>
                  <a:gd name="connsiteY5" fmla="*/ 460389 h 574814"/>
                  <a:gd name="connsiteX6" fmla="*/ 314847 w 418918"/>
                  <a:gd name="connsiteY6" fmla="*/ 539764 h 574814"/>
                  <a:gd name="connsiteX7" fmla="*/ 219597 w 418918"/>
                  <a:gd name="connsiteY7" fmla="*/ 574689 h 574814"/>
                  <a:gd name="connsiteX8" fmla="*/ 130697 w 418918"/>
                  <a:gd name="connsiteY8" fmla="*/ 549289 h 574814"/>
                  <a:gd name="connsiteX9" fmla="*/ 64022 w 418918"/>
                  <a:gd name="connsiteY9" fmla="*/ 495314 h 574814"/>
                  <a:gd name="connsiteX10" fmla="*/ 16397 w 418918"/>
                  <a:gd name="connsiteY10" fmla="*/ 387364 h 574814"/>
                  <a:gd name="connsiteX11" fmla="*/ 522 w 418918"/>
                  <a:gd name="connsiteY11" fmla="*/ 269889 h 574814"/>
                  <a:gd name="connsiteX12" fmla="*/ 10047 w 418918"/>
                  <a:gd name="connsiteY12" fmla="*/ 177814 h 574814"/>
                  <a:gd name="connsiteX13" fmla="*/ 67197 w 418918"/>
                  <a:gd name="connsiteY13" fmla="*/ 82564 h 574814"/>
                  <a:gd name="connsiteX14" fmla="*/ 124347 w 418918"/>
                  <a:gd name="connsiteY14" fmla="*/ 28589 h 574814"/>
                  <a:gd name="connsiteX15" fmla="*/ 213247 w 418918"/>
                  <a:gd name="connsiteY15" fmla="*/ 14 h 574814"/>
                  <a:gd name="connsiteX0" fmla="*/ 212840 w 418511"/>
                  <a:gd name="connsiteY0" fmla="*/ 14 h 574814"/>
                  <a:gd name="connsiteX1" fmla="*/ 301740 w 418511"/>
                  <a:gd name="connsiteY1" fmla="*/ 31764 h 574814"/>
                  <a:gd name="connsiteX2" fmla="*/ 374765 w 418511"/>
                  <a:gd name="connsiteY2" fmla="*/ 120664 h 574814"/>
                  <a:gd name="connsiteX3" fmla="*/ 412865 w 418511"/>
                  <a:gd name="connsiteY3" fmla="*/ 231789 h 574814"/>
                  <a:gd name="connsiteX4" fmla="*/ 416040 w 418511"/>
                  <a:gd name="connsiteY4" fmla="*/ 342914 h 574814"/>
                  <a:gd name="connsiteX5" fmla="*/ 390640 w 418511"/>
                  <a:gd name="connsiteY5" fmla="*/ 460389 h 574814"/>
                  <a:gd name="connsiteX6" fmla="*/ 314440 w 418511"/>
                  <a:gd name="connsiteY6" fmla="*/ 539764 h 574814"/>
                  <a:gd name="connsiteX7" fmla="*/ 219190 w 418511"/>
                  <a:gd name="connsiteY7" fmla="*/ 574689 h 574814"/>
                  <a:gd name="connsiteX8" fmla="*/ 130290 w 418511"/>
                  <a:gd name="connsiteY8" fmla="*/ 549289 h 574814"/>
                  <a:gd name="connsiteX9" fmla="*/ 63615 w 418511"/>
                  <a:gd name="connsiteY9" fmla="*/ 495314 h 574814"/>
                  <a:gd name="connsiteX10" fmla="*/ 15990 w 418511"/>
                  <a:gd name="connsiteY10" fmla="*/ 387364 h 574814"/>
                  <a:gd name="connsiteX11" fmla="*/ 115 w 418511"/>
                  <a:gd name="connsiteY11" fmla="*/ 269889 h 574814"/>
                  <a:gd name="connsiteX12" fmla="*/ 22340 w 418511"/>
                  <a:gd name="connsiteY12" fmla="*/ 171464 h 574814"/>
                  <a:gd name="connsiteX13" fmla="*/ 66790 w 418511"/>
                  <a:gd name="connsiteY13" fmla="*/ 82564 h 574814"/>
                  <a:gd name="connsiteX14" fmla="*/ 123940 w 418511"/>
                  <a:gd name="connsiteY14" fmla="*/ 28589 h 574814"/>
                  <a:gd name="connsiteX15" fmla="*/ 212840 w 418511"/>
                  <a:gd name="connsiteY15" fmla="*/ 14 h 574814"/>
                  <a:gd name="connsiteX0" fmla="*/ 206706 w 412377"/>
                  <a:gd name="connsiteY0" fmla="*/ 14 h 574814"/>
                  <a:gd name="connsiteX1" fmla="*/ 295606 w 412377"/>
                  <a:gd name="connsiteY1" fmla="*/ 31764 h 574814"/>
                  <a:gd name="connsiteX2" fmla="*/ 368631 w 412377"/>
                  <a:gd name="connsiteY2" fmla="*/ 120664 h 574814"/>
                  <a:gd name="connsiteX3" fmla="*/ 406731 w 412377"/>
                  <a:gd name="connsiteY3" fmla="*/ 231789 h 574814"/>
                  <a:gd name="connsiteX4" fmla="*/ 409906 w 412377"/>
                  <a:gd name="connsiteY4" fmla="*/ 342914 h 574814"/>
                  <a:gd name="connsiteX5" fmla="*/ 384506 w 412377"/>
                  <a:gd name="connsiteY5" fmla="*/ 460389 h 574814"/>
                  <a:gd name="connsiteX6" fmla="*/ 308306 w 412377"/>
                  <a:gd name="connsiteY6" fmla="*/ 539764 h 574814"/>
                  <a:gd name="connsiteX7" fmla="*/ 213056 w 412377"/>
                  <a:gd name="connsiteY7" fmla="*/ 574689 h 574814"/>
                  <a:gd name="connsiteX8" fmla="*/ 124156 w 412377"/>
                  <a:gd name="connsiteY8" fmla="*/ 549289 h 574814"/>
                  <a:gd name="connsiteX9" fmla="*/ 57481 w 412377"/>
                  <a:gd name="connsiteY9" fmla="*/ 495314 h 574814"/>
                  <a:gd name="connsiteX10" fmla="*/ 9856 w 412377"/>
                  <a:gd name="connsiteY10" fmla="*/ 387364 h 574814"/>
                  <a:gd name="connsiteX11" fmla="*/ 331 w 412377"/>
                  <a:gd name="connsiteY11" fmla="*/ 285764 h 574814"/>
                  <a:gd name="connsiteX12" fmla="*/ 16206 w 412377"/>
                  <a:gd name="connsiteY12" fmla="*/ 171464 h 574814"/>
                  <a:gd name="connsiteX13" fmla="*/ 60656 w 412377"/>
                  <a:gd name="connsiteY13" fmla="*/ 82564 h 574814"/>
                  <a:gd name="connsiteX14" fmla="*/ 117806 w 412377"/>
                  <a:gd name="connsiteY14" fmla="*/ 28589 h 574814"/>
                  <a:gd name="connsiteX15" fmla="*/ 206706 w 412377"/>
                  <a:gd name="connsiteY15" fmla="*/ 14 h 574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12377" h="574814">
                    <a:moveTo>
                      <a:pt x="206706" y="14"/>
                    </a:moveTo>
                    <a:cubicBezTo>
                      <a:pt x="236339" y="543"/>
                      <a:pt x="268619" y="11656"/>
                      <a:pt x="295606" y="31764"/>
                    </a:cubicBezTo>
                    <a:cubicBezTo>
                      <a:pt x="322594" y="51872"/>
                      <a:pt x="350110" y="87327"/>
                      <a:pt x="368631" y="120664"/>
                    </a:cubicBezTo>
                    <a:cubicBezTo>
                      <a:pt x="387152" y="154002"/>
                      <a:pt x="399852" y="194747"/>
                      <a:pt x="406731" y="231789"/>
                    </a:cubicBezTo>
                    <a:cubicBezTo>
                      <a:pt x="413610" y="268831"/>
                      <a:pt x="413610" y="304814"/>
                      <a:pt x="409906" y="342914"/>
                    </a:cubicBezTo>
                    <a:cubicBezTo>
                      <a:pt x="406202" y="381014"/>
                      <a:pt x="401439" y="427581"/>
                      <a:pt x="384506" y="460389"/>
                    </a:cubicBezTo>
                    <a:cubicBezTo>
                      <a:pt x="367573" y="493197"/>
                      <a:pt x="336881" y="520714"/>
                      <a:pt x="308306" y="539764"/>
                    </a:cubicBezTo>
                    <a:cubicBezTo>
                      <a:pt x="279731" y="558814"/>
                      <a:pt x="243748" y="573102"/>
                      <a:pt x="213056" y="574689"/>
                    </a:cubicBezTo>
                    <a:cubicBezTo>
                      <a:pt x="182364" y="576277"/>
                      <a:pt x="150085" y="562518"/>
                      <a:pt x="124156" y="549289"/>
                    </a:cubicBezTo>
                    <a:cubicBezTo>
                      <a:pt x="98227" y="536060"/>
                      <a:pt x="76531" y="522301"/>
                      <a:pt x="57481" y="495314"/>
                    </a:cubicBezTo>
                    <a:cubicBezTo>
                      <a:pt x="38431" y="468327"/>
                      <a:pt x="19381" y="422289"/>
                      <a:pt x="9856" y="387364"/>
                    </a:cubicBezTo>
                    <a:cubicBezTo>
                      <a:pt x="331" y="352439"/>
                      <a:pt x="-727" y="321747"/>
                      <a:pt x="331" y="285764"/>
                    </a:cubicBezTo>
                    <a:cubicBezTo>
                      <a:pt x="1389" y="249781"/>
                      <a:pt x="6152" y="205331"/>
                      <a:pt x="16206" y="171464"/>
                    </a:cubicBezTo>
                    <a:cubicBezTo>
                      <a:pt x="26260" y="137597"/>
                      <a:pt x="43193" y="106906"/>
                      <a:pt x="60656" y="82564"/>
                    </a:cubicBezTo>
                    <a:cubicBezTo>
                      <a:pt x="78119" y="58222"/>
                      <a:pt x="93464" y="42347"/>
                      <a:pt x="117806" y="28589"/>
                    </a:cubicBezTo>
                    <a:cubicBezTo>
                      <a:pt x="142148" y="14831"/>
                      <a:pt x="177073" y="-515"/>
                      <a:pt x="206706" y="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 rot="838629">
                <a:off x="3337617" y="-905880"/>
                <a:ext cx="428465" cy="544494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3842 w 435388"/>
                  <a:gd name="connsiteY0" fmla="*/ 64 h 553649"/>
                  <a:gd name="connsiteX1" fmla="*/ 299567 w 435388"/>
                  <a:gd name="connsiteY1" fmla="*/ 31814 h 553649"/>
                  <a:gd name="connsiteX2" fmla="*/ 391642 w 435388"/>
                  <a:gd name="connsiteY2" fmla="*/ 117539 h 553649"/>
                  <a:gd name="connsiteX3" fmla="*/ 429742 w 435388"/>
                  <a:gd name="connsiteY3" fmla="*/ 228664 h 553649"/>
                  <a:gd name="connsiteX4" fmla="*/ 432917 w 435388"/>
                  <a:gd name="connsiteY4" fmla="*/ 339789 h 553649"/>
                  <a:gd name="connsiteX5" fmla="*/ 407517 w 435388"/>
                  <a:gd name="connsiteY5" fmla="*/ 457264 h 553649"/>
                  <a:gd name="connsiteX6" fmla="*/ 331317 w 435388"/>
                  <a:gd name="connsiteY6" fmla="*/ 536639 h 553649"/>
                  <a:gd name="connsiteX7" fmla="*/ 236874 w 435388"/>
                  <a:gd name="connsiteY7" fmla="*/ 535373 h 553649"/>
                  <a:gd name="connsiteX8" fmla="*/ 134467 w 435388"/>
                  <a:gd name="connsiteY8" fmla="*/ 552514 h 553649"/>
                  <a:gd name="connsiteX9" fmla="*/ 61442 w 435388"/>
                  <a:gd name="connsiteY9" fmla="*/ 498539 h 553649"/>
                  <a:gd name="connsiteX10" fmla="*/ 7467 w 435388"/>
                  <a:gd name="connsiteY10" fmla="*/ 384239 h 553649"/>
                  <a:gd name="connsiteX11" fmla="*/ 1117 w 435388"/>
                  <a:gd name="connsiteY11" fmla="*/ 266764 h 553649"/>
                  <a:gd name="connsiteX12" fmla="*/ 13817 w 435388"/>
                  <a:gd name="connsiteY12" fmla="*/ 174689 h 553649"/>
                  <a:gd name="connsiteX13" fmla="*/ 64617 w 435388"/>
                  <a:gd name="connsiteY13" fmla="*/ 85789 h 553649"/>
                  <a:gd name="connsiteX14" fmla="*/ 140817 w 435388"/>
                  <a:gd name="connsiteY14" fmla="*/ 25464 h 553649"/>
                  <a:gd name="connsiteX15" fmla="*/ 213842 w 435388"/>
                  <a:gd name="connsiteY15" fmla="*/ 64 h 553649"/>
                  <a:gd name="connsiteX0" fmla="*/ 213842 w 435388"/>
                  <a:gd name="connsiteY0" fmla="*/ 64 h 553764"/>
                  <a:gd name="connsiteX1" fmla="*/ 299567 w 435388"/>
                  <a:gd name="connsiteY1" fmla="*/ 31814 h 553764"/>
                  <a:gd name="connsiteX2" fmla="*/ 391642 w 435388"/>
                  <a:gd name="connsiteY2" fmla="*/ 117539 h 553764"/>
                  <a:gd name="connsiteX3" fmla="*/ 429742 w 435388"/>
                  <a:gd name="connsiteY3" fmla="*/ 228664 h 553764"/>
                  <a:gd name="connsiteX4" fmla="*/ 432917 w 435388"/>
                  <a:gd name="connsiteY4" fmla="*/ 339789 h 553764"/>
                  <a:gd name="connsiteX5" fmla="*/ 407517 w 435388"/>
                  <a:gd name="connsiteY5" fmla="*/ 457264 h 553764"/>
                  <a:gd name="connsiteX6" fmla="*/ 311311 w 435388"/>
                  <a:gd name="connsiteY6" fmla="*/ 521988 h 553764"/>
                  <a:gd name="connsiteX7" fmla="*/ 236874 w 435388"/>
                  <a:gd name="connsiteY7" fmla="*/ 535373 h 553764"/>
                  <a:gd name="connsiteX8" fmla="*/ 134467 w 435388"/>
                  <a:gd name="connsiteY8" fmla="*/ 552514 h 553764"/>
                  <a:gd name="connsiteX9" fmla="*/ 61442 w 435388"/>
                  <a:gd name="connsiteY9" fmla="*/ 498539 h 553764"/>
                  <a:gd name="connsiteX10" fmla="*/ 7467 w 435388"/>
                  <a:gd name="connsiteY10" fmla="*/ 384239 h 553764"/>
                  <a:gd name="connsiteX11" fmla="*/ 1117 w 435388"/>
                  <a:gd name="connsiteY11" fmla="*/ 266764 h 553764"/>
                  <a:gd name="connsiteX12" fmla="*/ 13817 w 435388"/>
                  <a:gd name="connsiteY12" fmla="*/ 174689 h 553764"/>
                  <a:gd name="connsiteX13" fmla="*/ 64617 w 435388"/>
                  <a:gd name="connsiteY13" fmla="*/ 85789 h 553764"/>
                  <a:gd name="connsiteX14" fmla="*/ 140817 w 435388"/>
                  <a:gd name="connsiteY14" fmla="*/ 25464 h 553764"/>
                  <a:gd name="connsiteX15" fmla="*/ 213842 w 435388"/>
                  <a:gd name="connsiteY15" fmla="*/ 64 h 553764"/>
                  <a:gd name="connsiteX0" fmla="*/ 213842 w 437384"/>
                  <a:gd name="connsiteY0" fmla="*/ 64 h 553764"/>
                  <a:gd name="connsiteX1" fmla="*/ 299567 w 437384"/>
                  <a:gd name="connsiteY1" fmla="*/ 31814 h 553764"/>
                  <a:gd name="connsiteX2" fmla="*/ 391642 w 437384"/>
                  <a:gd name="connsiteY2" fmla="*/ 117539 h 553764"/>
                  <a:gd name="connsiteX3" fmla="*/ 429742 w 437384"/>
                  <a:gd name="connsiteY3" fmla="*/ 228664 h 553764"/>
                  <a:gd name="connsiteX4" fmla="*/ 432917 w 437384"/>
                  <a:gd name="connsiteY4" fmla="*/ 339789 h 553764"/>
                  <a:gd name="connsiteX5" fmla="*/ 379815 w 437384"/>
                  <a:gd name="connsiteY5" fmla="*/ 437984 h 553764"/>
                  <a:gd name="connsiteX6" fmla="*/ 311311 w 437384"/>
                  <a:gd name="connsiteY6" fmla="*/ 521988 h 553764"/>
                  <a:gd name="connsiteX7" fmla="*/ 236874 w 437384"/>
                  <a:gd name="connsiteY7" fmla="*/ 535373 h 553764"/>
                  <a:gd name="connsiteX8" fmla="*/ 134467 w 437384"/>
                  <a:gd name="connsiteY8" fmla="*/ 552514 h 553764"/>
                  <a:gd name="connsiteX9" fmla="*/ 61442 w 437384"/>
                  <a:gd name="connsiteY9" fmla="*/ 498539 h 553764"/>
                  <a:gd name="connsiteX10" fmla="*/ 7467 w 437384"/>
                  <a:gd name="connsiteY10" fmla="*/ 384239 h 553764"/>
                  <a:gd name="connsiteX11" fmla="*/ 1117 w 437384"/>
                  <a:gd name="connsiteY11" fmla="*/ 266764 h 553764"/>
                  <a:gd name="connsiteX12" fmla="*/ 13817 w 437384"/>
                  <a:gd name="connsiteY12" fmla="*/ 174689 h 553764"/>
                  <a:gd name="connsiteX13" fmla="*/ 64617 w 437384"/>
                  <a:gd name="connsiteY13" fmla="*/ 85789 h 553764"/>
                  <a:gd name="connsiteX14" fmla="*/ 140817 w 437384"/>
                  <a:gd name="connsiteY14" fmla="*/ 25464 h 553764"/>
                  <a:gd name="connsiteX15" fmla="*/ 213842 w 437384"/>
                  <a:gd name="connsiteY15" fmla="*/ 64 h 553764"/>
                  <a:gd name="connsiteX0" fmla="*/ 213842 w 436489"/>
                  <a:gd name="connsiteY0" fmla="*/ 64 h 553764"/>
                  <a:gd name="connsiteX1" fmla="*/ 299567 w 436489"/>
                  <a:gd name="connsiteY1" fmla="*/ 31814 h 553764"/>
                  <a:gd name="connsiteX2" fmla="*/ 391642 w 436489"/>
                  <a:gd name="connsiteY2" fmla="*/ 117539 h 553764"/>
                  <a:gd name="connsiteX3" fmla="*/ 429742 w 436489"/>
                  <a:gd name="connsiteY3" fmla="*/ 228664 h 553764"/>
                  <a:gd name="connsiteX4" fmla="*/ 432917 w 436489"/>
                  <a:gd name="connsiteY4" fmla="*/ 339789 h 553764"/>
                  <a:gd name="connsiteX5" fmla="*/ 392125 w 436489"/>
                  <a:gd name="connsiteY5" fmla="*/ 448007 h 553764"/>
                  <a:gd name="connsiteX6" fmla="*/ 311311 w 436489"/>
                  <a:gd name="connsiteY6" fmla="*/ 521988 h 553764"/>
                  <a:gd name="connsiteX7" fmla="*/ 236874 w 436489"/>
                  <a:gd name="connsiteY7" fmla="*/ 535373 h 553764"/>
                  <a:gd name="connsiteX8" fmla="*/ 134467 w 436489"/>
                  <a:gd name="connsiteY8" fmla="*/ 552514 h 553764"/>
                  <a:gd name="connsiteX9" fmla="*/ 61442 w 436489"/>
                  <a:gd name="connsiteY9" fmla="*/ 498539 h 553764"/>
                  <a:gd name="connsiteX10" fmla="*/ 7467 w 436489"/>
                  <a:gd name="connsiteY10" fmla="*/ 384239 h 553764"/>
                  <a:gd name="connsiteX11" fmla="*/ 1117 w 436489"/>
                  <a:gd name="connsiteY11" fmla="*/ 266764 h 553764"/>
                  <a:gd name="connsiteX12" fmla="*/ 13817 w 436489"/>
                  <a:gd name="connsiteY12" fmla="*/ 174689 h 553764"/>
                  <a:gd name="connsiteX13" fmla="*/ 64617 w 436489"/>
                  <a:gd name="connsiteY13" fmla="*/ 85789 h 553764"/>
                  <a:gd name="connsiteX14" fmla="*/ 140817 w 436489"/>
                  <a:gd name="connsiteY14" fmla="*/ 25464 h 553764"/>
                  <a:gd name="connsiteX15" fmla="*/ 213842 w 436489"/>
                  <a:gd name="connsiteY15" fmla="*/ 64 h 553764"/>
                  <a:gd name="connsiteX0" fmla="*/ 213842 w 430585"/>
                  <a:gd name="connsiteY0" fmla="*/ 64 h 553764"/>
                  <a:gd name="connsiteX1" fmla="*/ 299567 w 430585"/>
                  <a:gd name="connsiteY1" fmla="*/ 31814 h 553764"/>
                  <a:gd name="connsiteX2" fmla="*/ 391642 w 430585"/>
                  <a:gd name="connsiteY2" fmla="*/ 117539 h 553764"/>
                  <a:gd name="connsiteX3" fmla="*/ 429742 w 430585"/>
                  <a:gd name="connsiteY3" fmla="*/ 228664 h 553764"/>
                  <a:gd name="connsiteX4" fmla="*/ 415979 w 430585"/>
                  <a:gd name="connsiteY4" fmla="*/ 337461 h 553764"/>
                  <a:gd name="connsiteX5" fmla="*/ 392125 w 430585"/>
                  <a:gd name="connsiteY5" fmla="*/ 448007 h 553764"/>
                  <a:gd name="connsiteX6" fmla="*/ 311311 w 430585"/>
                  <a:gd name="connsiteY6" fmla="*/ 521988 h 553764"/>
                  <a:gd name="connsiteX7" fmla="*/ 236874 w 430585"/>
                  <a:gd name="connsiteY7" fmla="*/ 535373 h 553764"/>
                  <a:gd name="connsiteX8" fmla="*/ 134467 w 430585"/>
                  <a:gd name="connsiteY8" fmla="*/ 552514 h 553764"/>
                  <a:gd name="connsiteX9" fmla="*/ 61442 w 430585"/>
                  <a:gd name="connsiteY9" fmla="*/ 498539 h 553764"/>
                  <a:gd name="connsiteX10" fmla="*/ 7467 w 430585"/>
                  <a:gd name="connsiteY10" fmla="*/ 384239 h 553764"/>
                  <a:gd name="connsiteX11" fmla="*/ 1117 w 430585"/>
                  <a:gd name="connsiteY11" fmla="*/ 266764 h 553764"/>
                  <a:gd name="connsiteX12" fmla="*/ 13817 w 430585"/>
                  <a:gd name="connsiteY12" fmla="*/ 174689 h 553764"/>
                  <a:gd name="connsiteX13" fmla="*/ 64617 w 430585"/>
                  <a:gd name="connsiteY13" fmla="*/ 85789 h 553764"/>
                  <a:gd name="connsiteX14" fmla="*/ 140817 w 430585"/>
                  <a:gd name="connsiteY14" fmla="*/ 25464 h 553764"/>
                  <a:gd name="connsiteX15" fmla="*/ 213842 w 430585"/>
                  <a:gd name="connsiteY15" fmla="*/ 64 h 553764"/>
                  <a:gd name="connsiteX0" fmla="*/ 213842 w 435963"/>
                  <a:gd name="connsiteY0" fmla="*/ 64 h 553764"/>
                  <a:gd name="connsiteX1" fmla="*/ 299567 w 435963"/>
                  <a:gd name="connsiteY1" fmla="*/ 31814 h 553764"/>
                  <a:gd name="connsiteX2" fmla="*/ 391642 w 435963"/>
                  <a:gd name="connsiteY2" fmla="*/ 117539 h 553764"/>
                  <a:gd name="connsiteX3" fmla="*/ 429742 w 435963"/>
                  <a:gd name="connsiteY3" fmla="*/ 228664 h 553764"/>
                  <a:gd name="connsiteX4" fmla="*/ 432151 w 435963"/>
                  <a:gd name="connsiteY4" fmla="*/ 336708 h 553764"/>
                  <a:gd name="connsiteX5" fmla="*/ 392125 w 435963"/>
                  <a:gd name="connsiteY5" fmla="*/ 448007 h 553764"/>
                  <a:gd name="connsiteX6" fmla="*/ 311311 w 435963"/>
                  <a:gd name="connsiteY6" fmla="*/ 521988 h 553764"/>
                  <a:gd name="connsiteX7" fmla="*/ 236874 w 435963"/>
                  <a:gd name="connsiteY7" fmla="*/ 535373 h 553764"/>
                  <a:gd name="connsiteX8" fmla="*/ 134467 w 435963"/>
                  <a:gd name="connsiteY8" fmla="*/ 552514 h 553764"/>
                  <a:gd name="connsiteX9" fmla="*/ 61442 w 435963"/>
                  <a:gd name="connsiteY9" fmla="*/ 498539 h 553764"/>
                  <a:gd name="connsiteX10" fmla="*/ 7467 w 435963"/>
                  <a:gd name="connsiteY10" fmla="*/ 384239 h 553764"/>
                  <a:gd name="connsiteX11" fmla="*/ 1117 w 435963"/>
                  <a:gd name="connsiteY11" fmla="*/ 266764 h 553764"/>
                  <a:gd name="connsiteX12" fmla="*/ 13817 w 435963"/>
                  <a:gd name="connsiteY12" fmla="*/ 174689 h 553764"/>
                  <a:gd name="connsiteX13" fmla="*/ 64617 w 435963"/>
                  <a:gd name="connsiteY13" fmla="*/ 85789 h 553764"/>
                  <a:gd name="connsiteX14" fmla="*/ 140817 w 435963"/>
                  <a:gd name="connsiteY14" fmla="*/ 25464 h 553764"/>
                  <a:gd name="connsiteX15" fmla="*/ 213842 w 435963"/>
                  <a:gd name="connsiteY15" fmla="*/ 64 h 553764"/>
                  <a:gd name="connsiteX0" fmla="*/ 213842 w 445884"/>
                  <a:gd name="connsiteY0" fmla="*/ 64 h 553764"/>
                  <a:gd name="connsiteX1" fmla="*/ 299567 w 445884"/>
                  <a:gd name="connsiteY1" fmla="*/ 31814 h 553764"/>
                  <a:gd name="connsiteX2" fmla="*/ 391642 w 445884"/>
                  <a:gd name="connsiteY2" fmla="*/ 117539 h 553764"/>
                  <a:gd name="connsiteX3" fmla="*/ 443613 w 445884"/>
                  <a:gd name="connsiteY3" fmla="*/ 218668 h 553764"/>
                  <a:gd name="connsiteX4" fmla="*/ 432151 w 445884"/>
                  <a:gd name="connsiteY4" fmla="*/ 336708 h 553764"/>
                  <a:gd name="connsiteX5" fmla="*/ 392125 w 445884"/>
                  <a:gd name="connsiteY5" fmla="*/ 448007 h 553764"/>
                  <a:gd name="connsiteX6" fmla="*/ 311311 w 445884"/>
                  <a:gd name="connsiteY6" fmla="*/ 521988 h 553764"/>
                  <a:gd name="connsiteX7" fmla="*/ 236874 w 445884"/>
                  <a:gd name="connsiteY7" fmla="*/ 535373 h 553764"/>
                  <a:gd name="connsiteX8" fmla="*/ 134467 w 445884"/>
                  <a:gd name="connsiteY8" fmla="*/ 552514 h 553764"/>
                  <a:gd name="connsiteX9" fmla="*/ 61442 w 445884"/>
                  <a:gd name="connsiteY9" fmla="*/ 498539 h 553764"/>
                  <a:gd name="connsiteX10" fmla="*/ 7467 w 445884"/>
                  <a:gd name="connsiteY10" fmla="*/ 384239 h 553764"/>
                  <a:gd name="connsiteX11" fmla="*/ 1117 w 445884"/>
                  <a:gd name="connsiteY11" fmla="*/ 266764 h 553764"/>
                  <a:gd name="connsiteX12" fmla="*/ 13817 w 445884"/>
                  <a:gd name="connsiteY12" fmla="*/ 174689 h 553764"/>
                  <a:gd name="connsiteX13" fmla="*/ 64617 w 445884"/>
                  <a:gd name="connsiteY13" fmla="*/ 85789 h 553764"/>
                  <a:gd name="connsiteX14" fmla="*/ 140817 w 445884"/>
                  <a:gd name="connsiteY14" fmla="*/ 25464 h 553764"/>
                  <a:gd name="connsiteX15" fmla="*/ 213842 w 445884"/>
                  <a:gd name="connsiteY15" fmla="*/ 64 h 553764"/>
                  <a:gd name="connsiteX0" fmla="*/ 213842 w 446149"/>
                  <a:gd name="connsiteY0" fmla="*/ 64 h 553764"/>
                  <a:gd name="connsiteX1" fmla="*/ 299567 w 446149"/>
                  <a:gd name="connsiteY1" fmla="*/ 31814 h 553764"/>
                  <a:gd name="connsiteX2" fmla="*/ 387808 w 446149"/>
                  <a:gd name="connsiteY2" fmla="*/ 102134 h 553764"/>
                  <a:gd name="connsiteX3" fmla="*/ 443613 w 446149"/>
                  <a:gd name="connsiteY3" fmla="*/ 218668 h 553764"/>
                  <a:gd name="connsiteX4" fmla="*/ 432151 w 446149"/>
                  <a:gd name="connsiteY4" fmla="*/ 336708 h 553764"/>
                  <a:gd name="connsiteX5" fmla="*/ 392125 w 446149"/>
                  <a:gd name="connsiteY5" fmla="*/ 448007 h 553764"/>
                  <a:gd name="connsiteX6" fmla="*/ 311311 w 446149"/>
                  <a:gd name="connsiteY6" fmla="*/ 521988 h 553764"/>
                  <a:gd name="connsiteX7" fmla="*/ 236874 w 446149"/>
                  <a:gd name="connsiteY7" fmla="*/ 535373 h 553764"/>
                  <a:gd name="connsiteX8" fmla="*/ 134467 w 446149"/>
                  <a:gd name="connsiteY8" fmla="*/ 552514 h 553764"/>
                  <a:gd name="connsiteX9" fmla="*/ 61442 w 446149"/>
                  <a:gd name="connsiteY9" fmla="*/ 498539 h 553764"/>
                  <a:gd name="connsiteX10" fmla="*/ 7467 w 446149"/>
                  <a:gd name="connsiteY10" fmla="*/ 384239 h 553764"/>
                  <a:gd name="connsiteX11" fmla="*/ 1117 w 446149"/>
                  <a:gd name="connsiteY11" fmla="*/ 266764 h 553764"/>
                  <a:gd name="connsiteX12" fmla="*/ 13817 w 446149"/>
                  <a:gd name="connsiteY12" fmla="*/ 174689 h 553764"/>
                  <a:gd name="connsiteX13" fmla="*/ 64617 w 446149"/>
                  <a:gd name="connsiteY13" fmla="*/ 85789 h 553764"/>
                  <a:gd name="connsiteX14" fmla="*/ 140817 w 446149"/>
                  <a:gd name="connsiteY14" fmla="*/ 25464 h 553764"/>
                  <a:gd name="connsiteX15" fmla="*/ 213842 w 446149"/>
                  <a:gd name="connsiteY15" fmla="*/ 64 h 553764"/>
                  <a:gd name="connsiteX0" fmla="*/ 213842 w 446149"/>
                  <a:gd name="connsiteY0" fmla="*/ 5 h 553705"/>
                  <a:gd name="connsiteX1" fmla="*/ 317286 w 446149"/>
                  <a:gd name="connsiteY1" fmla="*/ 24072 h 553705"/>
                  <a:gd name="connsiteX2" fmla="*/ 387808 w 446149"/>
                  <a:gd name="connsiteY2" fmla="*/ 102075 h 553705"/>
                  <a:gd name="connsiteX3" fmla="*/ 443613 w 446149"/>
                  <a:gd name="connsiteY3" fmla="*/ 218609 h 553705"/>
                  <a:gd name="connsiteX4" fmla="*/ 432151 w 446149"/>
                  <a:gd name="connsiteY4" fmla="*/ 336649 h 553705"/>
                  <a:gd name="connsiteX5" fmla="*/ 392125 w 446149"/>
                  <a:gd name="connsiteY5" fmla="*/ 447948 h 553705"/>
                  <a:gd name="connsiteX6" fmla="*/ 311311 w 446149"/>
                  <a:gd name="connsiteY6" fmla="*/ 521929 h 553705"/>
                  <a:gd name="connsiteX7" fmla="*/ 236874 w 446149"/>
                  <a:gd name="connsiteY7" fmla="*/ 535314 h 553705"/>
                  <a:gd name="connsiteX8" fmla="*/ 134467 w 446149"/>
                  <a:gd name="connsiteY8" fmla="*/ 552455 h 553705"/>
                  <a:gd name="connsiteX9" fmla="*/ 61442 w 446149"/>
                  <a:gd name="connsiteY9" fmla="*/ 498480 h 553705"/>
                  <a:gd name="connsiteX10" fmla="*/ 7467 w 446149"/>
                  <a:gd name="connsiteY10" fmla="*/ 384180 h 553705"/>
                  <a:gd name="connsiteX11" fmla="*/ 1117 w 446149"/>
                  <a:gd name="connsiteY11" fmla="*/ 266705 h 553705"/>
                  <a:gd name="connsiteX12" fmla="*/ 13817 w 446149"/>
                  <a:gd name="connsiteY12" fmla="*/ 174630 h 553705"/>
                  <a:gd name="connsiteX13" fmla="*/ 64617 w 446149"/>
                  <a:gd name="connsiteY13" fmla="*/ 85730 h 553705"/>
                  <a:gd name="connsiteX14" fmla="*/ 140817 w 446149"/>
                  <a:gd name="connsiteY14" fmla="*/ 25405 h 553705"/>
                  <a:gd name="connsiteX15" fmla="*/ 213842 w 446149"/>
                  <a:gd name="connsiteY15" fmla="*/ 5 h 553705"/>
                  <a:gd name="connsiteX0" fmla="*/ 213842 w 445567"/>
                  <a:gd name="connsiteY0" fmla="*/ 5 h 553705"/>
                  <a:gd name="connsiteX1" fmla="*/ 317286 w 445567"/>
                  <a:gd name="connsiteY1" fmla="*/ 24072 h 553705"/>
                  <a:gd name="connsiteX2" fmla="*/ 396284 w 445567"/>
                  <a:gd name="connsiteY2" fmla="*/ 96694 h 553705"/>
                  <a:gd name="connsiteX3" fmla="*/ 443613 w 445567"/>
                  <a:gd name="connsiteY3" fmla="*/ 218609 h 553705"/>
                  <a:gd name="connsiteX4" fmla="*/ 432151 w 445567"/>
                  <a:gd name="connsiteY4" fmla="*/ 336649 h 553705"/>
                  <a:gd name="connsiteX5" fmla="*/ 392125 w 445567"/>
                  <a:gd name="connsiteY5" fmla="*/ 447948 h 553705"/>
                  <a:gd name="connsiteX6" fmla="*/ 311311 w 445567"/>
                  <a:gd name="connsiteY6" fmla="*/ 521929 h 553705"/>
                  <a:gd name="connsiteX7" fmla="*/ 236874 w 445567"/>
                  <a:gd name="connsiteY7" fmla="*/ 535314 h 553705"/>
                  <a:gd name="connsiteX8" fmla="*/ 134467 w 445567"/>
                  <a:gd name="connsiteY8" fmla="*/ 552455 h 553705"/>
                  <a:gd name="connsiteX9" fmla="*/ 61442 w 445567"/>
                  <a:gd name="connsiteY9" fmla="*/ 498480 h 553705"/>
                  <a:gd name="connsiteX10" fmla="*/ 7467 w 445567"/>
                  <a:gd name="connsiteY10" fmla="*/ 384180 h 553705"/>
                  <a:gd name="connsiteX11" fmla="*/ 1117 w 445567"/>
                  <a:gd name="connsiteY11" fmla="*/ 266705 h 553705"/>
                  <a:gd name="connsiteX12" fmla="*/ 13817 w 445567"/>
                  <a:gd name="connsiteY12" fmla="*/ 174630 h 553705"/>
                  <a:gd name="connsiteX13" fmla="*/ 64617 w 445567"/>
                  <a:gd name="connsiteY13" fmla="*/ 85730 h 553705"/>
                  <a:gd name="connsiteX14" fmla="*/ 140817 w 445567"/>
                  <a:gd name="connsiteY14" fmla="*/ 25405 h 553705"/>
                  <a:gd name="connsiteX15" fmla="*/ 213842 w 445567"/>
                  <a:gd name="connsiteY15" fmla="*/ 5 h 553705"/>
                  <a:gd name="connsiteX0" fmla="*/ 221552 w 445567"/>
                  <a:gd name="connsiteY0" fmla="*/ 2 h 562165"/>
                  <a:gd name="connsiteX1" fmla="*/ 317286 w 445567"/>
                  <a:gd name="connsiteY1" fmla="*/ 32532 h 562165"/>
                  <a:gd name="connsiteX2" fmla="*/ 396284 w 445567"/>
                  <a:gd name="connsiteY2" fmla="*/ 105154 h 562165"/>
                  <a:gd name="connsiteX3" fmla="*/ 443613 w 445567"/>
                  <a:gd name="connsiteY3" fmla="*/ 227069 h 562165"/>
                  <a:gd name="connsiteX4" fmla="*/ 432151 w 445567"/>
                  <a:gd name="connsiteY4" fmla="*/ 345109 h 562165"/>
                  <a:gd name="connsiteX5" fmla="*/ 392125 w 445567"/>
                  <a:gd name="connsiteY5" fmla="*/ 456408 h 562165"/>
                  <a:gd name="connsiteX6" fmla="*/ 311311 w 445567"/>
                  <a:gd name="connsiteY6" fmla="*/ 530389 h 562165"/>
                  <a:gd name="connsiteX7" fmla="*/ 236874 w 445567"/>
                  <a:gd name="connsiteY7" fmla="*/ 543774 h 562165"/>
                  <a:gd name="connsiteX8" fmla="*/ 134467 w 445567"/>
                  <a:gd name="connsiteY8" fmla="*/ 560915 h 562165"/>
                  <a:gd name="connsiteX9" fmla="*/ 61442 w 445567"/>
                  <a:gd name="connsiteY9" fmla="*/ 506940 h 562165"/>
                  <a:gd name="connsiteX10" fmla="*/ 7467 w 445567"/>
                  <a:gd name="connsiteY10" fmla="*/ 392640 h 562165"/>
                  <a:gd name="connsiteX11" fmla="*/ 1117 w 445567"/>
                  <a:gd name="connsiteY11" fmla="*/ 275165 h 562165"/>
                  <a:gd name="connsiteX12" fmla="*/ 13817 w 445567"/>
                  <a:gd name="connsiteY12" fmla="*/ 183090 h 562165"/>
                  <a:gd name="connsiteX13" fmla="*/ 64617 w 445567"/>
                  <a:gd name="connsiteY13" fmla="*/ 94190 h 562165"/>
                  <a:gd name="connsiteX14" fmla="*/ 140817 w 445567"/>
                  <a:gd name="connsiteY14" fmla="*/ 33865 h 562165"/>
                  <a:gd name="connsiteX15" fmla="*/ 221552 w 445567"/>
                  <a:gd name="connsiteY15" fmla="*/ 2 h 562165"/>
                  <a:gd name="connsiteX0" fmla="*/ 221552 w 445567"/>
                  <a:gd name="connsiteY0" fmla="*/ 266 h 562429"/>
                  <a:gd name="connsiteX1" fmla="*/ 317286 w 445567"/>
                  <a:gd name="connsiteY1" fmla="*/ 32796 h 562429"/>
                  <a:gd name="connsiteX2" fmla="*/ 396284 w 445567"/>
                  <a:gd name="connsiteY2" fmla="*/ 105418 h 562429"/>
                  <a:gd name="connsiteX3" fmla="*/ 443613 w 445567"/>
                  <a:gd name="connsiteY3" fmla="*/ 227333 h 562429"/>
                  <a:gd name="connsiteX4" fmla="*/ 432151 w 445567"/>
                  <a:gd name="connsiteY4" fmla="*/ 345373 h 562429"/>
                  <a:gd name="connsiteX5" fmla="*/ 392125 w 445567"/>
                  <a:gd name="connsiteY5" fmla="*/ 456672 h 562429"/>
                  <a:gd name="connsiteX6" fmla="*/ 311311 w 445567"/>
                  <a:gd name="connsiteY6" fmla="*/ 530653 h 562429"/>
                  <a:gd name="connsiteX7" fmla="*/ 236874 w 445567"/>
                  <a:gd name="connsiteY7" fmla="*/ 544038 h 562429"/>
                  <a:gd name="connsiteX8" fmla="*/ 134467 w 445567"/>
                  <a:gd name="connsiteY8" fmla="*/ 561179 h 562429"/>
                  <a:gd name="connsiteX9" fmla="*/ 61442 w 445567"/>
                  <a:gd name="connsiteY9" fmla="*/ 507204 h 562429"/>
                  <a:gd name="connsiteX10" fmla="*/ 7467 w 445567"/>
                  <a:gd name="connsiteY10" fmla="*/ 392904 h 562429"/>
                  <a:gd name="connsiteX11" fmla="*/ 1117 w 445567"/>
                  <a:gd name="connsiteY11" fmla="*/ 275429 h 562429"/>
                  <a:gd name="connsiteX12" fmla="*/ 13817 w 445567"/>
                  <a:gd name="connsiteY12" fmla="*/ 183354 h 562429"/>
                  <a:gd name="connsiteX13" fmla="*/ 64617 w 445567"/>
                  <a:gd name="connsiteY13" fmla="*/ 94454 h 562429"/>
                  <a:gd name="connsiteX14" fmla="*/ 137749 w 445567"/>
                  <a:gd name="connsiteY14" fmla="*/ 21805 h 562429"/>
                  <a:gd name="connsiteX15" fmla="*/ 221552 w 445567"/>
                  <a:gd name="connsiteY15" fmla="*/ 266 h 562429"/>
                  <a:gd name="connsiteX0" fmla="*/ 222613 w 446628"/>
                  <a:gd name="connsiteY0" fmla="*/ 266 h 562429"/>
                  <a:gd name="connsiteX1" fmla="*/ 318347 w 446628"/>
                  <a:gd name="connsiteY1" fmla="*/ 32796 h 562429"/>
                  <a:gd name="connsiteX2" fmla="*/ 397345 w 446628"/>
                  <a:gd name="connsiteY2" fmla="*/ 105418 h 562429"/>
                  <a:gd name="connsiteX3" fmla="*/ 444674 w 446628"/>
                  <a:gd name="connsiteY3" fmla="*/ 227333 h 562429"/>
                  <a:gd name="connsiteX4" fmla="*/ 433212 w 446628"/>
                  <a:gd name="connsiteY4" fmla="*/ 345373 h 562429"/>
                  <a:gd name="connsiteX5" fmla="*/ 393186 w 446628"/>
                  <a:gd name="connsiteY5" fmla="*/ 456672 h 562429"/>
                  <a:gd name="connsiteX6" fmla="*/ 312372 w 446628"/>
                  <a:gd name="connsiteY6" fmla="*/ 530653 h 562429"/>
                  <a:gd name="connsiteX7" fmla="*/ 237935 w 446628"/>
                  <a:gd name="connsiteY7" fmla="*/ 544038 h 562429"/>
                  <a:gd name="connsiteX8" fmla="*/ 135528 w 446628"/>
                  <a:gd name="connsiteY8" fmla="*/ 561179 h 562429"/>
                  <a:gd name="connsiteX9" fmla="*/ 62503 w 446628"/>
                  <a:gd name="connsiteY9" fmla="*/ 507204 h 562429"/>
                  <a:gd name="connsiteX10" fmla="*/ 8528 w 446628"/>
                  <a:gd name="connsiteY10" fmla="*/ 392904 h 562429"/>
                  <a:gd name="connsiteX11" fmla="*/ 2178 w 446628"/>
                  <a:gd name="connsiteY11" fmla="*/ 275429 h 562429"/>
                  <a:gd name="connsiteX12" fmla="*/ 29503 w 446628"/>
                  <a:gd name="connsiteY12" fmla="*/ 189530 h 562429"/>
                  <a:gd name="connsiteX13" fmla="*/ 65678 w 446628"/>
                  <a:gd name="connsiteY13" fmla="*/ 94454 h 562429"/>
                  <a:gd name="connsiteX14" fmla="*/ 138810 w 446628"/>
                  <a:gd name="connsiteY14" fmla="*/ 21805 h 562429"/>
                  <a:gd name="connsiteX15" fmla="*/ 222613 w 446628"/>
                  <a:gd name="connsiteY15" fmla="*/ 266 h 562429"/>
                  <a:gd name="connsiteX0" fmla="*/ 216517 w 440532"/>
                  <a:gd name="connsiteY0" fmla="*/ 266 h 562429"/>
                  <a:gd name="connsiteX1" fmla="*/ 312251 w 440532"/>
                  <a:gd name="connsiteY1" fmla="*/ 32796 h 562429"/>
                  <a:gd name="connsiteX2" fmla="*/ 391249 w 440532"/>
                  <a:gd name="connsiteY2" fmla="*/ 105418 h 562429"/>
                  <a:gd name="connsiteX3" fmla="*/ 438578 w 440532"/>
                  <a:gd name="connsiteY3" fmla="*/ 227333 h 562429"/>
                  <a:gd name="connsiteX4" fmla="*/ 427116 w 440532"/>
                  <a:gd name="connsiteY4" fmla="*/ 345373 h 562429"/>
                  <a:gd name="connsiteX5" fmla="*/ 387090 w 440532"/>
                  <a:gd name="connsiteY5" fmla="*/ 456672 h 562429"/>
                  <a:gd name="connsiteX6" fmla="*/ 306276 w 440532"/>
                  <a:gd name="connsiteY6" fmla="*/ 530653 h 562429"/>
                  <a:gd name="connsiteX7" fmla="*/ 231839 w 440532"/>
                  <a:gd name="connsiteY7" fmla="*/ 544038 h 562429"/>
                  <a:gd name="connsiteX8" fmla="*/ 129432 w 440532"/>
                  <a:gd name="connsiteY8" fmla="*/ 561179 h 562429"/>
                  <a:gd name="connsiteX9" fmla="*/ 56407 w 440532"/>
                  <a:gd name="connsiteY9" fmla="*/ 507204 h 562429"/>
                  <a:gd name="connsiteX10" fmla="*/ 2432 w 440532"/>
                  <a:gd name="connsiteY10" fmla="*/ 392904 h 562429"/>
                  <a:gd name="connsiteX11" fmla="*/ 10706 w 440532"/>
                  <a:gd name="connsiteY11" fmla="*/ 281604 h 562429"/>
                  <a:gd name="connsiteX12" fmla="*/ 23407 w 440532"/>
                  <a:gd name="connsiteY12" fmla="*/ 189530 h 562429"/>
                  <a:gd name="connsiteX13" fmla="*/ 59582 w 440532"/>
                  <a:gd name="connsiteY13" fmla="*/ 94454 h 562429"/>
                  <a:gd name="connsiteX14" fmla="*/ 132714 w 440532"/>
                  <a:gd name="connsiteY14" fmla="*/ 21805 h 562429"/>
                  <a:gd name="connsiteX15" fmla="*/ 216517 w 440532"/>
                  <a:gd name="connsiteY15" fmla="*/ 266 h 562429"/>
                  <a:gd name="connsiteX0" fmla="*/ 205849 w 429864"/>
                  <a:gd name="connsiteY0" fmla="*/ 266 h 562429"/>
                  <a:gd name="connsiteX1" fmla="*/ 301583 w 429864"/>
                  <a:gd name="connsiteY1" fmla="*/ 32796 h 562429"/>
                  <a:gd name="connsiteX2" fmla="*/ 380581 w 429864"/>
                  <a:gd name="connsiteY2" fmla="*/ 105418 h 562429"/>
                  <a:gd name="connsiteX3" fmla="*/ 427910 w 429864"/>
                  <a:gd name="connsiteY3" fmla="*/ 227333 h 562429"/>
                  <a:gd name="connsiteX4" fmla="*/ 416448 w 429864"/>
                  <a:gd name="connsiteY4" fmla="*/ 345373 h 562429"/>
                  <a:gd name="connsiteX5" fmla="*/ 376422 w 429864"/>
                  <a:gd name="connsiteY5" fmla="*/ 456672 h 562429"/>
                  <a:gd name="connsiteX6" fmla="*/ 295608 w 429864"/>
                  <a:gd name="connsiteY6" fmla="*/ 530653 h 562429"/>
                  <a:gd name="connsiteX7" fmla="*/ 221171 w 429864"/>
                  <a:gd name="connsiteY7" fmla="*/ 544038 h 562429"/>
                  <a:gd name="connsiteX8" fmla="*/ 118764 w 429864"/>
                  <a:gd name="connsiteY8" fmla="*/ 561179 h 562429"/>
                  <a:gd name="connsiteX9" fmla="*/ 45739 w 429864"/>
                  <a:gd name="connsiteY9" fmla="*/ 507204 h 562429"/>
                  <a:gd name="connsiteX10" fmla="*/ 10250 w 429864"/>
                  <a:gd name="connsiteY10" fmla="*/ 388303 h 562429"/>
                  <a:gd name="connsiteX11" fmla="*/ 38 w 429864"/>
                  <a:gd name="connsiteY11" fmla="*/ 281604 h 562429"/>
                  <a:gd name="connsiteX12" fmla="*/ 12739 w 429864"/>
                  <a:gd name="connsiteY12" fmla="*/ 189530 h 562429"/>
                  <a:gd name="connsiteX13" fmla="*/ 48914 w 429864"/>
                  <a:gd name="connsiteY13" fmla="*/ 94454 h 562429"/>
                  <a:gd name="connsiteX14" fmla="*/ 122046 w 429864"/>
                  <a:gd name="connsiteY14" fmla="*/ 21805 h 562429"/>
                  <a:gd name="connsiteX15" fmla="*/ 205849 w 429864"/>
                  <a:gd name="connsiteY15" fmla="*/ 266 h 562429"/>
                  <a:gd name="connsiteX0" fmla="*/ 205884 w 429899"/>
                  <a:gd name="connsiteY0" fmla="*/ 266 h 563512"/>
                  <a:gd name="connsiteX1" fmla="*/ 301618 w 429899"/>
                  <a:gd name="connsiteY1" fmla="*/ 32796 h 563512"/>
                  <a:gd name="connsiteX2" fmla="*/ 380616 w 429899"/>
                  <a:gd name="connsiteY2" fmla="*/ 105418 h 563512"/>
                  <a:gd name="connsiteX3" fmla="*/ 427945 w 429899"/>
                  <a:gd name="connsiteY3" fmla="*/ 227333 h 563512"/>
                  <a:gd name="connsiteX4" fmla="*/ 416483 w 429899"/>
                  <a:gd name="connsiteY4" fmla="*/ 345373 h 563512"/>
                  <a:gd name="connsiteX5" fmla="*/ 376457 w 429899"/>
                  <a:gd name="connsiteY5" fmla="*/ 456672 h 563512"/>
                  <a:gd name="connsiteX6" fmla="*/ 295643 w 429899"/>
                  <a:gd name="connsiteY6" fmla="*/ 530653 h 563512"/>
                  <a:gd name="connsiteX7" fmla="*/ 221206 w 429899"/>
                  <a:gd name="connsiteY7" fmla="*/ 544038 h 563512"/>
                  <a:gd name="connsiteX8" fmla="*/ 118799 w 429899"/>
                  <a:gd name="connsiteY8" fmla="*/ 561179 h 563512"/>
                  <a:gd name="connsiteX9" fmla="*/ 57345 w 429899"/>
                  <a:gd name="connsiteY9" fmla="*/ 487965 h 563512"/>
                  <a:gd name="connsiteX10" fmla="*/ 10285 w 429899"/>
                  <a:gd name="connsiteY10" fmla="*/ 388303 h 563512"/>
                  <a:gd name="connsiteX11" fmla="*/ 73 w 429899"/>
                  <a:gd name="connsiteY11" fmla="*/ 281604 h 563512"/>
                  <a:gd name="connsiteX12" fmla="*/ 12774 w 429899"/>
                  <a:gd name="connsiteY12" fmla="*/ 189530 h 563512"/>
                  <a:gd name="connsiteX13" fmla="*/ 48949 w 429899"/>
                  <a:gd name="connsiteY13" fmla="*/ 94454 h 563512"/>
                  <a:gd name="connsiteX14" fmla="*/ 122081 w 429899"/>
                  <a:gd name="connsiteY14" fmla="*/ 21805 h 563512"/>
                  <a:gd name="connsiteX15" fmla="*/ 205884 w 429899"/>
                  <a:gd name="connsiteY15" fmla="*/ 266 h 563512"/>
                  <a:gd name="connsiteX0" fmla="*/ 205884 w 429899"/>
                  <a:gd name="connsiteY0" fmla="*/ 266 h 546795"/>
                  <a:gd name="connsiteX1" fmla="*/ 301618 w 429899"/>
                  <a:gd name="connsiteY1" fmla="*/ 32796 h 546795"/>
                  <a:gd name="connsiteX2" fmla="*/ 380616 w 429899"/>
                  <a:gd name="connsiteY2" fmla="*/ 105418 h 546795"/>
                  <a:gd name="connsiteX3" fmla="*/ 427945 w 429899"/>
                  <a:gd name="connsiteY3" fmla="*/ 227333 h 546795"/>
                  <a:gd name="connsiteX4" fmla="*/ 416483 w 429899"/>
                  <a:gd name="connsiteY4" fmla="*/ 345373 h 546795"/>
                  <a:gd name="connsiteX5" fmla="*/ 376457 w 429899"/>
                  <a:gd name="connsiteY5" fmla="*/ 456672 h 546795"/>
                  <a:gd name="connsiteX6" fmla="*/ 295643 w 429899"/>
                  <a:gd name="connsiteY6" fmla="*/ 530653 h 546795"/>
                  <a:gd name="connsiteX7" fmla="*/ 221206 w 429899"/>
                  <a:gd name="connsiteY7" fmla="*/ 544038 h 546795"/>
                  <a:gd name="connsiteX8" fmla="*/ 133450 w 429899"/>
                  <a:gd name="connsiteY8" fmla="*/ 541173 h 546795"/>
                  <a:gd name="connsiteX9" fmla="*/ 57345 w 429899"/>
                  <a:gd name="connsiteY9" fmla="*/ 487965 h 546795"/>
                  <a:gd name="connsiteX10" fmla="*/ 10285 w 429899"/>
                  <a:gd name="connsiteY10" fmla="*/ 388303 h 546795"/>
                  <a:gd name="connsiteX11" fmla="*/ 73 w 429899"/>
                  <a:gd name="connsiteY11" fmla="*/ 281604 h 546795"/>
                  <a:gd name="connsiteX12" fmla="*/ 12774 w 429899"/>
                  <a:gd name="connsiteY12" fmla="*/ 189530 h 546795"/>
                  <a:gd name="connsiteX13" fmla="*/ 48949 w 429899"/>
                  <a:gd name="connsiteY13" fmla="*/ 94454 h 546795"/>
                  <a:gd name="connsiteX14" fmla="*/ 122081 w 429899"/>
                  <a:gd name="connsiteY14" fmla="*/ 21805 h 546795"/>
                  <a:gd name="connsiteX15" fmla="*/ 205884 w 429899"/>
                  <a:gd name="connsiteY15" fmla="*/ 266 h 546795"/>
                  <a:gd name="connsiteX0" fmla="*/ 205884 w 429899"/>
                  <a:gd name="connsiteY0" fmla="*/ 266 h 544407"/>
                  <a:gd name="connsiteX1" fmla="*/ 301618 w 429899"/>
                  <a:gd name="connsiteY1" fmla="*/ 32796 h 544407"/>
                  <a:gd name="connsiteX2" fmla="*/ 380616 w 429899"/>
                  <a:gd name="connsiteY2" fmla="*/ 105418 h 544407"/>
                  <a:gd name="connsiteX3" fmla="*/ 427945 w 429899"/>
                  <a:gd name="connsiteY3" fmla="*/ 227333 h 544407"/>
                  <a:gd name="connsiteX4" fmla="*/ 416483 w 429899"/>
                  <a:gd name="connsiteY4" fmla="*/ 345373 h 544407"/>
                  <a:gd name="connsiteX5" fmla="*/ 376457 w 429899"/>
                  <a:gd name="connsiteY5" fmla="*/ 456672 h 544407"/>
                  <a:gd name="connsiteX6" fmla="*/ 295643 w 429899"/>
                  <a:gd name="connsiteY6" fmla="*/ 530653 h 544407"/>
                  <a:gd name="connsiteX7" fmla="*/ 221206 w 429899"/>
                  <a:gd name="connsiteY7" fmla="*/ 544038 h 544407"/>
                  <a:gd name="connsiteX8" fmla="*/ 132697 w 429899"/>
                  <a:gd name="connsiteY8" fmla="*/ 525001 h 544407"/>
                  <a:gd name="connsiteX9" fmla="*/ 57345 w 429899"/>
                  <a:gd name="connsiteY9" fmla="*/ 487965 h 544407"/>
                  <a:gd name="connsiteX10" fmla="*/ 10285 w 429899"/>
                  <a:gd name="connsiteY10" fmla="*/ 388303 h 544407"/>
                  <a:gd name="connsiteX11" fmla="*/ 73 w 429899"/>
                  <a:gd name="connsiteY11" fmla="*/ 281604 h 544407"/>
                  <a:gd name="connsiteX12" fmla="*/ 12774 w 429899"/>
                  <a:gd name="connsiteY12" fmla="*/ 189530 h 544407"/>
                  <a:gd name="connsiteX13" fmla="*/ 48949 w 429899"/>
                  <a:gd name="connsiteY13" fmla="*/ 94454 h 544407"/>
                  <a:gd name="connsiteX14" fmla="*/ 122081 w 429899"/>
                  <a:gd name="connsiteY14" fmla="*/ 21805 h 544407"/>
                  <a:gd name="connsiteX15" fmla="*/ 205884 w 429899"/>
                  <a:gd name="connsiteY15" fmla="*/ 266 h 544407"/>
                  <a:gd name="connsiteX0" fmla="*/ 205884 w 429899"/>
                  <a:gd name="connsiteY0" fmla="*/ 266 h 544275"/>
                  <a:gd name="connsiteX1" fmla="*/ 301618 w 429899"/>
                  <a:gd name="connsiteY1" fmla="*/ 32796 h 544275"/>
                  <a:gd name="connsiteX2" fmla="*/ 380616 w 429899"/>
                  <a:gd name="connsiteY2" fmla="*/ 105418 h 544275"/>
                  <a:gd name="connsiteX3" fmla="*/ 427945 w 429899"/>
                  <a:gd name="connsiteY3" fmla="*/ 227333 h 544275"/>
                  <a:gd name="connsiteX4" fmla="*/ 416483 w 429899"/>
                  <a:gd name="connsiteY4" fmla="*/ 345373 h 544275"/>
                  <a:gd name="connsiteX5" fmla="*/ 376457 w 429899"/>
                  <a:gd name="connsiteY5" fmla="*/ 456672 h 544275"/>
                  <a:gd name="connsiteX6" fmla="*/ 295643 w 429899"/>
                  <a:gd name="connsiteY6" fmla="*/ 530653 h 544275"/>
                  <a:gd name="connsiteX7" fmla="*/ 221206 w 429899"/>
                  <a:gd name="connsiteY7" fmla="*/ 544038 h 544275"/>
                  <a:gd name="connsiteX8" fmla="*/ 131916 w 429899"/>
                  <a:gd name="connsiteY8" fmla="*/ 535011 h 544275"/>
                  <a:gd name="connsiteX9" fmla="*/ 57345 w 429899"/>
                  <a:gd name="connsiteY9" fmla="*/ 487965 h 544275"/>
                  <a:gd name="connsiteX10" fmla="*/ 10285 w 429899"/>
                  <a:gd name="connsiteY10" fmla="*/ 388303 h 544275"/>
                  <a:gd name="connsiteX11" fmla="*/ 73 w 429899"/>
                  <a:gd name="connsiteY11" fmla="*/ 281604 h 544275"/>
                  <a:gd name="connsiteX12" fmla="*/ 12774 w 429899"/>
                  <a:gd name="connsiteY12" fmla="*/ 189530 h 544275"/>
                  <a:gd name="connsiteX13" fmla="*/ 48949 w 429899"/>
                  <a:gd name="connsiteY13" fmla="*/ 94454 h 544275"/>
                  <a:gd name="connsiteX14" fmla="*/ 122081 w 429899"/>
                  <a:gd name="connsiteY14" fmla="*/ 21805 h 544275"/>
                  <a:gd name="connsiteX15" fmla="*/ 205884 w 429899"/>
                  <a:gd name="connsiteY15" fmla="*/ 266 h 544275"/>
                  <a:gd name="connsiteX0" fmla="*/ 205951 w 429966"/>
                  <a:gd name="connsiteY0" fmla="*/ 266 h 544449"/>
                  <a:gd name="connsiteX1" fmla="*/ 301685 w 429966"/>
                  <a:gd name="connsiteY1" fmla="*/ 32796 h 544449"/>
                  <a:gd name="connsiteX2" fmla="*/ 380683 w 429966"/>
                  <a:gd name="connsiteY2" fmla="*/ 105418 h 544449"/>
                  <a:gd name="connsiteX3" fmla="*/ 428012 w 429966"/>
                  <a:gd name="connsiteY3" fmla="*/ 227333 h 544449"/>
                  <a:gd name="connsiteX4" fmla="*/ 416550 w 429966"/>
                  <a:gd name="connsiteY4" fmla="*/ 345373 h 544449"/>
                  <a:gd name="connsiteX5" fmla="*/ 376524 w 429966"/>
                  <a:gd name="connsiteY5" fmla="*/ 456672 h 544449"/>
                  <a:gd name="connsiteX6" fmla="*/ 295710 w 429966"/>
                  <a:gd name="connsiteY6" fmla="*/ 530653 h 544449"/>
                  <a:gd name="connsiteX7" fmla="*/ 221273 w 429966"/>
                  <a:gd name="connsiteY7" fmla="*/ 544038 h 544449"/>
                  <a:gd name="connsiteX8" fmla="*/ 131983 w 429966"/>
                  <a:gd name="connsiteY8" fmla="*/ 535011 h 544449"/>
                  <a:gd name="connsiteX9" fmla="*/ 65122 w 429966"/>
                  <a:gd name="connsiteY9" fmla="*/ 479502 h 544449"/>
                  <a:gd name="connsiteX10" fmla="*/ 10352 w 429966"/>
                  <a:gd name="connsiteY10" fmla="*/ 388303 h 544449"/>
                  <a:gd name="connsiteX11" fmla="*/ 140 w 429966"/>
                  <a:gd name="connsiteY11" fmla="*/ 281604 h 544449"/>
                  <a:gd name="connsiteX12" fmla="*/ 12841 w 429966"/>
                  <a:gd name="connsiteY12" fmla="*/ 189530 h 544449"/>
                  <a:gd name="connsiteX13" fmla="*/ 49016 w 429966"/>
                  <a:gd name="connsiteY13" fmla="*/ 94454 h 544449"/>
                  <a:gd name="connsiteX14" fmla="*/ 122148 w 429966"/>
                  <a:gd name="connsiteY14" fmla="*/ 21805 h 544449"/>
                  <a:gd name="connsiteX15" fmla="*/ 205951 w 429966"/>
                  <a:gd name="connsiteY15" fmla="*/ 266 h 544449"/>
                  <a:gd name="connsiteX0" fmla="*/ 205953 w 429968"/>
                  <a:gd name="connsiteY0" fmla="*/ 266 h 544449"/>
                  <a:gd name="connsiteX1" fmla="*/ 301687 w 429968"/>
                  <a:gd name="connsiteY1" fmla="*/ 32796 h 544449"/>
                  <a:gd name="connsiteX2" fmla="*/ 380685 w 429968"/>
                  <a:gd name="connsiteY2" fmla="*/ 105418 h 544449"/>
                  <a:gd name="connsiteX3" fmla="*/ 428014 w 429968"/>
                  <a:gd name="connsiteY3" fmla="*/ 227333 h 544449"/>
                  <a:gd name="connsiteX4" fmla="*/ 416552 w 429968"/>
                  <a:gd name="connsiteY4" fmla="*/ 345373 h 544449"/>
                  <a:gd name="connsiteX5" fmla="*/ 376526 w 429968"/>
                  <a:gd name="connsiteY5" fmla="*/ 456672 h 544449"/>
                  <a:gd name="connsiteX6" fmla="*/ 295712 w 429968"/>
                  <a:gd name="connsiteY6" fmla="*/ 530653 h 544449"/>
                  <a:gd name="connsiteX7" fmla="*/ 221275 w 429968"/>
                  <a:gd name="connsiteY7" fmla="*/ 544038 h 544449"/>
                  <a:gd name="connsiteX8" fmla="*/ 131985 w 429968"/>
                  <a:gd name="connsiteY8" fmla="*/ 535011 h 544449"/>
                  <a:gd name="connsiteX9" fmla="*/ 65124 w 429968"/>
                  <a:gd name="connsiteY9" fmla="*/ 479502 h 544449"/>
                  <a:gd name="connsiteX10" fmla="*/ 19597 w 429968"/>
                  <a:gd name="connsiteY10" fmla="*/ 386002 h 544449"/>
                  <a:gd name="connsiteX11" fmla="*/ 142 w 429968"/>
                  <a:gd name="connsiteY11" fmla="*/ 281604 h 544449"/>
                  <a:gd name="connsiteX12" fmla="*/ 12843 w 429968"/>
                  <a:gd name="connsiteY12" fmla="*/ 189530 h 544449"/>
                  <a:gd name="connsiteX13" fmla="*/ 49018 w 429968"/>
                  <a:gd name="connsiteY13" fmla="*/ 94454 h 544449"/>
                  <a:gd name="connsiteX14" fmla="*/ 122150 w 429968"/>
                  <a:gd name="connsiteY14" fmla="*/ 21805 h 544449"/>
                  <a:gd name="connsiteX15" fmla="*/ 205953 w 429968"/>
                  <a:gd name="connsiteY15" fmla="*/ 266 h 544449"/>
                  <a:gd name="connsiteX0" fmla="*/ 204439 w 428454"/>
                  <a:gd name="connsiteY0" fmla="*/ 266 h 544449"/>
                  <a:gd name="connsiteX1" fmla="*/ 300173 w 428454"/>
                  <a:gd name="connsiteY1" fmla="*/ 32796 h 544449"/>
                  <a:gd name="connsiteX2" fmla="*/ 379171 w 428454"/>
                  <a:gd name="connsiteY2" fmla="*/ 105418 h 544449"/>
                  <a:gd name="connsiteX3" fmla="*/ 426500 w 428454"/>
                  <a:gd name="connsiteY3" fmla="*/ 227333 h 544449"/>
                  <a:gd name="connsiteX4" fmla="*/ 415038 w 428454"/>
                  <a:gd name="connsiteY4" fmla="*/ 345373 h 544449"/>
                  <a:gd name="connsiteX5" fmla="*/ 375012 w 428454"/>
                  <a:gd name="connsiteY5" fmla="*/ 456672 h 544449"/>
                  <a:gd name="connsiteX6" fmla="*/ 294198 w 428454"/>
                  <a:gd name="connsiteY6" fmla="*/ 530653 h 544449"/>
                  <a:gd name="connsiteX7" fmla="*/ 219761 w 428454"/>
                  <a:gd name="connsiteY7" fmla="*/ 544038 h 544449"/>
                  <a:gd name="connsiteX8" fmla="*/ 130471 w 428454"/>
                  <a:gd name="connsiteY8" fmla="*/ 535011 h 544449"/>
                  <a:gd name="connsiteX9" fmla="*/ 63610 w 428454"/>
                  <a:gd name="connsiteY9" fmla="*/ 479502 h 544449"/>
                  <a:gd name="connsiteX10" fmla="*/ 18083 w 428454"/>
                  <a:gd name="connsiteY10" fmla="*/ 386002 h 544449"/>
                  <a:gd name="connsiteX11" fmla="*/ 175 w 428454"/>
                  <a:gd name="connsiteY11" fmla="*/ 274675 h 544449"/>
                  <a:gd name="connsiteX12" fmla="*/ 11329 w 428454"/>
                  <a:gd name="connsiteY12" fmla="*/ 189530 h 544449"/>
                  <a:gd name="connsiteX13" fmla="*/ 47504 w 428454"/>
                  <a:gd name="connsiteY13" fmla="*/ 94454 h 544449"/>
                  <a:gd name="connsiteX14" fmla="*/ 120636 w 428454"/>
                  <a:gd name="connsiteY14" fmla="*/ 21805 h 544449"/>
                  <a:gd name="connsiteX15" fmla="*/ 204439 w 428454"/>
                  <a:gd name="connsiteY15" fmla="*/ 266 h 544449"/>
                  <a:gd name="connsiteX0" fmla="*/ 204450 w 428465"/>
                  <a:gd name="connsiteY0" fmla="*/ 311 h 544494"/>
                  <a:gd name="connsiteX1" fmla="*/ 300184 w 428465"/>
                  <a:gd name="connsiteY1" fmla="*/ 32841 h 544494"/>
                  <a:gd name="connsiteX2" fmla="*/ 379182 w 428465"/>
                  <a:gd name="connsiteY2" fmla="*/ 105463 h 544494"/>
                  <a:gd name="connsiteX3" fmla="*/ 426511 w 428465"/>
                  <a:gd name="connsiteY3" fmla="*/ 227378 h 544494"/>
                  <a:gd name="connsiteX4" fmla="*/ 415049 w 428465"/>
                  <a:gd name="connsiteY4" fmla="*/ 345418 h 544494"/>
                  <a:gd name="connsiteX5" fmla="*/ 375023 w 428465"/>
                  <a:gd name="connsiteY5" fmla="*/ 456717 h 544494"/>
                  <a:gd name="connsiteX6" fmla="*/ 294209 w 428465"/>
                  <a:gd name="connsiteY6" fmla="*/ 530698 h 544494"/>
                  <a:gd name="connsiteX7" fmla="*/ 219772 w 428465"/>
                  <a:gd name="connsiteY7" fmla="*/ 544083 h 544494"/>
                  <a:gd name="connsiteX8" fmla="*/ 130482 w 428465"/>
                  <a:gd name="connsiteY8" fmla="*/ 535056 h 544494"/>
                  <a:gd name="connsiteX9" fmla="*/ 63621 w 428465"/>
                  <a:gd name="connsiteY9" fmla="*/ 479547 h 544494"/>
                  <a:gd name="connsiteX10" fmla="*/ 18094 w 428465"/>
                  <a:gd name="connsiteY10" fmla="*/ 386047 h 544494"/>
                  <a:gd name="connsiteX11" fmla="*/ 186 w 428465"/>
                  <a:gd name="connsiteY11" fmla="*/ 274720 h 544494"/>
                  <a:gd name="connsiteX12" fmla="*/ 11340 w 428465"/>
                  <a:gd name="connsiteY12" fmla="*/ 189575 h 544494"/>
                  <a:gd name="connsiteX13" fmla="*/ 49816 w 428465"/>
                  <a:gd name="connsiteY13" fmla="*/ 103742 h 544494"/>
                  <a:gd name="connsiteX14" fmla="*/ 120647 w 428465"/>
                  <a:gd name="connsiteY14" fmla="*/ 21850 h 544494"/>
                  <a:gd name="connsiteX15" fmla="*/ 204450 w 428465"/>
                  <a:gd name="connsiteY15" fmla="*/ 311 h 544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28465" h="544494">
                    <a:moveTo>
                      <a:pt x="204450" y="311"/>
                    </a:moveTo>
                    <a:cubicBezTo>
                      <a:pt x="234373" y="2143"/>
                      <a:pt x="271062" y="15316"/>
                      <a:pt x="300184" y="32841"/>
                    </a:cubicBezTo>
                    <a:cubicBezTo>
                      <a:pt x="329306" y="50366"/>
                      <a:pt x="358128" y="73040"/>
                      <a:pt x="379182" y="105463"/>
                    </a:cubicBezTo>
                    <a:cubicBezTo>
                      <a:pt x="400237" y="137886"/>
                      <a:pt x="420533" y="187385"/>
                      <a:pt x="426511" y="227378"/>
                    </a:cubicBezTo>
                    <a:cubicBezTo>
                      <a:pt x="432489" y="267371"/>
                      <a:pt x="423630" y="307195"/>
                      <a:pt x="415049" y="345418"/>
                    </a:cubicBezTo>
                    <a:cubicBezTo>
                      <a:pt x="406468" y="383641"/>
                      <a:pt x="395163" y="425837"/>
                      <a:pt x="375023" y="456717"/>
                    </a:cubicBezTo>
                    <a:cubicBezTo>
                      <a:pt x="354883" y="487597"/>
                      <a:pt x="320084" y="516137"/>
                      <a:pt x="294209" y="530698"/>
                    </a:cubicBezTo>
                    <a:cubicBezTo>
                      <a:pt x="268334" y="545259"/>
                      <a:pt x="247060" y="543357"/>
                      <a:pt x="219772" y="544083"/>
                    </a:cubicBezTo>
                    <a:cubicBezTo>
                      <a:pt x="192484" y="544809"/>
                      <a:pt x="156507" y="545812"/>
                      <a:pt x="130482" y="535056"/>
                    </a:cubicBezTo>
                    <a:cubicBezTo>
                      <a:pt x="104457" y="524300"/>
                      <a:pt x="82352" y="504382"/>
                      <a:pt x="63621" y="479547"/>
                    </a:cubicBezTo>
                    <a:cubicBezTo>
                      <a:pt x="44890" y="454712"/>
                      <a:pt x="28666" y="420185"/>
                      <a:pt x="18094" y="386047"/>
                    </a:cubicBezTo>
                    <a:cubicBezTo>
                      <a:pt x="7522" y="351909"/>
                      <a:pt x="1312" y="307465"/>
                      <a:pt x="186" y="274720"/>
                    </a:cubicBezTo>
                    <a:cubicBezTo>
                      <a:pt x="-940" y="241975"/>
                      <a:pt x="3068" y="218071"/>
                      <a:pt x="11340" y="189575"/>
                    </a:cubicBezTo>
                    <a:cubicBezTo>
                      <a:pt x="19612" y="161079"/>
                      <a:pt x="32353" y="128084"/>
                      <a:pt x="49816" y="103742"/>
                    </a:cubicBezTo>
                    <a:cubicBezTo>
                      <a:pt x="67279" y="79400"/>
                      <a:pt x="94875" y="39089"/>
                      <a:pt x="120647" y="21850"/>
                    </a:cubicBezTo>
                    <a:cubicBezTo>
                      <a:pt x="146419" y="4612"/>
                      <a:pt x="174527" y="-1521"/>
                      <a:pt x="204450" y="31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任意多边形 35"/>
              <p:cNvSpPr/>
              <p:nvPr/>
            </p:nvSpPr>
            <p:spPr>
              <a:xfrm>
                <a:off x="3676870" y="-377896"/>
                <a:ext cx="428146" cy="534545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3842 w 435388"/>
                  <a:gd name="connsiteY0" fmla="*/ 273 h 559517"/>
                  <a:gd name="connsiteX1" fmla="*/ 299567 w 435388"/>
                  <a:gd name="connsiteY1" fmla="*/ 19323 h 559517"/>
                  <a:gd name="connsiteX2" fmla="*/ 391642 w 435388"/>
                  <a:gd name="connsiteY2" fmla="*/ 105048 h 559517"/>
                  <a:gd name="connsiteX3" fmla="*/ 429742 w 435388"/>
                  <a:gd name="connsiteY3" fmla="*/ 216173 h 559517"/>
                  <a:gd name="connsiteX4" fmla="*/ 432917 w 435388"/>
                  <a:gd name="connsiteY4" fmla="*/ 327298 h 559517"/>
                  <a:gd name="connsiteX5" fmla="*/ 407517 w 435388"/>
                  <a:gd name="connsiteY5" fmla="*/ 444773 h 559517"/>
                  <a:gd name="connsiteX6" fmla="*/ 331317 w 435388"/>
                  <a:gd name="connsiteY6" fmla="*/ 524148 h 559517"/>
                  <a:gd name="connsiteX7" fmla="*/ 236067 w 435388"/>
                  <a:gd name="connsiteY7" fmla="*/ 559073 h 559517"/>
                  <a:gd name="connsiteX8" fmla="*/ 134467 w 435388"/>
                  <a:gd name="connsiteY8" fmla="*/ 540023 h 559517"/>
                  <a:gd name="connsiteX9" fmla="*/ 61442 w 435388"/>
                  <a:gd name="connsiteY9" fmla="*/ 486048 h 559517"/>
                  <a:gd name="connsiteX10" fmla="*/ 7467 w 435388"/>
                  <a:gd name="connsiteY10" fmla="*/ 371748 h 559517"/>
                  <a:gd name="connsiteX11" fmla="*/ 1117 w 435388"/>
                  <a:gd name="connsiteY11" fmla="*/ 254273 h 559517"/>
                  <a:gd name="connsiteX12" fmla="*/ 13817 w 435388"/>
                  <a:gd name="connsiteY12" fmla="*/ 162198 h 559517"/>
                  <a:gd name="connsiteX13" fmla="*/ 64617 w 435388"/>
                  <a:gd name="connsiteY13" fmla="*/ 73298 h 559517"/>
                  <a:gd name="connsiteX14" fmla="*/ 140817 w 435388"/>
                  <a:gd name="connsiteY14" fmla="*/ 12973 h 559517"/>
                  <a:gd name="connsiteX15" fmla="*/ 213842 w 435388"/>
                  <a:gd name="connsiteY15" fmla="*/ 273 h 559517"/>
                  <a:gd name="connsiteX0" fmla="*/ 213842 w 435388"/>
                  <a:gd name="connsiteY0" fmla="*/ 273 h 559073"/>
                  <a:gd name="connsiteX1" fmla="*/ 299567 w 435388"/>
                  <a:gd name="connsiteY1" fmla="*/ 19323 h 559073"/>
                  <a:gd name="connsiteX2" fmla="*/ 391642 w 435388"/>
                  <a:gd name="connsiteY2" fmla="*/ 105048 h 559073"/>
                  <a:gd name="connsiteX3" fmla="*/ 429742 w 435388"/>
                  <a:gd name="connsiteY3" fmla="*/ 216173 h 559073"/>
                  <a:gd name="connsiteX4" fmla="*/ 432917 w 435388"/>
                  <a:gd name="connsiteY4" fmla="*/ 327298 h 559073"/>
                  <a:gd name="connsiteX5" fmla="*/ 407517 w 435388"/>
                  <a:gd name="connsiteY5" fmla="*/ 444773 h 559073"/>
                  <a:gd name="connsiteX6" fmla="*/ 331317 w 435388"/>
                  <a:gd name="connsiteY6" fmla="*/ 524148 h 559073"/>
                  <a:gd name="connsiteX7" fmla="*/ 236067 w 435388"/>
                  <a:gd name="connsiteY7" fmla="*/ 559073 h 559073"/>
                  <a:gd name="connsiteX8" fmla="*/ 134467 w 435388"/>
                  <a:gd name="connsiteY8" fmla="*/ 524148 h 559073"/>
                  <a:gd name="connsiteX9" fmla="*/ 61442 w 435388"/>
                  <a:gd name="connsiteY9" fmla="*/ 486048 h 559073"/>
                  <a:gd name="connsiteX10" fmla="*/ 7467 w 435388"/>
                  <a:gd name="connsiteY10" fmla="*/ 371748 h 559073"/>
                  <a:gd name="connsiteX11" fmla="*/ 1117 w 435388"/>
                  <a:gd name="connsiteY11" fmla="*/ 254273 h 559073"/>
                  <a:gd name="connsiteX12" fmla="*/ 13817 w 435388"/>
                  <a:gd name="connsiteY12" fmla="*/ 162198 h 559073"/>
                  <a:gd name="connsiteX13" fmla="*/ 64617 w 435388"/>
                  <a:gd name="connsiteY13" fmla="*/ 73298 h 559073"/>
                  <a:gd name="connsiteX14" fmla="*/ 140817 w 435388"/>
                  <a:gd name="connsiteY14" fmla="*/ 12973 h 559073"/>
                  <a:gd name="connsiteX15" fmla="*/ 213842 w 435388"/>
                  <a:gd name="connsiteY15" fmla="*/ 273 h 559073"/>
                  <a:gd name="connsiteX0" fmla="*/ 213842 w 435388"/>
                  <a:gd name="connsiteY0" fmla="*/ 273 h 534591"/>
                  <a:gd name="connsiteX1" fmla="*/ 299567 w 435388"/>
                  <a:gd name="connsiteY1" fmla="*/ 19323 h 534591"/>
                  <a:gd name="connsiteX2" fmla="*/ 391642 w 435388"/>
                  <a:gd name="connsiteY2" fmla="*/ 105048 h 534591"/>
                  <a:gd name="connsiteX3" fmla="*/ 429742 w 435388"/>
                  <a:gd name="connsiteY3" fmla="*/ 216173 h 534591"/>
                  <a:gd name="connsiteX4" fmla="*/ 432917 w 435388"/>
                  <a:gd name="connsiteY4" fmla="*/ 327298 h 534591"/>
                  <a:gd name="connsiteX5" fmla="*/ 407517 w 435388"/>
                  <a:gd name="connsiteY5" fmla="*/ 444773 h 534591"/>
                  <a:gd name="connsiteX6" fmla="*/ 331317 w 435388"/>
                  <a:gd name="connsiteY6" fmla="*/ 524148 h 534591"/>
                  <a:gd name="connsiteX7" fmla="*/ 239242 w 435388"/>
                  <a:gd name="connsiteY7" fmla="*/ 533673 h 534591"/>
                  <a:gd name="connsiteX8" fmla="*/ 134467 w 435388"/>
                  <a:gd name="connsiteY8" fmla="*/ 524148 h 534591"/>
                  <a:gd name="connsiteX9" fmla="*/ 61442 w 435388"/>
                  <a:gd name="connsiteY9" fmla="*/ 486048 h 534591"/>
                  <a:gd name="connsiteX10" fmla="*/ 7467 w 435388"/>
                  <a:gd name="connsiteY10" fmla="*/ 371748 h 534591"/>
                  <a:gd name="connsiteX11" fmla="*/ 1117 w 435388"/>
                  <a:gd name="connsiteY11" fmla="*/ 254273 h 534591"/>
                  <a:gd name="connsiteX12" fmla="*/ 13817 w 435388"/>
                  <a:gd name="connsiteY12" fmla="*/ 162198 h 534591"/>
                  <a:gd name="connsiteX13" fmla="*/ 64617 w 435388"/>
                  <a:gd name="connsiteY13" fmla="*/ 73298 h 534591"/>
                  <a:gd name="connsiteX14" fmla="*/ 140817 w 435388"/>
                  <a:gd name="connsiteY14" fmla="*/ 12973 h 534591"/>
                  <a:gd name="connsiteX15" fmla="*/ 213842 w 435388"/>
                  <a:gd name="connsiteY15" fmla="*/ 273 h 534591"/>
                  <a:gd name="connsiteX0" fmla="*/ 213842 w 435388"/>
                  <a:gd name="connsiteY0" fmla="*/ 273 h 535094"/>
                  <a:gd name="connsiteX1" fmla="*/ 299567 w 435388"/>
                  <a:gd name="connsiteY1" fmla="*/ 19323 h 535094"/>
                  <a:gd name="connsiteX2" fmla="*/ 391642 w 435388"/>
                  <a:gd name="connsiteY2" fmla="*/ 105048 h 535094"/>
                  <a:gd name="connsiteX3" fmla="*/ 429742 w 435388"/>
                  <a:gd name="connsiteY3" fmla="*/ 216173 h 535094"/>
                  <a:gd name="connsiteX4" fmla="*/ 432917 w 435388"/>
                  <a:gd name="connsiteY4" fmla="*/ 327298 h 535094"/>
                  <a:gd name="connsiteX5" fmla="*/ 407517 w 435388"/>
                  <a:gd name="connsiteY5" fmla="*/ 444773 h 535094"/>
                  <a:gd name="connsiteX6" fmla="*/ 324967 w 435388"/>
                  <a:gd name="connsiteY6" fmla="*/ 498748 h 535094"/>
                  <a:gd name="connsiteX7" fmla="*/ 239242 w 435388"/>
                  <a:gd name="connsiteY7" fmla="*/ 533673 h 535094"/>
                  <a:gd name="connsiteX8" fmla="*/ 134467 w 435388"/>
                  <a:gd name="connsiteY8" fmla="*/ 524148 h 535094"/>
                  <a:gd name="connsiteX9" fmla="*/ 61442 w 435388"/>
                  <a:gd name="connsiteY9" fmla="*/ 486048 h 535094"/>
                  <a:gd name="connsiteX10" fmla="*/ 7467 w 435388"/>
                  <a:gd name="connsiteY10" fmla="*/ 371748 h 535094"/>
                  <a:gd name="connsiteX11" fmla="*/ 1117 w 435388"/>
                  <a:gd name="connsiteY11" fmla="*/ 254273 h 535094"/>
                  <a:gd name="connsiteX12" fmla="*/ 13817 w 435388"/>
                  <a:gd name="connsiteY12" fmla="*/ 162198 h 535094"/>
                  <a:gd name="connsiteX13" fmla="*/ 64617 w 435388"/>
                  <a:gd name="connsiteY13" fmla="*/ 73298 h 535094"/>
                  <a:gd name="connsiteX14" fmla="*/ 140817 w 435388"/>
                  <a:gd name="connsiteY14" fmla="*/ 12973 h 535094"/>
                  <a:gd name="connsiteX15" fmla="*/ 213842 w 435388"/>
                  <a:gd name="connsiteY15" fmla="*/ 273 h 535094"/>
                  <a:gd name="connsiteX0" fmla="*/ 213842 w 435388"/>
                  <a:gd name="connsiteY0" fmla="*/ 273 h 534879"/>
                  <a:gd name="connsiteX1" fmla="*/ 299567 w 435388"/>
                  <a:gd name="connsiteY1" fmla="*/ 19323 h 534879"/>
                  <a:gd name="connsiteX2" fmla="*/ 391642 w 435388"/>
                  <a:gd name="connsiteY2" fmla="*/ 105048 h 534879"/>
                  <a:gd name="connsiteX3" fmla="*/ 429742 w 435388"/>
                  <a:gd name="connsiteY3" fmla="*/ 216173 h 534879"/>
                  <a:gd name="connsiteX4" fmla="*/ 432917 w 435388"/>
                  <a:gd name="connsiteY4" fmla="*/ 327298 h 534879"/>
                  <a:gd name="connsiteX5" fmla="*/ 407517 w 435388"/>
                  <a:gd name="connsiteY5" fmla="*/ 444773 h 534879"/>
                  <a:gd name="connsiteX6" fmla="*/ 334492 w 435388"/>
                  <a:gd name="connsiteY6" fmla="*/ 501923 h 534879"/>
                  <a:gd name="connsiteX7" fmla="*/ 239242 w 435388"/>
                  <a:gd name="connsiteY7" fmla="*/ 533673 h 534879"/>
                  <a:gd name="connsiteX8" fmla="*/ 134467 w 435388"/>
                  <a:gd name="connsiteY8" fmla="*/ 524148 h 534879"/>
                  <a:gd name="connsiteX9" fmla="*/ 61442 w 435388"/>
                  <a:gd name="connsiteY9" fmla="*/ 486048 h 534879"/>
                  <a:gd name="connsiteX10" fmla="*/ 7467 w 435388"/>
                  <a:gd name="connsiteY10" fmla="*/ 371748 h 534879"/>
                  <a:gd name="connsiteX11" fmla="*/ 1117 w 435388"/>
                  <a:gd name="connsiteY11" fmla="*/ 254273 h 534879"/>
                  <a:gd name="connsiteX12" fmla="*/ 13817 w 435388"/>
                  <a:gd name="connsiteY12" fmla="*/ 162198 h 534879"/>
                  <a:gd name="connsiteX13" fmla="*/ 64617 w 435388"/>
                  <a:gd name="connsiteY13" fmla="*/ 73298 h 534879"/>
                  <a:gd name="connsiteX14" fmla="*/ 140817 w 435388"/>
                  <a:gd name="connsiteY14" fmla="*/ 12973 h 534879"/>
                  <a:gd name="connsiteX15" fmla="*/ 213842 w 435388"/>
                  <a:gd name="connsiteY15" fmla="*/ 273 h 534879"/>
                  <a:gd name="connsiteX0" fmla="*/ 213842 w 436524"/>
                  <a:gd name="connsiteY0" fmla="*/ 273 h 534879"/>
                  <a:gd name="connsiteX1" fmla="*/ 299567 w 436524"/>
                  <a:gd name="connsiteY1" fmla="*/ 19323 h 534879"/>
                  <a:gd name="connsiteX2" fmla="*/ 391642 w 436524"/>
                  <a:gd name="connsiteY2" fmla="*/ 105048 h 534879"/>
                  <a:gd name="connsiteX3" fmla="*/ 429742 w 436524"/>
                  <a:gd name="connsiteY3" fmla="*/ 216173 h 534879"/>
                  <a:gd name="connsiteX4" fmla="*/ 432917 w 436524"/>
                  <a:gd name="connsiteY4" fmla="*/ 327298 h 534879"/>
                  <a:gd name="connsiteX5" fmla="*/ 391642 w 436524"/>
                  <a:gd name="connsiteY5" fmla="*/ 432073 h 534879"/>
                  <a:gd name="connsiteX6" fmla="*/ 334492 w 436524"/>
                  <a:gd name="connsiteY6" fmla="*/ 501923 h 534879"/>
                  <a:gd name="connsiteX7" fmla="*/ 239242 w 436524"/>
                  <a:gd name="connsiteY7" fmla="*/ 533673 h 534879"/>
                  <a:gd name="connsiteX8" fmla="*/ 134467 w 436524"/>
                  <a:gd name="connsiteY8" fmla="*/ 524148 h 534879"/>
                  <a:gd name="connsiteX9" fmla="*/ 61442 w 436524"/>
                  <a:gd name="connsiteY9" fmla="*/ 486048 h 534879"/>
                  <a:gd name="connsiteX10" fmla="*/ 7467 w 436524"/>
                  <a:gd name="connsiteY10" fmla="*/ 371748 h 534879"/>
                  <a:gd name="connsiteX11" fmla="*/ 1117 w 436524"/>
                  <a:gd name="connsiteY11" fmla="*/ 254273 h 534879"/>
                  <a:gd name="connsiteX12" fmla="*/ 13817 w 436524"/>
                  <a:gd name="connsiteY12" fmla="*/ 162198 h 534879"/>
                  <a:gd name="connsiteX13" fmla="*/ 64617 w 436524"/>
                  <a:gd name="connsiteY13" fmla="*/ 73298 h 534879"/>
                  <a:gd name="connsiteX14" fmla="*/ 140817 w 436524"/>
                  <a:gd name="connsiteY14" fmla="*/ 12973 h 534879"/>
                  <a:gd name="connsiteX15" fmla="*/ 213842 w 436524"/>
                  <a:gd name="connsiteY15" fmla="*/ 273 h 534879"/>
                  <a:gd name="connsiteX0" fmla="*/ 213842 w 435613"/>
                  <a:gd name="connsiteY0" fmla="*/ 273 h 534879"/>
                  <a:gd name="connsiteX1" fmla="*/ 299567 w 435613"/>
                  <a:gd name="connsiteY1" fmla="*/ 19323 h 534879"/>
                  <a:gd name="connsiteX2" fmla="*/ 391642 w 435613"/>
                  <a:gd name="connsiteY2" fmla="*/ 105048 h 534879"/>
                  <a:gd name="connsiteX3" fmla="*/ 429742 w 435613"/>
                  <a:gd name="connsiteY3" fmla="*/ 216173 h 534879"/>
                  <a:gd name="connsiteX4" fmla="*/ 432917 w 435613"/>
                  <a:gd name="connsiteY4" fmla="*/ 327298 h 534879"/>
                  <a:gd name="connsiteX5" fmla="*/ 404342 w 435613"/>
                  <a:gd name="connsiteY5" fmla="*/ 428898 h 534879"/>
                  <a:gd name="connsiteX6" fmla="*/ 334492 w 435613"/>
                  <a:gd name="connsiteY6" fmla="*/ 501923 h 534879"/>
                  <a:gd name="connsiteX7" fmla="*/ 239242 w 435613"/>
                  <a:gd name="connsiteY7" fmla="*/ 533673 h 534879"/>
                  <a:gd name="connsiteX8" fmla="*/ 134467 w 435613"/>
                  <a:gd name="connsiteY8" fmla="*/ 524148 h 534879"/>
                  <a:gd name="connsiteX9" fmla="*/ 61442 w 435613"/>
                  <a:gd name="connsiteY9" fmla="*/ 486048 h 534879"/>
                  <a:gd name="connsiteX10" fmla="*/ 7467 w 435613"/>
                  <a:gd name="connsiteY10" fmla="*/ 371748 h 534879"/>
                  <a:gd name="connsiteX11" fmla="*/ 1117 w 435613"/>
                  <a:gd name="connsiteY11" fmla="*/ 254273 h 534879"/>
                  <a:gd name="connsiteX12" fmla="*/ 13817 w 435613"/>
                  <a:gd name="connsiteY12" fmla="*/ 162198 h 534879"/>
                  <a:gd name="connsiteX13" fmla="*/ 64617 w 435613"/>
                  <a:gd name="connsiteY13" fmla="*/ 73298 h 534879"/>
                  <a:gd name="connsiteX14" fmla="*/ 140817 w 435613"/>
                  <a:gd name="connsiteY14" fmla="*/ 12973 h 534879"/>
                  <a:gd name="connsiteX15" fmla="*/ 213842 w 435613"/>
                  <a:gd name="connsiteY15" fmla="*/ 273 h 534879"/>
                  <a:gd name="connsiteX0" fmla="*/ 213431 w 435202"/>
                  <a:gd name="connsiteY0" fmla="*/ 273 h 535672"/>
                  <a:gd name="connsiteX1" fmla="*/ 299156 w 435202"/>
                  <a:gd name="connsiteY1" fmla="*/ 19323 h 535672"/>
                  <a:gd name="connsiteX2" fmla="*/ 391231 w 435202"/>
                  <a:gd name="connsiteY2" fmla="*/ 105048 h 535672"/>
                  <a:gd name="connsiteX3" fmla="*/ 429331 w 435202"/>
                  <a:gd name="connsiteY3" fmla="*/ 216173 h 535672"/>
                  <a:gd name="connsiteX4" fmla="*/ 432506 w 435202"/>
                  <a:gd name="connsiteY4" fmla="*/ 327298 h 535672"/>
                  <a:gd name="connsiteX5" fmla="*/ 403931 w 435202"/>
                  <a:gd name="connsiteY5" fmla="*/ 428898 h 535672"/>
                  <a:gd name="connsiteX6" fmla="*/ 334081 w 435202"/>
                  <a:gd name="connsiteY6" fmla="*/ 501923 h 535672"/>
                  <a:gd name="connsiteX7" fmla="*/ 238831 w 435202"/>
                  <a:gd name="connsiteY7" fmla="*/ 533673 h 535672"/>
                  <a:gd name="connsiteX8" fmla="*/ 134056 w 435202"/>
                  <a:gd name="connsiteY8" fmla="*/ 524148 h 535672"/>
                  <a:gd name="connsiteX9" fmla="*/ 51506 w 435202"/>
                  <a:gd name="connsiteY9" fmla="*/ 457473 h 535672"/>
                  <a:gd name="connsiteX10" fmla="*/ 7056 w 435202"/>
                  <a:gd name="connsiteY10" fmla="*/ 371748 h 535672"/>
                  <a:gd name="connsiteX11" fmla="*/ 706 w 435202"/>
                  <a:gd name="connsiteY11" fmla="*/ 254273 h 535672"/>
                  <a:gd name="connsiteX12" fmla="*/ 13406 w 435202"/>
                  <a:gd name="connsiteY12" fmla="*/ 162198 h 535672"/>
                  <a:gd name="connsiteX13" fmla="*/ 64206 w 435202"/>
                  <a:gd name="connsiteY13" fmla="*/ 73298 h 535672"/>
                  <a:gd name="connsiteX14" fmla="*/ 140406 w 435202"/>
                  <a:gd name="connsiteY14" fmla="*/ 12973 h 535672"/>
                  <a:gd name="connsiteX15" fmla="*/ 213431 w 435202"/>
                  <a:gd name="connsiteY15" fmla="*/ 273 h 535672"/>
                  <a:gd name="connsiteX0" fmla="*/ 213431 w 435202"/>
                  <a:gd name="connsiteY0" fmla="*/ 273 h 533730"/>
                  <a:gd name="connsiteX1" fmla="*/ 299156 w 435202"/>
                  <a:gd name="connsiteY1" fmla="*/ 19323 h 533730"/>
                  <a:gd name="connsiteX2" fmla="*/ 391231 w 435202"/>
                  <a:gd name="connsiteY2" fmla="*/ 105048 h 533730"/>
                  <a:gd name="connsiteX3" fmla="*/ 429331 w 435202"/>
                  <a:gd name="connsiteY3" fmla="*/ 216173 h 533730"/>
                  <a:gd name="connsiteX4" fmla="*/ 432506 w 435202"/>
                  <a:gd name="connsiteY4" fmla="*/ 327298 h 533730"/>
                  <a:gd name="connsiteX5" fmla="*/ 403931 w 435202"/>
                  <a:gd name="connsiteY5" fmla="*/ 428898 h 533730"/>
                  <a:gd name="connsiteX6" fmla="*/ 334081 w 435202"/>
                  <a:gd name="connsiteY6" fmla="*/ 501923 h 533730"/>
                  <a:gd name="connsiteX7" fmla="*/ 238831 w 435202"/>
                  <a:gd name="connsiteY7" fmla="*/ 533673 h 533730"/>
                  <a:gd name="connsiteX8" fmla="*/ 134056 w 435202"/>
                  <a:gd name="connsiteY8" fmla="*/ 508273 h 533730"/>
                  <a:gd name="connsiteX9" fmla="*/ 51506 w 435202"/>
                  <a:gd name="connsiteY9" fmla="*/ 457473 h 533730"/>
                  <a:gd name="connsiteX10" fmla="*/ 7056 w 435202"/>
                  <a:gd name="connsiteY10" fmla="*/ 371748 h 533730"/>
                  <a:gd name="connsiteX11" fmla="*/ 706 w 435202"/>
                  <a:gd name="connsiteY11" fmla="*/ 254273 h 533730"/>
                  <a:gd name="connsiteX12" fmla="*/ 13406 w 435202"/>
                  <a:gd name="connsiteY12" fmla="*/ 162198 h 533730"/>
                  <a:gd name="connsiteX13" fmla="*/ 64206 w 435202"/>
                  <a:gd name="connsiteY13" fmla="*/ 73298 h 533730"/>
                  <a:gd name="connsiteX14" fmla="*/ 140406 w 435202"/>
                  <a:gd name="connsiteY14" fmla="*/ 12973 h 533730"/>
                  <a:gd name="connsiteX15" fmla="*/ 213431 w 435202"/>
                  <a:gd name="connsiteY15" fmla="*/ 273 h 533730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71748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46348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62223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07765 w 429536"/>
                  <a:gd name="connsiteY0" fmla="*/ 273 h 534818"/>
                  <a:gd name="connsiteX1" fmla="*/ 293490 w 429536"/>
                  <a:gd name="connsiteY1" fmla="*/ 19323 h 534818"/>
                  <a:gd name="connsiteX2" fmla="*/ 385565 w 429536"/>
                  <a:gd name="connsiteY2" fmla="*/ 105048 h 534818"/>
                  <a:gd name="connsiteX3" fmla="*/ 423665 w 429536"/>
                  <a:gd name="connsiteY3" fmla="*/ 216173 h 534818"/>
                  <a:gd name="connsiteX4" fmla="*/ 426840 w 429536"/>
                  <a:gd name="connsiteY4" fmla="*/ 327298 h 534818"/>
                  <a:gd name="connsiteX5" fmla="*/ 398265 w 429536"/>
                  <a:gd name="connsiteY5" fmla="*/ 428898 h 534818"/>
                  <a:gd name="connsiteX6" fmla="*/ 328415 w 429536"/>
                  <a:gd name="connsiteY6" fmla="*/ 501923 h 534818"/>
                  <a:gd name="connsiteX7" fmla="*/ 233165 w 429536"/>
                  <a:gd name="connsiteY7" fmla="*/ 533673 h 534818"/>
                  <a:gd name="connsiteX8" fmla="*/ 128390 w 429536"/>
                  <a:gd name="connsiteY8" fmla="*/ 520973 h 534818"/>
                  <a:gd name="connsiteX9" fmla="*/ 45840 w 429536"/>
                  <a:gd name="connsiteY9" fmla="*/ 457473 h 534818"/>
                  <a:gd name="connsiteX10" fmla="*/ 1390 w 429536"/>
                  <a:gd name="connsiteY10" fmla="*/ 362223 h 534818"/>
                  <a:gd name="connsiteX11" fmla="*/ 10915 w 429536"/>
                  <a:gd name="connsiteY11" fmla="*/ 257448 h 534818"/>
                  <a:gd name="connsiteX12" fmla="*/ 7740 w 429536"/>
                  <a:gd name="connsiteY12" fmla="*/ 162198 h 534818"/>
                  <a:gd name="connsiteX13" fmla="*/ 58540 w 429536"/>
                  <a:gd name="connsiteY13" fmla="*/ 73298 h 534818"/>
                  <a:gd name="connsiteX14" fmla="*/ 134740 w 429536"/>
                  <a:gd name="connsiteY14" fmla="*/ 12973 h 534818"/>
                  <a:gd name="connsiteX15" fmla="*/ 207765 w 429536"/>
                  <a:gd name="connsiteY15" fmla="*/ 273 h 534818"/>
                  <a:gd name="connsiteX0" fmla="*/ 209915 w 431686"/>
                  <a:gd name="connsiteY0" fmla="*/ 273 h 534818"/>
                  <a:gd name="connsiteX1" fmla="*/ 295640 w 431686"/>
                  <a:gd name="connsiteY1" fmla="*/ 19323 h 534818"/>
                  <a:gd name="connsiteX2" fmla="*/ 387715 w 431686"/>
                  <a:gd name="connsiteY2" fmla="*/ 105048 h 534818"/>
                  <a:gd name="connsiteX3" fmla="*/ 425815 w 431686"/>
                  <a:gd name="connsiteY3" fmla="*/ 216173 h 534818"/>
                  <a:gd name="connsiteX4" fmla="*/ 428990 w 431686"/>
                  <a:gd name="connsiteY4" fmla="*/ 327298 h 534818"/>
                  <a:gd name="connsiteX5" fmla="*/ 400415 w 431686"/>
                  <a:gd name="connsiteY5" fmla="*/ 428898 h 534818"/>
                  <a:gd name="connsiteX6" fmla="*/ 330565 w 431686"/>
                  <a:gd name="connsiteY6" fmla="*/ 501923 h 534818"/>
                  <a:gd name="connsiteX7" fmla="*/ 235315 w 431686"/>
                  <a:gd name="connsiteY7" fmla="*/ 533673 h 534818"/>
                  <a:gd name="connsiteX8" fmla="*/ 130540 w 431686"/>
                  <a:gd name="connsiteY8" fmla="*/ 520973 h 534818"/>
                  <a:gd name="connsiteX9" fmla="*/ 47990 w 431686"/>
                  <a:gd name="connsiteY9" fmla="*/ 457473 h 534818"/>
                  <a:gd name="connsiteX10" fmla="*/ 3540 w 431686"/>
                  <a:gd name="connsiteY10" fmla="*/ 362223 h 534818"/>
                  <a:gd name="connsiteX11" fmla="*/ 3540 w 431686"/>
                  <a:gd name="connsiteY11" fmla="*/ 257448 h 534818"/>
                  <a:gd name="connsiteX12" fmla="*/ 9890 w 431686"/>
                  <a:gd name="connsiteY12" fmla="*/ 162198 h 534818"/>
                  <a:gd name="connsiteX13" fmla="*/ 60690 w 431686"/>
                  <a:gd name="connsiteY13" fmla="*/ 73298 h 534818"/>
                  <a:gd name="connsiteX14" fmla="*/ 136890 w 431686"/>
                  <a:gd name="connsiteY14" fmla="*/ 12973 h 534818"/>
                  <a:gd name="connsiteX15" fmla="*/ 209915 w 431686"/>
                  <a:gd name="connsiteY15" fmla="*/ 273 h 534818"/>
                  <a:gd name="connsiteX0" fmla="*/ 210337 w 432108"/>
                  <a:gd name="connsiteY0" fmla="*/ 273 h 534818"/>
                  <a:gd name="connsiteX1" fmla="*/ 296062 w 432108"/>
                  <a:gd name="connsiteY1" fmla="*/ 19323 h 534818"/>
                  <a:gd name="connsiteX2" fmla="*/ 388137 w 432108"/>
                  <a:gd name="connsiteY2" fmla="*/ 105048 h 534818"/>
                  <a:gd name="connsiteX3" fmla="*/ 426237 w 432108"/>
                  <a:gd name="connsiteY3" fmla="*/ 216173 h 534818"/>
                  <a:gd name="connsiteX4" fmla="*/ 429412 w 432108"/>
                  <a:gd name="connsiteY4" fmla="*/ 327298 h 534818"/>
                  <a:gd name="connsiteX5" fmla="*/ 400837 w 432108"/>
                  <a:gd name="connsiteY5" fmla="*/ 428898 h 534818"/>
                  <a:gd name="connsiteX6" fmla="*/ 330987 w 432108"/>
                  <a:gd name="connsiteY6" fmla="*/ 501923 h 534818"/>
                  <a:gd name="connsiteX7" fmla="*/ 235737 w 432108"/>
                  <a:gd name="connsiteY7" fmla="*/ 533673 h 534818"/>
                  <a:gd name="connsiteX8" fmla="*/ 130962 w 432108"/>
                  <a:gd name="connsiteY8" fmla="*/ 520973 h 534818"/>
                  <a:gd name="connsiteX9" fmla="*/ 48412 w 432108"/>
                  <a:gd name="connsiteY9" fmla="*/ 457473 h 534818"/>
                  <a:gd name="connsiteX10" fmla="*/ 3962 w 432108"/>
                  <a:gd name="connsiteY10" fmla="*/ 362223 h 534818"/>
                  <a:gd name="connsiteX11" fmla="*/ 3962 w 432108"/>
                  <a:gd name="connsiteY11" fmla="*/ 257448 h 534818"/>
                  <a:gd name="connsiteX12" fmla="*/ 19837 w 432108"/>
                  <a:gd name="connsiteY12" fmla="*/ 162198 h 534818"/>
                  <a:gd name="connsiteX13" fmla="*/ 61112 w 432108"/>
                  <a:gd name="connsiteY13" fmla="*/ 73298 h 534818"/>
                  <a:gd name="connsiteX14" fmla="*/ 137312 w 432108"/>
                  <a:gd name="connsiteY14" fmla="*/ 12973 h 534818"/>
                  <a:gd name="connsiteX15" fmla="*/ 210337 w 432108"/>
                  <a:gd name="connsiteY15" fmla="*/ 273 h 534818"/>
                  <a:gd name="connsiteX0" fmla="*/ 210337 w 432108"/>
                  <a:gd name="connsiteY0" fmla="*/ 202 h 534747"/>
                  <a:gd name="connsiteX1" fmla="*/ 296062 w 432108"/>
                  <a:gd name="connsiteY1" fmla="*/ 19252 h 534747"/>
                  <a:gd name="connsiteX2" fmla="*/ 388137 w 432108"/>
                  <a:gd name="connsiteY2" fmla="*/ 104977 h 534747"/>
                  <a:gd name="connsiteX3" fmla="*/ 426237 w 432108"/>
                  <a:gd name="connsiteY3" fmla="*/ 216102 h 534747"/>
                  <a:gd name="connsiteX4" fmla="*/ 429412 w 432108"/>
                  <a:gd name="connsiteY4" fmla="*/ 327227 h 534747"/>
                  <a:gd name="connsiteX5" fmla="*/ 400837 w 432108"/>
                  <a:gd name="connsiteY5" fmla="*/ 428827 h 534747"/>
                  <a:gd name="connsiteX6" fmla="*/ 330987 w 432108"/>
                  <a:gd name="connsiteY6" fmla="*/ 501852 h 534747"/>
                  <a:gd name="connsiteX7" fmla="*/ 235737 w 432108"/>
                  <a:gd name="connsiteY7" fmla="*/ 533602 h 534747"/>
                  <a:gd name="connsiteX8" fmla="*/ 130962 w 432108"/>
                  <a:gd name="connsiteY8" fmla="*/ 520902 h 534747"/>
                  <a:gd name="connsiteX9" fmla="*/ 48412 w 432108"/>
                  <a:gd name="connsiteY9" fmla="*/ 457402 h 534747"/>
                  <a:gd name="connsiteX10" fmla="*/ 3962 w 432108"/>
                  <a:gd name="connsiteY10" fmla="*/ 362152 h 534747"/>
                  <a:gd name="connsiteX11" fmla="*/ 3962 w 432108"/>
                  <a:gd name="connsiteY11" fmla="*/ 257377 h 534747"/>
                  <a:gd name="connsiteX12" fmla="*/ 19837 w 432108"/>
                  <a:gd name="connsiteY12" fmla="*/ 162127 h 534747"/>
                  <a:gd name="connsiteX13" fmla="*/ 61112 w 432108"/>
                  <a:gd name="connsiteY13" fmla="*/ 73227 h 534747"/>
                  <a:gd name="connsiteX14" fmla="*/ 127787 w 432108"/>
                  <a:gd name="connsiteY14" fmla="*/ 25602 h 534747"/>
                  <a:gd name="connsiteX15" fmla="*/ 210337 w 432108"/>
                  <a:gd name="connsiteY15" fmla="*/ 202 h 534747"/>
                  <a:gd name="connsiteX0" fmla="*/ 210337 w 432108"/>
                  <a:gd name="connsiteY0" fmla="*/ 0 h 534545"/>
                  <a:gd name="connsiteX1" fmla="*/ 296062 w 432108"/>
                  <a:gd name="connsiteY1" fmla="*/ 19050 h 534545"/>
                  <a:gd name="connsiteX2" fmla="*/ 388137 w 432108"/>
                  <a:gd name="connsiteY2" fmla="*/ 104775 h 534545"/>
                  <a:gd name="connsiteX3" fmla="*/ 426237 w 432108"/>
                  <a:gd name="connsiteY3" fmla="*/ 215900 h 534545"/>
                  <a:gd name="connsiteX4" fmla="*/ 429412 w 432108"/>
                  <a:gd name="connsiteY4" fmla="*/ 327025 h 534545"/>
                  <a:gd name="connsiteX5" fmla="*/ 400837 w 432108"/>
                  <a:gd name="connsiteY5" fmla="*/ 428625 h 534545"/>
                  <a:gd name="connsiteX6" fmla="*/ 330987 w 432108"/>
                  <a:gd name="connsiteY6" fmla="*/ 501650 h 534545"/>
                  <a:gd name="connsiteX7" fmla="*/ 235737 w 432108"/>
                  <a:gd name="connsiteY7" fmla="*/ 533400 h 534545"/>
                  <a:gd name="connsiteX8" fmla="*/ 130962 w 432108"/>
                  <a:gd name="connsiteY8" fmla="*/ 520700 h 534545"/>
                  <a:gd name="connsiteX9" fmla="*/ 48412 w 432108"/>
                  <a:gd name="connsiteY9" fmla="*/ 457200 h 534545"/>
                  <a:gd name="connsiteX10" fmla="*/ 3962 w 432108"/>
                  <a:gd name="connsiteY10" fmla="*/ 361950 h 534545"/>
                  <a:gd name="connsiteX11" fmla="*/ 3962 w 432108"/>
                  <a:gd name="connsiteY11" fmla="*/ 257175 h 534545"/>
                  <a:gd name="connsiteX12" fmla="*/ 19837 w 432108"/>
                  <a:gd name="connsiteY12" fmla="*/ 161925 h 534545"/>
                  <a:gd name="connsiteX13" fmla="*/ 61112 w 432108"/>
                  <a:gd name="connsiteY13" fmla="*/ 73025 h 534545"/>
                  <a:gd name="connsiteX14" fmla="*/ 118262 w 432108"/>
                  <a:gd name="connsiteY14" fmla="*/ 19050 h 534545"/>
                  <a:gd name="connsiteX15" fmla="*/ 210337 w 432108"/>
                  <a:gd name="connsiteY15" fmla="*/ 0 h 534545"/>
                  <a:gd name="connsiteX0" fmla="*/ 206404 w 428175"/>
                  <a:gd name="connsiteY0" fmla="*/ 0 h 534545"/>
                  <a:gd name="connsiteX1" fmla="*/ 292129 w 428175"/>
                  <a:gd name="connsiteY1" fmla="*/ 19050 h 534545"/>
                  <a:gd name="connsiteX2" fmla="*/ 384204 w 428175"/>
                  <a:gd name="connsiteY2" fmla="*/ 104775 h 534545"/>
                  <a:gd name="connsiteX3" fmla="*/ 422304 w 428175"/>
                  <a:gd name="connsiteY3" fmla="*/ 215900 h 534545"/>
                  <a:gd name="connsiteX4" fmla="*/ 425479 w 428175"/>
                  <a:gd name="connsiteY4" fmla="*/ 327025 h 534545"/>
                  <a:gd name="connsiteX5" fmla="*/ 396904 w 428175"/>
                  <a:gd name="connsiteY5" fmla="*/ 428625 h 534545"/>
                  <a:gd name="connsiteX6" fmla="*/ 327054 w 428175"/>
                  <a:gd name="connsiteY6" fmla="*/ 501650 h 534545"/>
                  <a:gd name="connsiteX7" fmla="*/ 231804 w 428175"/>
                  <a:gd name="connsiteY7" fmla="*/ 533400 h 534545"/>
                  <a:gd name="connsiteX8" fmla="*/ 127029 w 428175"/>
                  <a:gd name="connsiteY8" fmla="*/ 520700 h 534545"/>
                  <a:gd name="connsiteX9" fmla="*/ 44479 w 428175"/>
                  <a:gd name="connsiteY9" fmla="*/ 457200 h 534545"/>
                  <a:gd name="connsiteX10" fmla="*/ 19079 w 428175"/>
                  <a:gd name="connsiteY10" fmla="*/ 361950 h 534545"/>
                  <a:gd name="connsiteX11" fmla="*/ 29 w 428175"/>
                  <a:gd name="connsiteY11" fmla="*/ 257175 h 534545"/>
                  <a:gd name="connsiteX12" fmla="*/ 15904 w 428175"/>
                  <a:gd name="connsiteY12" fmla="*/ 161925 h 534545"/>
                  <a:gd name="connsiteX13" fmla="*/ 57179 w 428175"/>
                  <a:gd name="connsiteY13" fmla="*/ 73025 h 534545"/>
                  <a:gd name="connsiteX14" fmla="*/ 114329 w 428175"/>
                  <a:gd name="connsiteY14" fmla="*/ 19050 h 534545"/>
                  <a:gd name="connsiteX15" fmla="*/ 206404 w 428175"/>
                  <a:gd name="connsiteY15" fmla="*/ 0 h 534545"/>
                  <a:gd name="connsiteX0" fmla="*/ 206375 w 428146"/>
                  <a:gd name="connsiteY0" fmla="*/ 0 h 534545"/>
                  <a:gd name="connsiteX1" fmla="*/ 292100 w 428146"/>
                  <a:gd name="connsiteY1" fmla="*/ 19050 h 534545"/>
                  <a:gd name="connsiteX2" fmla="*/ 384175 w 428146"/>
                  <a:gd name="connsiteY2" fmla="*/ 104775 h 534545"/>
                  <a:gd name="connsiteX3" fmla="*/ 422275 w 428146"/>
                  <a:gd name="connsiteY3" fmla="*/ 215900 h 534545"/>
                  <a:gd name="connsiteX4" fmla="*/ 425450 w 428146"/>
                  <a:gd name="connsiteY4" fmla="*/ 327025 h 534545"/>
                  <a:gd name="connsiteX5" fmla="*/ 396875 w 428146"/>
                  <a:gd name="connsiteY5" fmla="*/ 428625 h 534545"/>
                  <a:gd name="connsiteX6" fmla="*/ 327025 w 428146"/>
                  <a:gd name="connsiteY6" fmla="*/ 501650 h 534545"/>
                  <a:gd name="connsiteX7" fmla="*/ 231775 w 428146"/>
                  <a:gd name="connsiteY7" fmla="*/ 533400 h 534545"/>
                  <a:gd name="connsiteX8" fmla="*/ 127000 w 428146"/>
                  <a:gd name="connsiteY8" fmla="*/ 520700 h 534545"/>
                  <a:gd name="connsiteX9" fmla="*/ 44450 w 428146"/>
                  <a:gd name="connsiteY9" fmla="*/ 457200 h 534545"/>
                  <a:gd name="connsiteX10" fmla="*/ 9525 w 428146"/>
                  <a:gd name="connsiteY10" fmla="*/ 358775 h 534545"/>
                  <a:gd name="connsiteX11" fmla="*/ 0 w 428146"/>
                  <a:gd name="connsiteY11" fmla="*/ 257175 h 534545"/>
                  <a:gd name="connsiteX12" fmla="*/ 15875 w 428146"/>
                  <a:gd name="connsiteY12" fmla="*/ 161925 h 534545"/>
                  <a:gd name="connsiteX13" fmla="*/ 57150 w 428146"/>
                  <a:gd name="connsiteY13" fmla="*/ 73025 h 534545"/>
                  <a:gd name="connsiteX14" fmla="*/ 114300 w 428146"/>
                  <a:gd name="connsiteY14" fmla="*/ 19050 h 534545"/>
                  <a:gd name="connsiteX15" fmla="*/ 206375 w 428146"/>
                  <a:gd name="connsiteY15" fmla="*/ 0 h 534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28146" h="534545">
                    <a:moveTo>
                      <a:pt x="206375" y="0"/>
                    </a:moveTo>
                    <a:cubicBezTo>
                      <a:pt x="236008" y="0"/>
                      <a:pt x="262467" y="1588"/>
                      <a:pt x="292100" y="19050"/>
                    </a:cubicBezTo>
                    <a:cubicBezTo>
                      <a:pt x="321733" y="36512"/>
                      <a:pt x="362479" y="71967"/>
                      <a:pt x="384175" y="104775"/>
                    </a:cubicBezTo>
                    <a:cubicBezTo>
                      <a:pt x="405871" y="137583"/>
                      <a:pt x="415396" y="178858"/>
                      <a:pt x="422275" y="215900"/>
                    </a:cubicBezTo>
                    <a:cubicBezTo>
                      <a:pt x="429154" y="252942"/>
                      <a:pt x="429683" y="291571"/>
                      <a:pt x="425450" y="327025"/>
                    </a:cubicBezTo>
                    <a:cubicBezTo>
                      <a:pt x="421217" y="362479"/>
                      <a:pt x="413279" y="399521"/>
                      <a:pt x="396875" y="428625"/>
                    </a:cubicBezTo>
                    <a:cubicBezTo>
                      <a:pt x="380471" y="457729"/>
                      <a:pt x="354542" y="484188"/>
                      <a:pt x="327025" y="501650"/>
                    </a:cubicBezTo>
                    <a:cubicBezTo>
                      <a:pt x="299508" y="519113"/>
                      <a:pt x="265112" y="530225"/>
                      <a:pt x="231775" y="533400"/>
                    </a:cubicBezTo>
                    <a:cubicBezTo>
                      <a:pt x="198438" y="536575"/>
                      <a:pt x="158221" y="533400"/>
                      <a:pt x="127000" y="520700"/>
                    </a:cubicBezTo>
                    <a:cubicBezTo>
                      <a:pt x="95779" y="508000"/>
                      <a:pt x="64029" y="484187"/>
                      <a:pt x="44450" y="457200"/>
                    </a:cubicBezTo>
                    <a:cubicBezTo>
                      <a:pt x="24871" y="430213"/>
                      <a:pt x="16933" y="392112"/>
                      <a:pt x="9525" y="358775"/>
                    </a:cubicBezTo>
                    <a:cubicBezTo>
                      <a:pt x="2117" y="325438"/>
                      <a:pt x="-1058" y="289983"/>
                      <a:pt x="0" y="257175"/>
                    </a:cubicBezTo>
                    <a:cubicBezTo>
                      <a:pt x="1058" y="224367"/>
                      <a:pt x="6350" y="192617"/>
                      <a:pt x="15875" y="161925"/>
                    </a:cubicBezTo>
                    <a:cubicBezTo>
                      <a:pt x="25400" y="131233"/>
                      <a:pt x="39687" y="97367"/>
                      <a:pt x="57150" y="73025"/>
                    </a:cubicBezTo>
                    <a:cubicBezTo>
                      <a:pt x="74613" y="48683"/>
                      <a:pt x="89429" y="31221"/>
                      <a:pt x="114300" y="19050"/>
                    </a:cubicBezTo>
                    <a:cubicBezTo>
                      <a:pt x="139171" y="6879"/>
                      <a:pt x="176742" y="0"/>
                      <a:pt x="2063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3112221" y="123857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solidFill>
                    <a:srgbClr val="FF0000"/>
                  </a:solidFill>
                </a:rPr>
                <a:t>留</a:t>
              </a:r>
              <a:endParaRPr lang="zh-CN" altLang="en-US" sz="36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527362" y="804966"/>
            <a:ext cx="890750" cy="972414"/>
            <a:chOff x="2989221" y="-202226"/>
            <a:chExt cx="890750" cy="972414"/>
          </a:xfrm>
        </p:grpSpPr>
        <p:grpSp>
          <p:nvGrpSpPr>
            <p:cNvPr id="38" name="组合 37"/>
            <p:cNvGrpSpPr/>
            <p:nvPr/>
          </p:nvGrpSpPr>
          <p:grpSpPr>
            <a:xfrm>
              <a:off x="2989221" y="-202226"/>
              <a:ext cx="890750" cy="964996"/>
              <a:chOff x="2337341" y="-944550"/>
              <a:chExt cx="1767675" cy="1915015"/>
            </a:xfrm>
          </p:grpSpPr>
          <p:sp>
            <p:nvSpPr>
              <p:cNvPr id="40" name="任意多边形 39"/>
              <p:cNvSpPr/>
              <p:nvPr/>
            </p:nvSpPr>
            <p:spPr>
              <a:xfrm>
                <a:off x="2445390" y="-188017"/>
                <a:ext cx="1523165" cy="1158482"/>
              </a:xfrm>
              <a:custGeom>
                <a:avLst/>
                <a:gdLst>
                  <a:gd name="connsiteX0" fmla="*/ 763717 w 1510477"/>
                  <a:gd name="connsiteY0" fmla="*/ 2180 h 1168643"/>
                  <a:gd name="connsiteX1" fmla="*/ 954217 w 1510477"/>
                  <a:gd name="connsiteY1" fmla="*/ 93620 h 1168643"/>
                  <a:gd name="connsiteX2" fmla="*/ 1076137 w 1510477"/>
                  <a:gd name="connsiteY2" fmla="*/ 268880 h 1168643"/>
                  <a:gd name="connsiteX3" fmla="*/ 1198057 w 1510477"/>
                  <a:gd name="connsiteY3" fmla="*/ 398420 h 1168643"/>
                  <a:gd name="connsiteX4" fmla="*/ 1358077 w 1510477"/>
                  <a:gd name="connsiteY4" fmla="*/ 543200 h 1168643"/>
                  <a:gd name="connsiteX5" fmla="*/ 1449517 w 1510477"/>
                  <a:gd name="connsiteY5" fmla="*/ 619400 h 1168643"/>
                  <a:gd name="connsiteX6" fmla="*/ 1510477 w 1510477"/>
                  <a:gd name="connsiteY6" fmla="*/ 756560 h 1168643"/>
                  <a:gd name="connsiteX7" fmla="*/ 1510477 w 1510477"/>
                  <a:gd name="connsiteY7" fmla="*/ 878480 h 1168643"/>
                  <a:gd name="connsiteX8" fmla="*/ 1449517 w 1510477"/>
                  <a:gd name="connsiteY8" fmla="*/ 1046120 h 1168643"/>
                  <a:gd name="connsiteX9" fmla="*/ 1319977 w 1510477"/>
                  <a:gd name="connsiteY9" fmla="*/ 1145180 h 1168643"/>
                  <a:gd name="connsiteX10" fmla="*/ 1144717 w 1510477"/>
                  <a:gd name="connsiteY10" fmla="*/ 1168040 h 1168643"/>
                  <a:gd name="connsiteX11" fmla="*/ 999937 w 1510477"/>
                  <a:gd name="connsiteY11" fmla="*/ 1129940 h 1168643"/>
                  <a:gd name="connsiteX12" fmla="*/ 847537 w 1510477"/>
                  <a:gd name="connsiteY12" fmla="*/ 1084220 h 1168643"/>
                  <a:gd name="connsiteX13" fmla="*/ 733237 w 1510477"/>
                  <a:gd name="connsiteY13" fmla="*/ 1084220 h 1168643"/>
                  <a:gd name="connsiteX14" fmla="*/ 641797 w 1510477"/>
                  <a:gd name="connsiteY14" fmla="*/ 1114700 h 1168643"/>
                  <a:gd name="connsiteX15" fmla="*/ 512257 w 1510477"/>
                  <a:gd name="connsiteY15" fmla="*/ 1137560 h 1168643"/>
                  <a:gd name="connsiteX16" fmla="*/ 405577 w 1510477"/>
                  <a:gd name="connsiteY16" fmla="*/ 1160420 h 1168643"/>
                  <a:gd name="connsiteX17" fmla="*/ 260797 w 1510477"/>
                  <a:gd name="connsiteY17" fmla="*/ 1152800 h 1168643"/>
                  <a:gd name="connsiteX18" fmla="*/ 108397 w 1510477"/>
                  <a:gd name="connsiteY18" fmla="*/ 1061360 h 1168643"/>
                  <a:gd name="connsiteX19" fmla="*/ 9337 w 1510477"/>
                  <a:gd name="connsiteY19" fmla="*/ 893720 h 1168643"/>
                  <a:gd name="connsiteX20" fmla="*/ 9337 w 1510477"/>
                  <a:gd name="connsiteY20" fmla="*/ 756560 h 1168643"/>
                  <a:gd name="connsiteX21" fmla="*/ 55057 w 1510477"/>
                  <a:gd name="connsiteY21" fmla="*/ 619400 h 1168643"/>
                  <a:gd name="connsiteX22" fmla="*/ 131257 w 1510477"/>
                  <a:gd name="connsiteY22" fmla="*/ 550820 h 1168643"/>
                  <a:gd name="connsiteX23" fmla="*/ 215077 w 1510477"/>
                  <a:gd name="connsiteY23" fmla="*/ 482240 h 1168643"/>
                  <a:gd name="connsiteX24" fmla="*/ 359857 w 1510477"/>
                  <a:gd name="connsiteY24" fmla="*/ 375560 h 1168643"/>
                  <a:gd name="connsiteX25" fmla="*/ 458917 w 1510477"/>
                  <a:gd name="connsiteY25" fmla="*/ 253640 h 1168643"/>
                  <a:gd name="connsiteX26" fmla="*/ 527497 w 1510477"/>
                  <a:gd name="connsiteY26" fmla="*/ 169820 h 1168643"/>
                  <a:gd name="connsiteX27" fmla="*/ 588457 w 1510477"/>
                  <a:gd name="connsiteY27" fmla="*/ 86000 h 1168643"/>
                  <a:gd name="connsiteX28" fmla="*/ 664657 w 1510477"/>
                  <a:gd name="connsiteY28" fmla="*/ 32660 h 1168643"/>
                  <a:gd name="connsiteX29" fmla="*/ 763717 w 1510477"/>
                  <a:gd name="connsiteY29" fmla="*/ 2180 h 1168643"/>
                  <a:gd name="connsiteX0" fmla="*/ 804992 w 1510477"/>
                  <a:gd name="connsiteY0" fmla="*/ 2254 h 1168717"/>
                  <a:gd name="connsiteX1" fmla="*/ 954217 w 1510477"/>
                  <a:gd name="connsiteY1" fmla="*/ 93694 h 1168717"/>
                  <a:gd name="connsiteX2" fmla="*/ 1076137 w 1510477"/>
                  <a:gd name="connsiteY2" fmla="*/ 268954 h 1168717"/>
                  <a:gd name="connsiteX3" fmla="*/ 1198057 w 1510477"/>
                  <a:gd name="connsiteY3" fmla="*/ 398494 h 1168717"/>
                  <a:gd name="connsiteX4" fmla="*/ 1358077 w 1510477"/>
                  <a:gd name="connsiteY4" fmla="*/ 543274 h 1168717"/>
                  <a:gd name="connsiteX5" fmla="*/ 1449517 w 1510477"/>
                  <a:gd name="connsiteY5" fmla="*/ 619474 h 1168717"/>
                  <a:gd name="connsiteX6" fmla="*/ 1510477 w 1510477"/>
                  <a:gd name="connsiteY6" fmla="*/ 756634 h 1168717"/>
                  <a:gd name="connsiteX7" fmla="*/ 1510477 w 1510477"/>
                  <a:gd name="connsiteY7" fmla="*/ 878554 h 1168717"/>
                  <a:gd name="connsiteX8" fmla="*/ 1449517 w 1510477"/>
                  <a:gd name="connsiteY8" fmla="*/ 1046194 h 1168717"/>
                  <a:gd name="connsiteX9" fmla="*/ 1319977 w 1510477"/>
                  <a:gd name="connsiteY9" fmla="*/ 1145254 h 1168717"/>
                  <a:gd name="connsiteX10" fmla="*/ 1144717 w 1510477"/>
                  <a:gd name="connsiteY10" fmla="*/ 1168114 h 1168717"/>
                  <a:gd name="connsiteX11" fmla="*/ 999937 w 1510477"/>
                  <a:gd name="connsiteY11" fmla="*/ 1130014 h 1168717"/>
                  <a:gd name="connsiteX12" fmla="*/ 847537 w 1510477"/>
                  <a:gd name="connsiteY12" fmla="*/ 1084294 h 1168717"/>
                  <a:gd name="connsiteX13" fmla="*/ 733237 w 1510477"/>
                  <a:gd name="connsiteY13" fmla="*/ 1084294 h 1168717"/>
                  <a:gd name="connsiteX14" fmla="*/ 641797 w 1510477"/>
                  <a:gd name="connsiteY14" fmla="*/ 1114774 h 1168717"/>
                  <a:gd name="connsiteX15" fmla="*/ 512257 w 1510477"/>
                  <a:gd name="connsiteY15" fmla="*/ 1137634 h 1168717"/>
                  <a:gd name="connsiteX16" fmla="*/ 405577 w 1510477"/>
                  <a:gd name="connsiteY16" fmla="*/ 1160494 h 1168717"/>
                  <a:gd name="connsiteX17" fmla="*/ 260797 w 1510477"/>
                  <a:gd name="connsiteY17" fmla="*/ 1152874 h 1168717"/>
                  <a:gd name="connsiteX18" fmla="*/ 108397 w 1510477"/>
                  <a:gd name="connsiteY18" fmla="*/ 1061434 h 1168717"/>
                  <a:gd name="connsiteX19" fmla="*/ 9337 w 1510477"/>
                  <a:gd name="connsiteY19" fmla="*/ 893794 h 1168717"/>
                  <a:gd name="connsiteX20" fmla="*/ 9337 w 1510477"/>
                  <a:gd name="connsiteY20" fmla="*/ 756634 h 1168717"/>
                  <a:gd name="connsiteX21" fmla="*/ 55057 w 1510477"/>
                  <a:gd name="connsiteY21" fmla="*/ 619474 h 1168717"/>
                  <a:gd name="connsiteX22" fmla="*/ 131257 w 1510477"/>
                  <a:gd name="connsiteY22" fmla="*/ 550894 h 1168717"/>
                  <a:gd name="connsiteX23" fmla="*/ 215077 w 1510477"/>
                  <a:gd name="connsiteY23" fmla="*/ 482314 h 1168717"/>
                  <a:gd name="connsiteX24" fmla="*/ 359857 w 1510477"/>
                  <a:gd name="connsiteY24" fmla="*/ 375634 h 1168717"/>
                  <a:gd name="connsiteX25" fmla="*/ 458917 w 1510477"/>
                  <a:gd name="connsiteY25" fmla="*/ 253714 h 1168717"/>
                  <a:gd name="connsiteX26" fmla="*/ 527497 w 1510477"/>
                  <a:gd name="connsiteY26" fmla="*/ 169894 h 1168717"/>
                  <a:gd name="connsiteX27" fmla="*/ 588457 w 1510477"/>
                  <a:gd name="connsiteY27" fmla="*/ 86074 h 1168717"/>
                  <a:gd name="connsiteX28" fmla="*/ 664657 w 1510477"/>
                  <a:gd name="connsiteY28" fmla="*/ 32734 h 1168717"/>
                  <a:gd name="connsiteX29" fmla="*/ 804992 w 1510477"/>
                  <a:gd name="connsiteY29" fmla="*/ 2254 h 1168717"/>
                  <a:gd name="connsiteX0" fmla="*/ 804992 w 1510477"/>
                  <a:gd name="connsiteY0" fmla="*/ 3140 h 1169603"/>
                  <a:gd name="connsiteX1" fmla="*/ 954217 w 1510477"/>
                  <a:gd name="connsiteY1" fmla="*/ 94580 h 1169603"/>
                  <a:gd name="connsiteX2" fmla="*/ 1076137 w 1510477"/>
                  <a:gd name="connsiteY2" fmla="*/ 269840 h 1169603"/>
                  <a:gd name="connsiteX3" fmla="*/ 1198057 w 1510477"/>
                  <a:gd name="connsiteY3" fmla="*/ 399380 h 1169603"/>
                  <a:gd name="connsiteX4" fmla="*/ 1358077 w 1510477"/>
                  <a:gd name="connsiteY4" fmla="*/ 544160 h 1169603"/>
                  <a:gd name="connsiteX5" fmla="*/ 1449517 w 1510477"/>
                  <a:gd name="connsiteY5" fmla="*/ 620360 h 1169603"/>
                  <a:gd name="connsiteX6" fmla="*/ 1510477 w 1510477"/>
                  <a:gd name="connsiteY6" fmla="*/ 757520 h 1169603"/>
                  <a:gd name="connsiteX7" fmla="*/ 1510477 w 1510477"/>
                  <a:gd name="connsiteY7" fmla="*/ 879440 h 1169603"/>
                  <a:gd name="connsiteX8" fmla="*/ 1449517 w 1510477"/>
                  <a:gd name="connsiteY8" fmla="*/ 1047080 h 1169603"/>
                  <a:gd name="connsiteX9" fmla="*/ 1319977 w 1510477"/>
                  <a:gd name="connsiteY9" fmla="*/ 1146140 h 1169603"/>
                  <a:gd name="connsiteX10" fmla="*/ 1144717 w 1510477"/>
                  <a:gd name="connsiteY10" fmla="*/ 1169000 h 1169603"/>
                  <a:gd name="connsiteX11" fmla="*/ 999937 w 1510477"/>
                  <a:gd name="connsiteY11" fmla="*/ 1130900 h 1169603"/>
                  <a:gd name="connsiteX12" fmla="*/ 847537 w 1510477"/>
                  <a:gd name="connsiteY12" fmla="*/ 1085180 h 1169603"/>
                  <a:gd name="connsiteX13" fmla="*/ 733237 w 1510477"/>
                  <a:gd name="connsiteY13" fmla="*/ 1085180 h 1169603"/>
                  <a:gd name="connsiteX14" fmla="*/ 641797 w 1510477"/>
                  <a:gd name="connsiteY14" fmla="*/ 1115660 h 1169603"/>
                  <a:gd name="connsiteX15" fmla="*/ 512257 w 1510477"/>
                  <a:gd name="connsiteY15" fmla="*/ 1138520 h 1169603"/>
                  <a:gd name="connsiteX16" fmla="*/ 405577 w 1510477"/>
                  <a:gd name="connsiteY16" fmla="*/ 1161380 h 1169603"/>
                  <a:gd name="connsiteX17" fmla="*/ 260797 w 1510477"/>
                  <a:gd name="connsiteY17" fmla="*/ 1153760 h 1169603"/>
                  <a:gd name="connsiteX18" fmla="*/ 108397 w 1510477"/>
                  <a:gd name="connsiteY18" fmla="*/ 1062320 h 1169603"/>
                  <a:gd name="connsiteX19" fmla="*/ 9337 w 1510477"/>
                  <a:gd name="connsiteY19" fmla="*/ 894680 h 1169603"/>
                  <a:gd name="connsiteX20" fmla="*/ 9337 w 1510477"/>
                  <a:gd name="connsiteY20" fmla="*/ 757520 h 1169603"/>
                  <a:gd name="connsiteX21" fmla="*/ 55057 w 1510477"/>
                  <a:gd name="connsiteY21" fmla="*/ 620360 h 1169603"/>
                  <a:gd name="connsiteX22" fmla="*/ 131257 w 1510477"/>
                  <a:gd name="connsiteY22" fmla="*/ 551780 h 1169603"/>
                  <a:gd name="connsiteX23" fmla="*/ 215077 w 1510477"/>
                  <a:gd name="connsiteY23" fmla="*/ 483200 h 1169603"/>
                  <a:gd name="connsiteX24" fmla="*/ 359857 w 1510477"/>
                  <a:gd name="connsiteY24" fmla="*/ 376520 h 1169603"/>
                  <a:gd name="connsiteX25" fmla="*/ 458917 w 1510477"/>
                  <a:gd name="connsiteY25" fmla="*/ 254600 h 1169603"/>
                  <a:gd name="connsiteX26" fmla="*/ 527497 w 1510477"/>
                  <a:gd name="connsiteY26" fmla="*/ 170780 h 1169603"/>
                  <a:gd name="connsiteX27" fmla="*/ 588457 w 1510477"/>
                  <a:gd name="connsiteY27" fmla="*/ 86960 h 1169603"/>
                  <a:gd name="connsiteX28" fmla="*/ 677357 w 1510477"/>
                  <a:gd name="connsiteY28" fmla="*/ 27270 h 1169603"/>
                  <a:gd name="connsiteX29" fmla="*/ 804992 w 1510477"/>
                  <a:gd name="connsiteY29" fmla="*/ 3140 h 1169603"/>
                  <a:gd name="connsiteX0" fmla="*/ 817692 w 1510477"/>
                  <a:gd name="connsiteY0" fmla="*/ 4719 h 1158482"/>
                  <a:gd name="connsiteX1" fmla="*/ 954217 w 1510477"/>
                  <a:gd name="connsiteY1" fmla="*/ 83459 h 1158482"/>
                  <a:gd name="connsiteX2" fmla="*/ 1076137 w 1510477"/>
                  <a:gd name="connsiteY2" fmla="*/ 258719 h 1158482"/>
                  <a:gd name="connsiteX3" fmla="*/ 1198057 w 1510477"/>
                  <a:gd name="connsiteY3" fmla="*/ 388259 h 1158482"/>
                  <a:gd name="connsiteX4" fmla="*/ 1358077 w 1510477"/>
                  <a:gd name="connsiteY4" fmla="*/ 533039 h 1158482"/>
                  <a:gd name="connsiteX5" fmla="*/ 1449517 w 1510477"/>
                  <a:gd name="connsiteY5" fmla="*/ 609239 h 1158482"/>
                  <a:gd name="connsiteX6" fmla="*/ 1510477 w 1510477"/>
                  <a:gd name="connsiteY6" fmla="*/ 746399 h 1158482"/>
                  <a:gd name="connsiteX7" fmla="*/ 1510477 w 1510477"/>
                  <a:gd name="connsiteY7" fmla="*/ 868319 h 1158482"/>
                  <a:gd name="connsiteX8" fmla="*/ 1449517 w 1510477"/>
                  <a:gd name="connsiteY8" fmla="*/ 1035959 h 1158482"/>
                  <a:gd name="connsiteX9" fmla="*/ 1319977 w 1510477"/>
                  <a:gd name="connsiteY9" fmla="*/ 1135019 h 1158482"/>
                  <a:gd name="connsiteX10" fmla="*/ 1144717 w 1510477"/>
                  <a:gd name="connsiteY10" fmla="*/ 1157879 h 1158482"/>
                  <a:gd name="connsiteX11" fmla="*/ 999937 w 1510477"/>
                  <a:gd name="connsiteY11" fmla="*/ 1119779 h 1158482"/>
                  <a:gd name="connsiteX12" fmla="*/ 847537 w 1510477"/>
                  <a:gd name="connsiteY12" fmla="*/ 1074059 h 1158482"/>
                  <a:gd name="connsiteX13" fmla="*/ 733237 w 1510477"/>
                  <a:gd name="connsiteY13" fmla="*/ 1074059 h 1158482"/>
                  <a:gd name="connsiteX14" fmla="*/ 641797 w 1510477"/>
                  <a:gd name="connsiteY14" fmla="*/ 1104539 h 1158482"/>
                  <a:gd name="connsiteX15" fmla="*/ 512257 w 1510477"/>
                  <a:gd name="connsiteY15" fmla="*/ 1127399 h 1158482"/>
                  <a:gd name="connsiteX16" fmla="*/ 405577 w 1510477"/>
                  <a:gd name="connsiteY16" fmla="*/ 1150259 h 1158482"/>
                  <a:gd name="connsiteX17" fmla="*/ 260797 w 1510477"/>
                  <a:gd name="connsiteY17" fmla="*/ 1142639 h 1158482"/>
                  <a:gd name="connsiteX18" fmla="*/ 108397 w 1510477"/>
                  <a:gd name="connsiteY18" fmla="*/ 1051199 h 1158482"/>
                  <a:gd name="connsiteX19" fmla="*/ 9337 w 1510477"/>
                  <a:gd name="connsiteY19" fmla="*/ 883559 h 1158482"/>
                  <a:gd name="connsiteX20" fmla="*/ 9337 w 1510477"/>
                  <a:gd name="connsiteY20" fmla="*/ 746399 h 1158482"/>
                  <a:gd name="connsiteX21" fmla="*/ 55057 w 1510477"/>
                  <a:gd name="connsiteY21" fmla="*/ 609239 h 1158482"/>
                  <a:gd name="connsiteX22" fmla="*/ 131257 w 1510477"/>
                  <a:gd name="connsiteY22" fmla="*/ 540659 h 1158482"/>
                  <a:gd name="connsiteX23" fmla="*/ 215077 w 1510477"/>
                  <a:gd name="connsiteY23" fmla="*/ 472079 h 1158482"/>
                  <a:gd name="connsiteX24" fmla="*/ 359857 w 1510477"/>
                  <a:gd name="connsiteY24" fmla="*/ 365399 h 1158482"/>
                  <a:gd name="connsiteX25" fmla="*/ 458917 w 1510477"/>
                  <a:gd name="connsiteY25" fmla="*/ 243479 h 1158482"/>
                  <a:gd name="connsiteX26" fmla="*/ 527497 w 1510477"/>
                  <a:gd name="connsiteY26" fmla="*/ 159659 h 1158482"/>
                  <a:gd name="connsiteX27" fmla="*/ 588457 w 1510477"/>
                  <a:gd name="connsiteY27" fmla="*/ 75839 h 1158482"/>
                  <a:gd name="connsiteX28" fmla="*/ 677357 w 1510477"/>
                  <a:gd name="connsiteY28" fmla="*/ 16149 h 1158482"/>
                  <a:gd name="connsiteX29" fmla="*/ 817692 w 1510477"/>
                  <a:gd name="connsiteY29" fmla="*/ 4719 h 1158482"/>
                  <a:gd name="connsiteX0" fmla="*/ 817692 w 1510477"/>
                  <a:gd name="connsiteY0" fmla="*/ 4719 h 1158482"/>
                  <a:gd name="connsiteX1" fmla="*/ 954217 w 1510477"/>
                  <a:gd name="connsiteY1" fmla="*/ 83459 h 1158482"/>
                  <a:gd name="connsiteX2" fmla="*/ 1076137 w 1510477"/>
                  <a:gd name="connsiteY2" fmla="*/ 258719 h 1158482"/>
                  <a:gd name="connsiteX3" fmla="*/ 1198057 w 1510477"/>
                  <a:gd name="connsiteY3" fmla="*/ 388259 h 1158482"/>
                  <a:gd name="connsiteX4" fmla="*/ 1358077 w 1510477"/>
                  <a:gd name="connsiteY4" fmla="*/ 533039 h 1158482"/>
                  <a:gd name="connsiteX5" fmla="*/ 1449517 w 1510477"/>
                  <a:gd name="connsiteY5" fmla="*/ 609239 h 1158482"/>
                  <a:gd name="connsiteX6" fmla="*/ 1510477 w 1510477"/>
                  <a:gd name="connsiteY6" fmla="*/ 746399 h 1158482"/>
                  <a:gd name="connsiteX7" fmla="*/ 1510477 w 1510477"/>
                  <a:gd name="connsiteY7" fmla="*/ 868319 h 1158482"/>
                  <a:gd name="connsiteX8" fmla="*/ 1449517 w 1510477"/>
                  <a:gd name="connsiteY8" fmla="*/ 1035959 h 1158482"/>
                  <a:gd name="connsiteX9" fmla="*/ 1319977 w 1510477"/>
                  <a:gd name="connsiteY9" fmla="*/ 1135019 h 1158482"/>
                  <a:gd name="connsiteX10" fmla="*/ 1144717 w 1510477"/>
                  <a:gd name="connsiteY10" fmla="*/ 1157879 h 1158482"/>
                  <a:gd name="connsiteX11" fmla="*/ 999937 w 1510477"/>
                  <a:gd name="connsiteY11" fmla="*/ 1119779 h 1158482"/>
                  <a:gd name="connsiteX12" fmla="*/ 847537 w 1510477"/>
                  <a:gd name="connsiteY12" fmla="*/ 1074059 h 1158482"/>
                  <a:gd name="connsiteX13" fmla="*/ 733237 w 1510477"/>
                  <a:gd name="connsiteY13" fmla="*/ 1074059 h 1158482"/>
                  <a:gd name="connsiteX14" fmla="*/ 641797 w 1510477"/>
                  <a:gd name="connsiteY14" fmla="*/ 1104539 h 1158482"/>
                  <a:gd name="connsiteX15" fmla="*/ 512257 w 1510477"/>
                  <a:gd name="connsiteY15" fmla="*/ 1127399 h 1158482"/>
                  <a:gd name="connsiteX16" fmla="*/ 405577 w 1510477"/>
                  <a:gd name="connsiteY16" fmla="*/ 1150259 h 1158482"/>
                  <a:gd name="connsiteX17" fmla="*/ 260797 w 1510477"/>
                  <a:gd name="connsiteY17" fmla="*/ 1142639 h 1158482"/>
                  <a:gd name="connsiteX18" fmla="*/ 108397 w 1510477"/>
                  <a:gd name="connsiteY18" fmla="*/ 1051199 h 1158482"/>
                  <a:gd name="connsiteX19" fmla="*/ 9337 w 1510477"/>
                  <a:gd name="connsiteY19" fmla="*/ 883559 h 1158482"/>
                  <a:gd name="connsiteX20" fmla="*/ 9337 w 1510477"/>
                  <a:gd name="connsiteY20" fmla="*/ 746399 h 1158482"/>
                  <a:gd name="connsiteX21" fmla="*/ 55057 w 1510477"/>
                  <a:gd name="connsiteY21" fmla="*/ 609239 h 1158482"/>
                  <a:gd name="connsiteX22" fmla="*/ 131257 w 1510477"/>
                  <a:gd name="connsiteY22" fmla="*/ 540659 h 1158482"/>
                  <a:gd name="connsiteX23" fmla="*/ 227777 w 1510477"/>
                  <a:gd name="connsiteY23" fmla="*/ 468904 h 1158482"/>
                  <a:gd name="connsiteX24" fmla="*/ 359857 w 1510477"/>
                  <a:gd name="connsiteY24" fmla="*/ 365399 h 1158482"/>
                  <a:gd name="connsiteX25" fmla="*/ 458917 w 1510477"/>
                  <a:gd name="connsiteY25" fmla="*/ 243479 h 1158482"/>
                  <a:gd name="connsiteX26" fmla="*/ 527497 w 1510477"/>
                  <a:gd name="connsiteY26" fmla="*/ 159659 h 1158482"/>
                  <a:gd name="connsiteX27" fmla="*/ 588457 w 1510477"/>
                  <a:gd name="connsiteY27" fmla="*/ 75839 h 1158482"/>
                  <a:gd name="connsiteX28" fmla="*/ 677357 w 1510477"/>
                  <a:gd name="connsiteY28" fmla="*/ 16149 h 1158482"/>
                  <a:gd name="connsiteX29" fmla="*/ 817692 w 1510477"/>
                  <a:gd name="connsiteY29" fmla="*/ 4719 h 1158482"/>
                  <a:gd name="connsiteX0" fmla="*/ 817075 w 1509860"/>
                  <a:gd name="connsiteY0" fmla="*/ 4719 h 1158482"/>
                  <a:gd name="connsiteX1" fmla="*/ 953600 w 1509860"/>
                  <a:gd name="connsiteY1" fmla="*/ 83459 h 1158482"/>
                  <a:gd name="connsiteX2" fmla="*/ 1075520 w 1509860"/>
                  <a:gd name="connsiteY2" fmla="*/ 258719 h 1158482"/>
                  <a:gd name="connsiteX3" fmla="*/ 1197440 w 1509860"/>
                  <a:gd name="connsiteY3" fmla="*/ 388259 h 1158482"/>
                  <a:gd name="connsiteX4" fmla="*/ 1357460 w 1509860"/>
                  <a:gd name="connsiteY4" fmla="*/ 533039 h 1158482"/>
                  <a:gd name="connsiteX5" fmla="*/ 1448900 w 1509860"/>
                  <a:gd name="connsiteY5" fmla="*/ 609239 h 1158482"/>
                  <a:gd name="connsiteX6" fmla="*/ 1509860 w 1509860"/>
                  <a:gd name="connsiteY6" fmla="*/ 746399 h 1158482"/>
                  <a:gd name="connsiteX7" fmla="*/ 1509860 w 1509860"/>
                  <a:gd name="connsiteY7" fmla="*/ 868319 h 1158482"/>
                  <a:gd name="connsiteX8" fmla="*/ 1448900 w 1509860"/>
                  <a:gd name="connsiteY8" fmla="*/ 1035959 h 1158482"/>
                  <a:gd name="connsiteX9" fmla="*/ 1319360 w 1509860"/>
                  <a:gd name="connsiteY9" fmla="*/ 1135019 h 1158482"/>
                  <a:gd name="connsiteX10" fmla="*/ 1144100 w 1509860"/>
                  <a:gd name="connsiteY10" fmla="*/ 1157879 h 1158482"/>
                  <a:gd name="connsiteX11" fmla="*/ 999320 w 1509860"/>
                  <a:gd name="connsiteY11" fmla="*/ 1119779 h 1158482"/>
                  <a:gd name="connsiteX12" fmla="*/ 846920 w 1509860"/>
                  <a:gd name="connsiteY12" fmla="*/ 1074059 h 1158482"/>
                  <a:gd name="connsiteX13" fmla="*/ 732620 w 1509860"/>
                  <a:gd name="connsiteY13" fmla="*/ 1074059 h 1158482"/>
                  <a:gd name="connsiteX14" fmla="*/ 641180 w 1509860"/>
                  <a:gd name="connsiteY14" fmla="*/ 1104539 h 1158482"/>
                  <a:gd name="connsiteX15" fmla="*/ 511640 w 1509860"/>
                  <a:gd name="connsiteY15" fmla="*/ 1127399 h 1158482"/>
                  <a:gd name="connsiteX16" fmla="*/ 404960 w 1509860"/>
                  <a:gd name="connsiteY16" fmla="*/ 1150259 h 1158482"/>
                  <a:gd name="connsiteX17" fmla="*/ 260180 w 1509860"/>
                  <a:gd name="connsiteY17" fmla="*/ 1142639 h 1158482"/>
                  <a:gd name="connsiteX18" fmla="*/ 107780 w 1509860"/>
                  <a:gd name="connsiteY18" fmla="*/ 1051199 h 1158482"/>
                  <a:gd name="connsiteX19" fmla="*/ 8720 w 1509860"/>
                  <a:gd name="connsiteY19" fmla="*/ 883559 h 1158482"/>
                  <a:gd name="connsiteX20" fmla="*/ 8720 w 1509860"/>
                  <a:gd name="connsiteY20" fmla="*/ 746399 h 1158482"/>
                  <a:gd name="connsiteX21" fmla="*/ 41740 w 1509860"/>
                  <a:gd name="connsiteY21" fmla="*/ 621939 h 1158482"/>
                  <a:gd name="connsiteX22" fmla="*/ 130640 w 1509860"/>
                  <a:gd name="connsiteY22" fmla="*/ 540659 h 1158482"/>
                  <a:gd name="connsiteX23" fmla="*/ 227160 w 1509860"/>
                  <a:gd name="connsiteY23" fmla="*/ 468904 h 1158482"/>
                  <a:gd name="connsiteX24" fmla="*/ 359240 w 1509860"/>
                  <a:gd name="connsiteY24" fmla="*/ 365399 h 1158482"/>
                  <a:gd name="connsiteX25" fmla="*/ 458300 w 1509860"/>
                  <a:gd name="connsiteY25" fmla="*/ 243479 h 1158482"/>
                  <a:gd name="connsiteX26" fmla="*/ 526880 w 1509860"/>
                  <a:gd name="connsiteY26" fmla="*/ 159659 h 1158482"/>
                  <a:gd name="connsiteX27" fmla="*/ 587840 w 1509860"/>
                  <a:gd name="connsiteY27" fmla="*/ 75839 h 1158482"/>
                  <a:gd name="connsiteX28" fmla="*/ 676740 w 1509860"/>
                  <a:gd name="connsiteY28" fmla="*/ 16149 h 1158482"/>
                  <a:gd name="connsiteX29" fmla="*/ 817075 w 1509860"/>
                  <a:gd name="connsiteY29" fmla="*/ 4719 h 1158482"/>
                  <a:gd name="connsiteX0" fmla="*/ 824371 w 1517156"/>
                  <a:gd name="connsiteY0" fmla="*/ 4719 h 1158482"/>
                  <a:gd name="connsiteX1" fmla="*/ 960896 w 1517156"/>
                  <a:gd name="connsiteY1" fmla="*/ 83459 h 1158482"/>
                  <a:gd name="connsiteX2" fmla="*/ 1082816 w 1517156"/>
                  <a:gd name="connsiteY2" fmla="*/ 258719 h 1158482"/>
                  <a:gd name="connsiteX3" fmla="*/ 1204736 w 1517156"/>
                  <a:gd name="connsiteY3" fmla="*/ 388259 h 1158482"/>
                  <a:gd name="connsiteX4" fmla="*/ 1364756 w 1517156"/>
                  <a:gd name="connsiteY4" fmla="*/ 533039 h 1158482"/>
                  <a:gd name="connsiteX5" fmla="*/ 1456196 w 1517156"/>
                  <a:gd name="connsiteY5" fmla="*/ 609239 h 1158482"/>
                  <a:gd name="connsiteX6" fmla="*/ 1517156 w 1517156"/>
                  <a:gd name="connsiteY6" fmla="*/ 746399 h 1158482"/>
                  <a:gd name="connsiteX7" fmla="*/ 1517156 w 1517156"/>
                  <a:gd name="connsiteY7" fmla="*/ 868319 h 1158482"/>
                  <a:gd name="connsiteX8" fmla="*/ 1456196 w 1517156"/>
                  <a:gd name="connsiteY8" fmla="*/ 1035959 h 1158482"/>
                  <a:gd name="connsiteX9" fmla="*/ 1326656 w 1517156"/>
                  <a:gd name="connsiteY9" fmla="*/ 1135019 h 1158482"/>
                  <a:gd name="connsiteX10" fmla="*/ 1151396 w 1517156"/>
                  <a:gd name="connsiteY10" fmla="*/ 1157879 h 1158482"/>
                  <a:gd name="connsiteX11" fmla="*/ 1006616 w 1517156"/>
                  <a:gd name="connsiteY11" fmla="*/ 1119779 h 1158482"/>
                  <a:gd name="connsiteX12" fmla="*/ 854216 w 1517156"/>
                  <a:gd name="connsiteY12" fmla="*/ 1074059 h 1158482"/>
                  <a:gd name="connsiteX13" fmla="*/ 739916 w 1517156"/>
                  <a:gd name="connsiteY13" fmla="*/ 1074059 h 1158482"/>
                  <a:gd name="connsiteX14" fmla="*/ 648476 w 1517156"/>
                  <a:gd name="connsiteY14" fmla="*/ 1104539 h 1158482"/>
                  <a:gd name="connsiteX15" fmla="*/ 518936 w 1517156"/>
                  <a:gd name="connsiteY15" fmla="*/ 1127399 h 1158482"/>
                  <a:gd name="connsiteX16" fmla="*/ 412256 w 1517156"/>
                  <a:gd name="connsiteY16" fmla="*/ 1150259 h 1158482"/>
                  <a:gd name="connsiteX17" fmla="*/ 267476 w 1517156"/>
                  <a:gd name="connsiteY17" fmla="*/ 1142639 h 1158482"/>
                  <a:gd name="connsiteX18" fmla="*/ 115076 w 1517156"/>
                  <a:gd name="connsiteY18" fmla="*/ 1051199 h 1158482"/>
                  <a:gd name="connsiteX19" fmla="*/ 16016 w 1517156"/>
                  <a:gd name="connsiteY19" fmla="*/ 883559 h 1158482"/>
                  <a:gd name="connsiteX20" fmla="*/ 3316 w 1517156"/>
                  <a:gd name="connsiteY20" fmla="*/ 752749 h 1158482"/>
                  <a:gd name="connsiteX21" fmla="*/ 49036 w 1517156"/>
                  <a:gd name="connsiteY21" fmla="*/ 621939 h 1158482"/>
                  <a:gd name="connsiteX22" fmla="*/ 137936 w 1517156"/>
                  <a:gd name="connsiteY22" fmla="*/ 540659 h 1158482"/>
                  <a:gd name="connsiteX23" fmla="*/ 234456 w 1517156"/>
                  <a:gd name="connsiteY23" fmla="*/ 468904 h 1158482"/>
                  <a:gd name="connsiteX24" fmla="*/ 366536 w 1517156"/>
                  <a:gd name="connsiteY24" fmla="*/ 365399 h 1158482"/>
                  <a:gd name="connsiteX25" fmla="*/ 465596 w 1517156"/>
                  <a:gd name="connsiteY25" fmla="*/ 243479 h 1158482"/>
                  <a:gd name="connsiteX26" fmla="*/ 534176 w 1517156"/>
                  <a:gd name="connsiteY26" fmla="*/ 159659 h 1158482"/>
                  <a:gd name="connsiteX27" fmla="*/ 595136 w 1517156"/>
                  <a:gd name="connsiteY27" fmla="*/ 75839 h 1158482"/>
                  <a:gd name="connsiteX28" fmla="*/ 684036 w 1517156"/>
                  <a:gd name="connsiteY28" fmla="*/ 16149 h 1158482"/>
                  <a:gd name="connsiteX29" fmla="*/ 824371 w 1517156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47448 w 1516128"/>
                  <a:gd name="connsiteY14" fmla="*/ 1104539 h 1158482"/>
                  <a:gd name="connsiteX15" fmla="*/ 517908 w 1516128"/>
                  <a:gd name="connsiteY15" fmla="*/ 112739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47448 w 1516128"/>
                  <a:gd name="connsiteY14" fmla="*/ 11045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28398 w 1516128"/>
                  <a:gd name="connsiteY14" fmla="*/ 1101364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28398 w 1516128"/>
                  <a:gd name="connsiteY14" fmla="*/ 1101364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44273 w 1516128"/>
                  <a:gd name="connsiteY14" fmla="*/ 10918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8736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44273 w 1516128"/>
                  <a:gd name="connsiteY14" fmla="*/ 10918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23165"/>
                  <a:gd name="connsiteY0" fmla="*/ 4719 h 1158482"/>
                  <a:gd name="connsiteX1" fmla="*/ 959868 w 1523165"/>
                  <a:gd name="connsiteY1" fmla="*/ 83459 h 1158482"/>
                  <a:gd name="connsiteX2" fmla="*/ 1081788 w 1523165"/>
                  <a:gd name="connsiteY2" fmla="*/ 258719 h 1158482"/>
                  <a:gd name="connsiteX3" fmla="*/ 1203708 w 1523165"/>
                  <a:gd name="connsiteY3" fmla="*/ 388259 h 1158482"/>
                  <a:gd name="connsiteX4" fmla="*/ 1363728 w 1523165"/>
                  <a:gd name="connsiteY4" fmla="*/ 533039 h 1158482"/>
                  <a:gd name="connsiteX5" fmla="*/ 1464693 w 1523165"/>
                  <a:gd name="connsiteY5" fmla="*/ 618764 h 1158482"/>
                  <a:gd name="connsiteX6" fmla="*/ 1516128 w 1523165"/>
                  <a:gd name="connsiteY6" fmla="*/ 746399 h 1158482"/>
                  <a:gd name="connsiteX7" fmla="*/ 1516128 w 1523165"/>
                  <a:gd name="connsiteY7" fmla="*/ 887369 h 1158482"/>
                  <a:gd name="connsiteX8" fmla="*/ 1455168 w 1523165"/>
                  <a:gd name="connsiteY8" fmla="*/ 1035959 h 1158482"/>
                  <a:gd name="connsiteX9" fmla="*/ 1325628 w 1523165"/>
                  <a:gd name="connsiteY9" fmla="*/ 1135019 h 1158482"/>
                  <a:gd name="connsiteX10" fmla="*/ 1150368 w 1523165"/>
                  <a:gd name="connsiteY10" fmla="*/ 1157879 h 1158482"/>
                  <a:gd name="connsiteX11" fmla="*/ 1005588 w 1523165"/>
                  <a:gd name="connsiteY11" fmla="*/ 1119779 h 1158482"/>
                  <a:gd name="connsiteX12" fmla="*/ 853188 w 1523165"/>
                  <a:gd name="connsiteY12" fmla="*/ 1074059 h 1158482"/>
                  <a:gd name="connsiteX13" fmla="*/ 754763 w 1523165"/>
                  <a:gd name="connsiteY13" fmla="*/ 1070884 h 1158482"/>
                  <a:gd name="connsiteX14" fmla="*/ 644273 w 1523165"/>
                  <a:gd name="connsiteY14" fmla="*/ 1091839 h 1158482"/>
                  <a:gd name="connsiteX15" fmla="*/ 540133 w 1523165"/>
                  <a:gd name="connsiteY15" fmla="*/ 1121049 h 1158482"/>
                  <a:gd name="connsiteX16" fmla="*/ 411228 w 1523165"/>
                  <a:gd name="connsiteY16" fmla="*/ 1150259 h 1158482"/>
                  <a:gd name="connsiteX17" fmla="*/ 266448 w 1523165"/>
                  <a:gd name="connsiteY17" fmla="*/ 1142639 h 1158482"/>
                  <a:gd name="connsiteX18" fmla="*/ 114048 w 1523165"/>
                  <a:gd name="connsiteY18" fmla="*/ 1051199 h 1158482"/>
                  <a:gd name="connsiteX19" fmla="*/ 18163 w 1523165"/>
                  <a:gd name="connsiteY19" fmla="*/ 902609 h 1158482"/>
                  <a:gd name="connsiteX20" fmla="*/ 2288 w 1523165"/>
                  <a:gd name="connsiteY20" fmla="*/ 752749 h 1158482"/>
                  <a:gd name="connsiteX21" fmla="*/ 48008 w 1523165"/>
                  <a:gd name="connsiteY21" fmla="*/ 621939 h 1158482"/>
                  <a:gd name="connsiteX22" fmla="*/ 136908 w 1523165"/>
                  <a:gd name="connsiteY22" fmla="*/ 540659 h 1158482"/>
                  <a:gd name="connsiteX23" fmla="*/ 233428 w 1523165"/>
                  <a:gd name="connsiteY23" fmla="*/ 468904 h 1158482"/>
                  <a:gd name="connsiteX24" fmla="*/ 365508 w 1523165"/>
                  <a:gd name="connsiteY24" fmla="*/ 365399 h 1158482"/>
                  <a:gd name="connsiteX25" fmla="*/ 464568 w 1523165"/>
                  <a:gd name="connsiteY25" fmla="*/ 243479 h 1158482"/>
                  <a:gd name="connsiteX26" fmla="*/ 533148 w 1523165"/>
                  <a:gd name="connsiteY26" fmla="*/ 159659 h 1158482"/>
                  <a:gd name="connsiteX27" fmla="*/ 594108 w 1523165"/>
                  <a:gd name="connsiteY27" fmla="*/ 75839 h 1158482"/>
                  <a:gd name="connsiteX28" fmla="*/ 683008 w 1523165"/>
                  <a:gd name="connsiteY28" fmla="*/ 16149 h 1158482"/>
                  <a:gd name="connsiteX29" fmla="*/ 823343 w 1523165"/>
                  <a:gd name="connsiteY29" fmla="*/ 4719 h 1158482"/>
                  <a:gd name="connsiteX0" fmla="*/ 823343 w 1523165"/>
                  <a:gd name="connsiteY0" fmla="*/ 4719 h 1158482"/>
                  <a:gd name="connsiteX1" fmla="*/ 959868 w 1523165"/>
                  <a:gd name="connsiteY1" fmla="*/ 83459 h 1158482"/>
                  <a:gd name="connsiteX2" fmla="*/ 1081788 w 1523165"/>
                  <a:gd name="connsiteY2" fmla="*/ 258719 h 1158482"/>
                  <a:gd name="connsiteX3" fmla="*/ 1203708 w 1523165"/>
                  <a:gd name="connsiteY3" fmla="*/ 388259 h 1158482"/>
                  <a:gd name="connsiteX4" fmla="*/ 1363728 w 1523165"/>
                  <a:gd name="connsiteY4" fmla="*/ 533039 h 1158482"/>
                  <a:gd name="connsiteX5" fmla="*/ 1464693 w 1523165"/>
                  <a:gd name="connsiteY5" fmla="*/ 618764 h 1158482"/>
                  <a:gd name="connsiteX6" fmla="*/ 1516128 w 1523165"/>
                  <a:gd name="connsiteY6" fmla="*/ 746399 h 1158482"/>
                  <a:gd name="connsiteX7" fmla="*/ 1516128 w 1523165"/>
                  <a:gd name="connsiteY7" fmla="*/ 887369 h 1158482"/>
                  <a:gd name="connsiteX8" fmla="*/ 1455168 w 1523165"/>
                  <a:gd name="connsiteY8" fmla="*/ 1035959 h 1158482"/>
                  <a:gd name="connsiteX9" fmla="*/ 1325628 w 1523165"/>
                  <a:gd name="connsiteY9" fmla="*/ 1135019 h 1158482"/>
                  <a:gd name="connsiteX10" fmla="*/ 1150368 w 1523165"/>
                  <a:gd name="connsiteY10" fmla="*/ 1157879 h 1158482"/>
                  <a:gd name="connsiteX11" fmla="*/ 1005588 w 1523165"/>
                  <a:gd name="connsiteY11" fmla="*/ 1119779 h 1158482"/>
                  <a:gd name="connsiteX12" fmla="*/ 853188 w 1523165"/>
                  <a:gd name="connsiteY12" fmla="*/ 1074059 h 1158482"/>
                  <a:gd name="connsiteX13" fmla="*/ 754763 w 1523165"/>
                  <a:gd name="connsiteY13" fmla="*/ 1070884 h 1158482"/>
                  <a:gd name="connsiteX14" fmla="*/ 644273 w 1523165"/>
                  <a:gd name="connsiteY14" fmla="*/ 1091839 h 1158482"/>
                  <a:gd name="connsiteX15" fmla="*/ 540133 w 1523165"/>
                  <a:gd name="connsiteY15" fmla="*/ 1121049 h 1158482"/>
                  <a:gd name="connsiteX16" fmla="*/ 411228 w 1523165"/>
                  <a:gd name="connsiteY16" fmla="*/ 1150259 h 1158482"/>
                  <a:gd name="connsiteX17" fmla="*/ 266448 w 1523165"/>
                  <a:gd name="connsiteY17" fmla="*/ 1142639 h 1158482"/>
                  <a:gd name="connsiteX18" fmla="*/ 114048 w 1523165"/>
                  <a:gd name="connsiteY18" fmla="*/ 1051199 h 1158482"/>
                  <a:gd name="connsiteX19" fmla="*/ 18163 w 1523165"/>
                  <a:gd name="connsiteY19" fmla="*/ 902609 h 1158482"/>
                  <a:gd name="connsiteX20" fmla="*/ 2288 w 1523165"/>
                  <a:gd name="connsiteY20" fmla="*/ 752749 h 1158482"/>
                  <a:gd name="connsiteX21" fmla="*/ 48008 w 1523165"/>
                  <a:gd name="connsiteY21" fmla="*/ 621939 h 1158482"/>
                  <a:gd name="connsiteX22" fmla="*/ 136908 w 1523165"/>
                  <a:gd name="connsiteY22" fmla="*/ 540659 h 1158482"/>
                  <a:gd name="connsiteX23" fmla="*/ 233428 w 1523165"/>
                  <a:gd name="connsiteY23" fmla="*/ 468904 h 1158482"/>
                  <a:gd name="connsiteX24" fmla="*/ 365508 w 1523165"/>
                  <a:gd name="connsiteY24" fmla="*/ 365399 h 1158482"/>
                  <a:gd name="connsiteX25" fmla="*/ 464568 w 1523165"/>
                  <a:gd name="connsiteY25" fmla="*/ 253004 h 1158482"/>
                  <a:gd name="connsiteX26" fmla="*/ 533148 w 1523165"/>
                  <a:gd name="connsiteY26" fmla="*/ 159659 h 1158482"/>
                  <a:gd name="connsiteX27" fmla="*/ 594108 w 1523165"/>
                  <a:gd name="connsiteY27" fmla="*/ 75839 h 1158482"/>
                  <a:gd name="connsiteX28" fmla="*/ 683008 w 1523165"/>
                  <a:gd name="connsiteY28" fmla="*/ 16149 h 1158482"/>
                  <a:gd name="connsiteX29" fmla="*/ 823343 w 1523165"/>
                  <a:gd name="connsiteY29" fmla="*/ 4719 h 115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523165" h="1158482">
                    <a:moveTo>
                      <a:pt x="823343" y="4719"/>
                    </a:moveTo>
                    <a:cubicBezTo>
                      <a:pt x="869486" y="15937"/>
                      <a:pt x="916794" y="41126"/>
                      <a:pt x="959868" y="83459"/>
                    </a:cubicBezTo>
                    <a:cubicBezTo>
                      <a:pt x="1002942" y="125792"/>
                      <a:pt x="1041148" y="207919"/>
                      <a:pt x="1081788" y="258719"/>
                    </a:cubicBezTo>
                    <a:cubicBezTo>
                      <a:pt x="1122428" y="309519"/>
                      <a:pt x="1156718" y="342539"/>
                      <a:pt x="1203708" y="388259"/>
                    </a:cubicBezTo>
                    <a:cubicBezTo>
                      <a:pt x="1250698" y="433979"/>
                      <a:pt x="1320231" y="494622"/>
                      <a:pt x="1363728" y="533039"/>
                    </a:cubicBezTo>
                    <a:cubicBezTo>
                      <a:pt x="1407225" y="571456"/>
                      <a:pt x="1439293" y="583204"/>
                      <a:pt x="1464693" y="618764"/>
                    </a:cubicBezTo>
                    <a:cubicBezTo>
                      <a:pt x="1490093" y="654324"/>
                      <a:pt x="1507556" y="701632"/>
                      <a:pt x="1516128" y="746399"/>
                    </a:cubicBezTo>
                    <a:cubicBezTo>
                      <a:pt x="1524701" y="791167"/>
                      <a:pt x="1526288" y="839109"/>
                      <a:pt x="1516128" y="887369"/>
                    </a:cubicBezTo>
                    <a:cubicBezTo>
                      <a:pt x="1505968" y="935629"/>
                      <a:pt x="1486918" y="994684"/>
                      <a:pt x="1455168" y="1035959"/>
                    </a:cubicBezTo>
                    <a:cubicBezTo>
                      <a:pt x="1423418" y="1077234"/>
                      <a:pt x="1376428" y="1114699"/>
                      <a:pt x="1325628" y="1135019"/>
                    </a:cubicBezTo>
                    <a:cubicBezTo>
                      <a:pt x="1274828" y="1155339"/>
                      <a:pt x="1203708" y="1160419"/>
                      <a:pt x="1150368" y="1157879"/>
                    </a:cubicBezTo>
                    <a:cubicBezTo>
                      <a:pt x="1097028" y="1155339"/>
                      <a:pt x="1055118" y="1133749"/>
                      <a:pt x="1005588" y="1119779"/>
                    </a:cubicBezTo>
                    <a:cubicBezTo>
                      <a:pt x="956058" y="1105809"/>
                      <a:pt x="894992" y="1082208"/>
                      <a:pt x="853188" y="1074059"/>
                    </a:cubicBezTo>
                    <a:cubicBezTo>
                      <a:pt x="811384" y="1065910"/>
                      <a:pt x="789582" y="1067921"/>
                      <a:pt x="754763" y="1070884"/>
                    </a:cubicBezTo>
                    <a:cubicBezTo>
                      <a:pt x="719944" y="1073847"/>
                      <a:pt x="680045" y="1083478"/>
                      <a:pt x="644273" y="1091839"/>
                    </a:cubicBezTo>
                    <a:cubicBezTo>
                      <a:pt x="608501" y="1100200"/>
                      <a:pt x="578974" y="1111312"/>
                      <a:pt x="540133" y="1121049"/>
                    </a:cubicBezTo>
                    <a:cubicBezTo>
                      <a:pt x="501292" y="1130786"/>
                      <a:pt x="456842" y="1146661"/>
                      <a:pt x="411228" y="1150259"/>
                    </a:cubicBezTo>
                    <a:cubicBezTo>
                      <a:pt x="365614" y="1153857"/>
                      <a:pt x="315978" y="1159149"/>
                      <a:pt x="266448" y="1142639"/>
                    </a:cubicBezTo>
                    <a:cubicBezTo>
                      <a:pt x="216918" y="1126129"/>
                      <a:pt x="155429" y="1091204"/>
                      <a:pt x="114048" y="1051199"/>
                    </a:cubicBezTo>
                    <a:cubicBezTo>
                      <a:pt x="72667" y="1011194"/>
                      <a:pt x="36790" y="952351"/>
                      <a:pt x="18163" y="902609"/>
                    </a:cubicBezTo>
                    <a:cubicBezTo>
                      <a:pt x="-464" y="852867"/>
                      <a:pt x="-2686" y="799527"/>
                      <a:pt x="2288" y="752749"/>
                    </a:cubicBezTo>
                    <a:cubicBezTo>
                      <a:pt x="7262" y="705971"/>
                      <a:pt x="25571" y="657287"/>
                      <a:pt x="48008" y="621939"/>
                    </a:cubicBezTo>
                    <a:cubicBezTo>
                      <a:pt x="70445" y="586591"/>
                      <a:pt x="106005" y="566165"/>
                      <a:pt x="136908" y="540659"/>
                    </a:cubicBezTo>
                    <a:cubicBezTo>
                      <a:pt x="167811" y="515153"/>
                      <a:pt x="195328" y="498114"/>
                      <a:pt x="233428" y="468904"/>
                    </a:cubicBezTo>
                    <a:cubicBezTo>
                      <a:pt x="271528" y="439694"/>
                      <a:pt x="326985" y="401382"/>
                      <a:pt x="365508" y="365399"/>
                    </a:cubicBezTo>
                    <a:cubicBezTo>
                      <a:pt x="404031" y="329416"/>
                      <a:pt x="464568" y="253004"/>
                      <a:pt x="464568" y="253004"/>
                    </a:cubicBezTo>
                    <a:cubicBezTo>
                      <a:pt x="492508" y="218714"/>
                      <a:pt x="511558" y="189186"/>
                      <a:pt x="533148" y="159659"/>
                    </a:cubicBezTo>
                    <a:cubicBezTo>
                      <a:pt x="554738" y="130132"/>
                      <a:pt x="571248" y="98699"/>
                      <a:pt x="594108" y="75839"/>
                    </a:cubicBezTo>
                    <a:cubicBezTo>
                      <a:pt x="616968" y="52979"/>
                      <a:pt x="644802" y="28002"/>
                      <a:pt x="683008" y="16149"/>
                    </a:cubicBezTo>
                    <a:cubicBezTo>
                      <a:pt x="721214" y="4296"/>
                      <a:pt x="777200" y="-6499"/>
                      <a:pt x="823343" y="47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2337341" y="-521817"/>
                <a:ext cx="435388" cy="572008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35388" h="572008">
                    <a:moveTo>
                      <a:pt x="213842" y="64"/>
                    </a:moveTo>
                    <a:cubicBezTo>
                      <a:pt x="240300" y="1122"/>
                      <a:pt x="269934" y="12235"/>
                      <a:pt x="299567" y="31814"/>
                    </a:cubicBezTo>
                    <a:cubicBezTo>
                      <a:pt x="329200" y="51393"/>
                      <a:pt x="369946" y="84731"/>
                      <a:pt x="391642" y="117539"/>
                    </a:cubicBezTo>
                    <a:cubicBezTo>
                      <a:pt x="413338" y="150347"/>
                      <a:pt x="422863" y="191622"/>
                      <a:pt x="429742" y="228664"/>
                    </a:cubicBezTo>
                    <a:cubicBezTo>
                      <a:pt x="436621" y="265706"/>
                      <a:pt x="436621" y="301689"/>
                      <a:pt x="432917" y="339789"/>
                    </a:cubicBezTo>
                    <a:cubicBezTo>
                      <a:pt x="429213" y="377889"/>
                      <a:pt x="424450" y="424456"/>
                      <a:pt x="407517" y="457264"/>
                    </a:cubicBezTo>
                    <a:cubicBezTo>
                      <a:pt x="390584" y="490072"/>
                      <a:pt x="359892" y="517589"/>
                      <a:pt x="331317" y="536639"/>
                    </a:cubicBezTo>
                    <a:cubicBezTo>
                      <a:pt x="302742" y="555689"/>
                      <a:pt x="268875" y="568918"/>
                      <a:pt x="236067" y="571564"/>
                    </a:cubicBezTo>
                    <a:cubicBezTo>
                      <a:pt x="203259" y="574210"/>
                      <a:pt x="163571" y="564685"/>
                      <a:pt x="134467" y="552514"/>
                    </a:cubicBezTo>
                    <a:cubicBezTo>
                      <a:pt x="105363" y="540343"/>
                      <a:pt x="82609" y="526585"/>
                      <a:pt x="61442" y="498539"/>
                    </a:cubicBezTo>
                    <a:cubicBezTo>
                      <a:pt x="40275" y="470493"/>
                      <a:pt x="17521" y="422868"/>
                      <a:pt x="7467" y="384239"/>
                    </a:cubicBezTo>
                    <a:cubicBezTo>
                      <a:pt x="-2587" y="345610"/>
                      <a:pt x="59" y="301689"/>
                      <a:pt x="1117" y="266764"/>
                    </a:cubicBezTo>
                    <a:cubicBezTo>
                      <a:pt x="2175" y="231839"/>
                      <a:pt x="3234" y="204852"/>
                      <a:pt x="13817" y="174689"/>
                    </a:cubicBezTo>
                    <a:cubicBezTo>
                      <a:pt x="24400" y="144527"/>
                      <a:pt x="47154" y="110131"/>
                      <a:pt x="64617" y="85789"/>
                    </a:cubicBezTo>
                    <a:cubicBezTo>
                      <a:pt x="82080" y="61447"/>
                      <a:pt x="115946" y="39752"/>
                      <a:pt x="140817" y="25464"/>
                    </a:cubicBezTo>
                    <a:cubicBezTo>
                      <a:pt x="165688" y="11177"/>
                      <a:pt x="187384" y="-994"/>
                      <a:pt x="213842" y="6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>
                <a:off x="2785554" y="-944550"/>
                <a:ext cx="412377" cy="574814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4762 w 436308"/>
                  <a:gd name="connsiteY0" fmla="*/ 64 h 572008"/>
                  <a:gd name="connsiteX1" fmla="*/ 300487 w 436308"/>
                  <a:gd name="connsiteY1" fmla="*/ 31814 h 572008"/>
                  <a:gd name="connsiteX2" fmla="*/ 392562 w 436308"/>
                  <a:gd name="connsiteY2" fmla="*/ 117539 h 572008"/>
                  <a:gd name="connsiteX3" fmla="*/ 430662 w 436308"/>
                  <a:gd name="connsiteY3" fmla="*/ 228664 h 572008"/>
                  <a:gd name="connsiteX4" fmla="*/ 433837 w 436308"/>
                  <a:gd name="connsiteY4" fmla="*/ 339789 h 572008"/>
                  <a:gd name="connsiteX5" fmla="*/ 408437 w 436308"/>
                  <a:gd name="connsiteY5" fmla="*/ 457264 h 572008"/>
                  <a:gd name="connsiteX6" fmla="*/ 332237 w 436308"/>
                  <a:gd name="connsiteY6" fmla="*/ 536639 h 572008"/>
                  <a:gd name="connsiteX7" fmla="*/ 236987 w 436308"/>
                  <a:gd name="connsiteY7" fmla="*/ 571564 h 572008"/>
                  <a:gd name="connsiteX8" fmla="*/ 135387 w 436308"/>
                  <a:gd name="connsiteY8" fmla="*/ 552514 h 572008"/>
                  <a:gd name="connsiteX9" fmla="*/ 62362 w 436308"/>
                  <a:gd name="connsiteY9" fmla="*/ 498539 h 572008"/>
                  <a:gd name="connsiteX10" fmla="*/ 8387 w 436308"/>
                  <a:gd name="connsiteY10" fmla="*/ 384239 h 572008"/>
                  <a:gd name="connsiteX11" fmla="*/ 2037 w 436308"/>
                  <a:gd name="connsiteY11" fmla="*/ 266764 h 572008"/>
                  <a:gd name="connsiteX12" fmla="*/ 27437 w 436308"/>
                  <a:gd name="connsiteY12" fmla="*/ 174689 h 572008"/>
                  <a:gd name="connsiteX13" fmla="*/ 65537 w 436308"/>
                  <a:gd name="connsiteY13" fmla="*/ 85789 h 572008"/>
                  <a:gd name="connsiteX14" fmla="*/ 141737 w 436308"/>
                  <a:gd name="connsiteY14" fmla="*/ 25464 h 572008"/>
                  <a:gd name="connsiteX15" fmla="*/ 214762 w 436308"/>
                  <a:gd name="connsiteY15" fmla="*/ 64 h 572008"/>
                  <a:gd name="connsiteX0" fmla="*/ 208537 w 430083"/>
                  <a:gd name="connsiteY0" fmla="*/ 64 h 572008"/>
                  <a:gd name="connsiteX1" fmla="*/ 294262 w 430083"/>
                  <a:gd name="connsiteY1" fmla="*/ 31814 h 572008"/>
                  <a:gd name="connsiteX2" fmla="*/ 386337 w 430083"/>
                  <a:gd name="connsiteY2" fmla="*/ 117539 h 572008"/>
                  <a:gd name="connsiteX3" fmla="*/ 424437 w 430083"/>
                  <a:gd name="connsiteY3" fmla="*/ 228664 h 572008"/>
                  <a:gd name="connsiteX4" fmla="*/ 427612 w 430083"/>
                  <a:gd name="connsiteY4" fmla="*/ 339789 h 572008"/>
                  <a:gd name="connsiteX5" fmla="*/ 402212 w 430083"/>
                  <a:gd name="connsiteY5" fmla="*/ 457264 h 572008"/>
                  <a:gd name="connsiteX6" fmla="*/ 326012 w 430083"/>
                  <a:gd name="connsiteY6" fmla="*/ 536639 h 572008"/>
                  <a:gd name="connsiteX7" fmla="*/ 230762 w 430083"/>
                  <a:gd name="connsiteY7" fmla="*/ 571564 h 572008"/>
                  <a:gd name="connsiteX8" fmla="*/ 129162 w 430083"/>
                  <a:gd name="connsiteY8" fmla="*/ 552514 h 572008"/>
                  <a:gd name="connsiteX9" fmla="*/ 56137 w 430083"/>
                  <a:gd name="connsiteY9" fmla="*/ 498539 h 572008"/>
                  <a:gd name="connsiteX10" fmla="*/ 2162 w 430083"/>
                  <a:gd name="connsiteY10" fmla="*/ 384239 h 572008"/>
                  <a:gd name="connsiteX11" fmla="*/ 11687 w 430083"/>
                  <a:gd name="connsiteY11" fmla="*/ 266764 h 572008"/>
                  <a:gd name="connsiteX12" fmla="*/ 21212 w 430083"/>
                  <a:gd name="connsiteY12" fmla="*/ 174689 h 572008"/>
                  <a:gd name="connsiteX13" fmla="*/ 59312 w 430083"/>
                  <a:gd name="connsiteY13" fmla="*/ 85789 h 572008"/>
                  <a:gd name="connsiteX14" fmla="*/ 135512 w 430083"/>
                  <a:gd name="connsiteY14" fmla="*/ 25464 h 572008"/>
                  <a:gd name="connsiteX15" fmla="*/ 208537 w 430083"/>
                  <a:gd name="connsiteY15" fmla="*/ 64 h 572008"/>
                  <a:gd name="connsiteX0" fmla="*/ 197124 w 418670"/>
                  <a:gd name="connsiteY0" fmla="*/ 64 h 572008"/>
                  <a:gd name="connsiteX1" fmla="*/ 282849 w 418670"/>
                  <a:gd name="connsiteY1" fmla="*/ 31814 h 572008"/>
                  <a:gd name="connsiteX2" fmla="*/ 374924 w 418670"/>
                  <a:gd name="connsiteY2" fmla="*/ 117539 h 572008"/>
                  <a:gd name="connsiteX3" fmla="*/ 413024 w 418670"/>
                  <a:gd name="connsiteY3" fmla="*/ 228664 h 572008"/>
                  <a:gd name="connsiteX4" fmla="*/ 416199 w 418670"/>
                  <a:gd name="connsiteY4" fmla="*/ 339789 h 572008"/>
                  <a:gd name="connsiteX5" fmla="*/ 390799 w 418670"/>
                  <a:gd name="connsiteY5" fmla="*/ 457264 h 572008"/>
                  <a:gd name="connsiteX6" fmla="*/ 314599 w 418670"/>
                  <a:gd name="connsiteY6" fmla="*/ 536639 h 572008"/>
                  <a:gd name="connsiteX7" fmla="*/ 219349 w 418670"/>
                  <a:gd name="connsiteY7" fmla="*/ 571564 h 572008"/>
                  <a:gd name="connsiteX8" fmla="*/ 117749 w 418670"/>
                  <a:gd name="connsiteY8" fmla="*/ 552514 h 572008"/>
                  <a:gd name="connsiteX9" fmla="*/ 44724 w 418670"/>
                  <a:gd name="connsiteY9" fmla="*/ 498539 h 572008"/>
                  <a:gd name="connsiteX10" fmla="*/ 6624 w 418670"/>
                  <a:gd name="connsiteY10" fmla="*/ 384239 h 572008"/>
                  <a:gd name="connsiteX11" fmla="*/ 274 w 418670"/>
                  <a:gd name="connsiteY11" fmla="*/ 266764 h 572008"/>
                  <a:gd name="connsiteX12" fmla="*/ 9799 w 418670"/>
                  <a:gd name="connsiteY12" fmla="*/ 174689 h 572008"/>
                  <a:gd name="connsiteX13" fmla="*/ 47899 w 418670"/>
                  <a:gd name="connsiteY13" fmla="*/ 85789 h 572008"/>
                  <a:gd name="connsiteX14" fmla="*/ 124099 w 418670"/>
                  <a:gd name="connsiteY14" fmla="*/ 25464 h 572008"/>
                  <a:gd name="connsiteX15" fmla="*/ 197124 w 418670"/>
                  <a:gd name="connsiteY15" fmla="*/ 64 h 572008"/>
                  <a:gd name="connsiteX0" fmla="*/ 197905 w 419451"/>
                  <a:gd name="connsiteY0" fmla="*/ 64 h 572047"/>
                  <a:gd name="connsiteX1" fmla="*/ 283630 w 419451"/>
                  <a:gd name="connsiteY1" fmla="*/ 31814 h 572047"/>
                  <a:gd name="connsiteX2" fmla="*/ 375705 w 419451"/>
                  <a:gd name="connsiteY2" fmla="*/ 117539 h 572047"/>
                  <a:gd name="connsiteX3" fmla="*/ 413805 w 419451"/>
                  <a:gd name="connsiteY3" fmla="*/ 228664 h 572047"/>
                  <a:gd name="connsiteX4" fmla="*/ 416980 w 419451"/>
                  <a:gd name="connsiteY4" fmla="*/ 339789 h 572047"/>
                  <a:gd name="connsiteX5" fmla="*/ 391580 w 419451"/>
                  <a:gd name="connsiteY5" fmla="*/ 457264 h 572047"/>
                  <a:gd name="connsiteX6" fmla="*/ 315380 w 419451"/>
                  <a:gd name="connsiteY6" fmla="*/ 536639 h 572047"/>
                  <a:gd name="connsiteX7" fmla="*/ 220130 w 419451"/>
                  <a:gd name="connsiteY7" fmla="*/ 571564 h 572047"/>
                  <a:gd name="connsiteX8" fmla="*/ 118530 w 419451"/>
                  <a:gd name="connsiteY8" fmla="*/ 552514 h 572047"/>
                  <a:gd name="connsiteX9" fmla="*/ 64555 w 419451"/>
                  <a:gd name="connsiteY9" fmla="*/ 492189 h 572047"/>
                  <a:gd name="connsiteX10" fmla="*/ 7405 w 419451"/>
                  <a:gd name="connsiteY10" fmla="*/ 384239 h 572047"/>
                  <a:gd name="connsiteX11" fmla="*/ 1055 w 419451"/>
                  <a:gd name="connsiteY11" fmla="*/ 266764 h 572047"/>
                  <a:gd name="connsiteX12" fmla="*/ 10580 w 419451"/>
                  <a:gd name="connsiteY12" fmla="*/ 174689 h 572047"/>
                  <a:gd name="connsiteX13" fmla="*/ 48680 w 419451"/>
                  <a:gd name="connsiteY13" fmla="*/ 85789 h 572047"/>
                  <a:gd name="connsiteX14" fmla="*/ 124880 w 419451"/>
                  <a:gd name="connsiteY14" fmla="*/ 25464 h 572047"/>
                  <a:gd name="connsiteX15" fmla="*/ 197905 w 419451"/>
                  <a:gd name="connsiteY15" fmla="*/ 64 h 572047"/>
                  <a:gd name="connsiteX0" fmla="*/ 197073 w 418619"/>
                  <a:gd name="connsiteY0" fmla="*/ 64 h 572047"/>
                  <a:gd name="connsiteX1" fmla="*/ 282798 w 418619"/>
                  <a:gd name="connsiteY1" fmla="*/ 31814 h 572047"/>
                  <a:gd name="connsiteX2" fmla="*/ 374873 w 418619"/>
                  <a:gd name="connsiteY2" fmla="*/ 117539 h 572047"/>
                  <a:gd name="connsiteX3" fmla="*/ 412973 w 418619"/>
                  <a:gd name="connsiteY3" fmla="*/ 228664 h 572047"/>
                  <a:gd name="connsiteX4" fmla="*/ 416148 w 418619"/>
                  <a:gd name="connsiteY4" fmla="*/ 339789 h 572047"/>
                  <a:gd name="connsiteX5" fmla="*/ 390748 w 418619"/>
                  <a:gd name="connsiteY5" fmla="*/ 457264 h 572047"/>
                  <a:gd name="connsiteX6" fmla="*/ 314548 w 418619"/>
                  <a:gd name="connsiteY6" fmla="*/ 536639 h 572047"/>
                  <a:gd name="connsiteX7" fmla="*/ 219298 w 418619"/>
                  <a:gd name="connsiteY7" fmla="*/ 571564 h 572047"/>
                  <a:gd name="connsiteX8" fmla="*/ 117698 w 418619"/>
                  <a:gd name="connsiteY8" fmla="*/ 552514 h 572047"/>
                  <a:gd name="connsiteX9" fmla="*/ 63723 w 418619"/>
                  <a:gd name="connsiteY9" fmla="*/ 492189 h 572047"/>
                  <a:gd name="connsiteX10" fmla="*/ 16098 w 418619"/>
                  <a:gd name="connsiteY10" fmla="*/ 384239 h 572047"/>
                  <a:gd name="connsiteX11" fmla="*/ 223 w 418619"/>
                  <a:gd name="connsiteY11" fmla="*/ 266764 h 572047"/>
                  <a:gd name="connsiteX12" fmla="*/ 9748 w 418619"/>
                  <a:gd name="connsiteY12" fmla="*/ 174689 h 572047"/>
                  <a:gd name="connsiteX13" fmla="*/ 47848 w 418619"/>
                  <a:gd name="connsiteY13" fmla="*/ 85789 h 572047"/>
                  <a:gd name="connsiteX14" fmla="*/ 124048 w 418619"/>
                  <a:gd name="connsiteY14" fmla="*/ 25464 h 572047"/>
                  <a:gd name="connsiteX15" fmla="*/ 197073 w 418619"/>
                  <a:gd name="connsiteY15" fmla="*/ 64 h 572047"/>
                  <a:gd name="connsiteX0" fmla="*/ 197073 w 418619"/>
                  <a:gd name="connsiteY0" fmla="*/ 64 h 571689"/>
                  <a:gd name="connsiteX1" fmla="*/ 282798 w 418619"/>
                  <a:gd name="connsiteY1" fmla="*/ 31814 h 571689"/>
                  <a:gd name="connsiteX2" fmla="*/ 374873 w 418619"/>
                  <a:gd name="connsiteY2" fmla="*/ 117539 h 571689"/>
                  <a:gd name="connsiteX3" fmla="*/ 412973 w 418619"/>
                  <a:gd name="connsiteY3" fmla="*/ 228664 h 571689"/>
                  <a:gd name="connsiteX4" fmla="*/ 416148 w 418619"/>
                  <a:gd name="connsiteY4" fmla="*/ 339789 h 571689"/>
                  <a:gd name="connsiteX5" fmla="*/ 390748 w 418619"/>
                  <a:gd name="connsiteY5" fmla="*/ 457264 h 571689"/>
                  <a:gd name="connsiteX6" fmla="*/ 314548 w 418619"/>
                  <a:gd name="connsiteY6" fmla="*/ 536639 h 571689"/>
                  <a:gd name="connsiteX7" fmla="*/ 219298 w 418619"/>
                  <a:gd name="connsiteY7" fmla="*/ 571564 h 571689"/>
                  <a:gd name="connsiteX8" fmla="*/ 130398 w 418619"/>
                  <a:gd name="connsiteY8" fmla="*/ 546164 h 571689"/>
                  <a:gd name="connsiteX9" fmla="*/ 63723 w 418619"/>
                  <a:gd name="connsiteY9" fmla="*/ 492189 h 571689"/>
                  <a:gd name="connsiteX10" fmla="*/ 16098 w 418619"/>
                  <a:gd name="connsiteY10" fmla="*/ 384239 h 571689"/>
                  <a:gd name="connsiteX11" fmla="*/ 223 w 418619"/>
                  <a:gd name="connsiteY11" fmla="*/ 266764 h 571689"/>
                  <a:gd name="connsiteX12" fmla="*/ 9748 w 418619"/>
                  <a:gd name="connsiteY12" fmla="*/ 174689 h 571689"/>
                  <a:gd name="connsiteX13" fmla="*/ 47848 w 418619"/>
                  <a:gd name="connsiteY13" fmla="*/ 85789 h 571689"/>
                  <a:gd name="connsiteX14" fmla="*/ 124048 w 418619"/>
                  <a:gd name="connsiteY14" fmla="*/ 25464 h 571689"/>
                  <a:gd name="connsiteX15" fmla="*/ 197073 w 418619"/>
                  <a:gd name="connsiteY15" fmla="*/ 64 h 571689"/>
                  <a:gd name="connsiteX0" fmla="*/ 197073 w 418619"/>
                  <a:gd name="connsiteY0" fmla="*/ 18 h 571643"/>
                  <a:gd name="connsiteX1" fmla="*/ 301848 w 418619"/>
                  <a:gd name="connsiteY1" fmla="*/ 28593 h 571643"/>
                  <a:gd name="connsiteX2" fmla="*/ 374873 w 418619"/>
                  <a:gd name="connsiteY2" fmla="*/ 117493 h 571643"/>
                  <a:gd name="connsiteX3" fmla="*/ 412973 w 418619"/>
                  <a:gd name="connsiteY3" fmla="*/ 228618 h 571643"/>
                  <a:gd name="connsiteX4" fmla="*/ 416148 w 418619"/>
                  <a:gd name="connsiteY4" fmla="*/ 339743 h 571643"/>
                  <a:gd name="connsiteX5" fmla="*/ 390748 w 418619"/>
                  <a:gd name="connsiteY5" fmla="*/ 457218 h 571643"/>
                  <a:gd name="connsiteX6" fmla="*/ 314548 w 418619"/>
                  <a:gd name="connsiteY6" fmla="*/ 536593 h 571643"/>
                  <a:gd name="connsiteX7" fmla="*/ 219298 w 418619"/>
                  <a:gd name="connsiteY7" fmla="*/ 571518 h 571643"/>
                  <a:gd name="connsiteX8" fmla="*/ 130398 w 418619"/>
                  <a:gd name="connsiteY8" fmla="*/ 546118 h 571643"/>
                  <a:gd name="connsiteX9" fmla="*/ 63723 w 418619"/>
                  <a:gd name="connsiteY9" fmla="*/ 492143 h 571643"/>
                  <a:gd name="connsiteX10" fmla="*/ 16098 w 418619"/>
                  <a:gd name="connsiteY10" fmla="*/ 384193 h 571643"/>
                  <a:gd name="connsiteX11" fmla="*/ 223 w 418619"/>
                  <a:gd name="connsiteY11" fmla="*/ 266718 h 571643"/>
                  <a:gd name="connsiteX12" fmla="*/ 9748 w 418619"/>
                  <a:gd name="connsiteY12" fmla="*/ 174643 h 571643"/>
                  <a:gd name="connsiteX13" fmla="*/ 47848 w 418619"/>
                  <a:gd name="connsiteY13" fmla="*/ 85743 h 571643"/>
                  <a:gd name="connsiteX14" fmla="*/ 124048 w 418619"/>
                  <a:gd name="connsiteY14" fmla="*/ 25418 h 571643"/>
                  <a:gd name="connsiteX15" fmla="*/ 197073 w 418619"/>
                  <a:gd name="connsiteY15" fmla="*/ 18 h 571643"/>
                  <a:gd name="connsiteX0" fmla="*/ 212948 w 418619"/>
                  <a:gd name="connsiteY0" fmla="*/ 14 h 574814"/>
                  <a:gd name="connsiteX1" fmla="*/ 301848 w 418619"/>
                  <a:gd name="connsiteY1" fmla="*/ 31764 h 574814"/>
                  <a:gd name="connsiteX2" fmla="*/ 374873 w 418619"/>
                  <a:gd name="connsiteY2" fmla="*/ 120664 h 574814"/>
                  <a:gd name="connsiteX3" fmla="*/ 412973 w 418619"/>
                  <a:gd name="connsiteY3" fmla="*/ 231789 h 574814"/>
                  <a:gd name="connsiteX4" fmla="*/ 416148 w 418619"/>
                  <a:gd name="connsiteY4" fmla="*/ 342914 h 574814"/>
                  <a:gd name="connsiteX5" fmla="*/ 390748 w 418619"/>
                  <a:gd name="connsiteY5" fmla="*/ 460389 h 574814"/>
                  <a:gd name="connsiteX6" fmla="*/ 314548 w 418619"/>
                  <a:gd name="connsiteY6" fmla="*/ 539764 h 574814"/>
                  <a:gd name="connsiteX7" fmla="*/ 219298 w 418619"/>
                  <a:gd name="connsiteY7" fmla="*/ 574689 h 574814"/>
                  <a:gd name="connsiteX8" fmla="*/ 130398 w 418619"/>
                  <a:gd name="connsiteY8" fmla="*/ 549289 h 574814"/>
                  <a:gd name="connsiteX9" fmla="*/ 63723 w 418619"/>
                  <a:gd name="connsiteY9" fmla="*/ 495314 h 574814"/>
                  <a:gd name="connsiteX10" fmla="*/ 16098 w 418619"/>
                  <a:gd name="connsiteY10" fmla="*/ 387364 h 574814"/>
                  <a:gd name="connsiteX11" fmla="*/ 223 w 418619"/>
                  <a:gd name="connsiteY11" fmla="*/ 269889 h 574814"/>
                  <a:gd name="connsiteX12" fmla="*/ 9748 w 418619"/>
                  <a:gd name="connsiteY12" fmla="*/ 177814 h 574814"/>
                  <a:gd name="connsiteX13" fmla="*/ 47848 w 418619"/>
                  <a:gd name="connsiteY13" fmla="*/ 88914 h 574814"/>
                  <a:gd name="connsiteX14" fmla="*/ 124048 w 418619"/>
                  <a:gd name="connsiteY14" fmla="*/ 28589 h 574814"/>
                  <a:gd name="connsiteX15" fmla="*/ 212948 w 418619"/>
                  <a:gd name="connsiteY15" fmla="*/ 14 h 574814"/>
                  <a:gd name="connsiteX0" fmla="*/ 213247 w 418918"/>
                  <a:gd name="connsiteY0" fmla="*/ 14 h 574814"/>
                  <a:gd name="connsiteX1" fmla="*/ 302147 w 418918"/>
                  <a:gd name="connsiteY1" fmla="*/ 31764 h 574814"/>
                  <a:gd name="connsiteX2" fmla="*/ 375172 w 418918"/>
                  <a:gd name="connsiteY2" fmla="*/ 120664 h 574814"/>
                  <a:gd name="connsiteX3" fmla="*/ 413272 w 418918"/>
                  <a:gd name="connsiteY3" fmla="*/ 231789 h 574814"/>
                  <a:gd name="connsiteX4" fmla="*/ 416447 w 418918"/>
                  <a:gd name="connsiteY4" fmla="*/ 342914 h 574814"/>
                  <a:gd name="connsiteX5" fmla="*/ 391047 w 418918"/>
                  <a:gd name="connsiteY5" fmla="*/ 460389 h 574814"/>
                  <a:gd name="connsiteX6" fmla="*/ 314847 w 418918"/>
                  <a:gd name="connsiteY6" fmla="*/ 539764 h 574814"/>
                  <a:gd name="connsiteX7" fmla="*/ 219597 w 418918"/>
                  <a:gd name="connsiteY7" fmla="*/ 574689 h 574814"/>
                  <a:gd name="connsiteX8" fmla="*/ 130697 w 418918"/>
                  <a:gd name="connsiteY8" fmla="*/ 549289 h 574814"/>
                  <a:gd name="connsiteX9" fmla="*/ 64022 w 418918"/>
                  <a:gd name="connsiteY9" fmla="*/ 495314 h 574814"/>
                  <a:gd name="connsiteX10" fmla="*/ 16397 w 418918"/>
                  <a:gd name="connsiteY10" fmla="*/ 387364 h 574814"/>
                  <a:gd name="connsiteX11" fmla="*/ 522 w 418918"/>
                  <a:gd name="connsiteY11" fmla="*/ 269889 h 574814"/>
                  <a:gd name="connsiteX12" fmla="*/ 10047 w 418918"/>
                  <a:gd name="connsiteY12" fmla="*/ 177814 h 574814"/>
                  <a:gd name="connsiteX13" fmla="*/ 67197 w 418918"/>
                  <a:gd name="connsiteY13" fmla="*/ 82564 h 574814"/>
                  <a:gd name="connsiteX14" fmla="*/ 124347 w 418918"/>
                  <a:gd name="connsiteY14" fmla="*/ 28589 h 574814"/>
                  <a:gd name="connsiteX15" fmla="*/ 213247 w 418918"/>
                  <a:gd name="connsiteY15" fmla="*/ 14 h 574814"/>
                  <a:gd name="connsiteX0" fmla="*/ 212840 w 418511"/>
                  <a:gd name="connsiteY0" fmla="*/ 14 h 574814"/>
                  <a:gd name="connsiteX1" fmla="*/ 301740 w 418511"/>
                  <a:gd name="connsiteY1" fmla="*/ 31764 h 574814"/>
                  <a:gd name="connsiteX2" fmla="*/ 374765 w 418511"/>
                  <a:gd name="connsiteY2" fmla="*/ 120664 h 574814"/>
                  <a:gd name="connsiteX3" fmla="*/ 412865 w 418511"/>
                  <a:gd name="connsiteY3" fmla="*/ 231789 h 574814"/>
                  <a:gd name="connsiteX4" fmla="*/ 416040 w 418511"/>
                  <a:gd name="connsiteY4" fmla="*/ 342914 h 574814"/>
                  <a:gd name="connsiteX5" fmla="*/ 390640 w 418511"/>
                  <a:gd name="connsiteY5" fmla="*/ 460389 h 574814"/>
                  <a:gd name="connsiteX6" fmla="*/ 314440 w 418511"/>
                  <a:gd name="connsiteY6" fmla="*/ 539764 h 574814"/>
                  <a:gd name="connsiteX7" fmla="*/ 219190 w 418511"/>
                  <a:gd name="connsiteY7" fmla="*/ 574689 h 574814"/>
                  <a:gd name="connsiteX8" fmla="*/ 130290 w 418511"/>
                  <a:gd name="connsiteY8" fmla="*/ 549289 h 574814"/>
                  <a:gd name="connsiteX9" fmla="*/ 63615 w 418511"/>
                  <a:gd name="connsiteY9" fmla="*/ 495314 h 574814"/>
                  <a:gd name="connsiteX10" fmla="*/ 15990 w 418511"/>
                  <a:gd name="connsiteY10" fmla="*/ 387364 h 574814"/>
                  <a:gd name="connsiteX11" fmla="*/ 115 w 418511"/>
                  <a:gd name="connsiteY11" fmla="*/ 269889 h 574814"/>
                  <a:gd name="connsiteX12" fmla="*/ 22340 w 418511"/>
                  <a:gd name="connsiteY12" fmla="*/ 171464 h 574814"/>
                  <a:gd name="connsiteX13" fmla="*/ 66790 w 418511"/>
                  <a:gd name="connsiteY13" fmla="*/ 82564 h 574814"/>
                  <a:gd name="connsiteX14" fmla="*/ 123940 w 418511"/>
                  <a:gd name="connsiteY14" fmla="*/ 28589 h 574814"/>
                  <a:gd name="connsiteX15" fmla="*/ 212840 w 418511"/>
                  <a:gd name="connsiteY15" fmla="*/ 14 h 574814"/>
                  <a:gd name="connsiteX0" fmla="*/ 206706 w 412377"/>
                  <a:gd name="connsiteY0" fmla="*/ 14 h 574814"/>
                  <a:gd name="connsiteX1" fmla="*/ 295606 w 412377"/>
                  <a:gd name="connsiteY1" fmla="*/ 31764 h 574814"/>
                  <a:gd name="connsiteX2" fmla="*/ 368631 w 412377"/>
                  <a:gd name="connsiteY2" fmla="*/ 120664 h 574814"/>
                  <a:gd name="connsiteX3" fmla="*/ 406731 w 412377"/>
                  <a:gd name="connsiteY3" fmla="*/ 231789 h 574814"/>
                  <a:gd name="connsiteX4" fmla="*/ 409906 w 412377"/>
                  <a:gd name="connsiteY4" fmla="*/ 342914 h 574814"/>
                  <a:gd name="connsiteX5" fmla="*/ 384506 w 412377"/>
                  <a:gd name="connsiteY5" fmla="*/ 460389 h 574814"/>
                  <a:gd name="connsiteX6" fmla="*/ 308306 w 412377"/>
                  <a:gd name="connsiteY6" fmla="*/ 539764 h 574814"/>
                  <a:gd name="connsiteX7" fmla="*/ 213056 w 412377"/>
                  <a:gd name="connsiteY7" fmla="*/ 574689 h 574814"/>
                  <a:gd name="connsiteX8" fmla="*/ 124156 w 412377"/>
                  <a:gd name="connsiteY8" fmla="*/ 549289 h 574814"/>
                  <a:gd name="connsiteX9" fmla="*/ 57481 w 412377"/>
                  <a:gd name="connsiteY9" fmla="*/ 495314 h 574814"/>
                  <a:gd name="connsiteX10" fmla="*/ 9856 w 412377"/>
                  <a:gd name="connsiteY10" fmla="*/ 387364 h 574814"/>
                  <a:gd name="connsiteX11" fmla="*/ 331 w 412377"/>
                  <a:gd name="connsiteY11" fmla="*/ 285764 h 574814"/>
                  <a:gd name="connsiteX12" fmla="*/ 16206 w 412377"/>
                  <a:gd name="connsiteY12" fmla="*/ 171464 h 574814"/>
                  <a:gd name="connsiteX13" fmla="*/ 60656 w 412377"/>
                  <a:gd name="connsiteY13" fmla="*/ 82564 h 574814"/>
                  <a:gd name="connsiteX14" fmla="*/ 117806 w 412377"/>
                  <a:gd name="connsiteY14" fmla="*/ 28589 h 574814"/>
                  <a:gd name="connsiteX15" fmla="*/ 206706 w 412377"/>
                  <a:gd name="connsiteY15" fmla="*/ 14 h 574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12377" h="574814">
                    <a:moveTo>
                      <a:pt x="206706" y="14"/>
                    </a:moveTo>
                    <a:cubicBezTo>
                      <a:pt x="236339" y="543"/>
                      <a:pt x="268619" y="11656"/>
                      <a:pt x="295606" y="31764"/>
                    </a:cubicBezTo>
                    <a:cubicBezTo>
                      <a:pt x="322594" y="51872"/>
                      <a:pt x="350110" y="87327"/>
                      <a:pt x="368631" y="120664"/>
                    </a:cubicBezTo>
                    <a:cubicBezTo>
                      <a:pt x="387152" y="154002"/>
                      <a:pt x="399852" y="194747"/>
                      <a:pt x="406731" y="231789"/>
                    </a:cubicBezTo>
                    <a:cubicBezTo>
                      <a:pt x="413610" y="268831"/>
                      <a:pt x="413610" y="304814"/>
                      <a:pt x="409906" y="342914"/>
                    </a:cubicBezTo>
                    <a:cubicBezTo>
                      <a:pt x="406202" y="381014"/>
                      <a:pt x="401439" y="427581"/>
                      <a:pt x="384506" y="460389"/>
                    </a:cubicBezTo>
                    <a:cubicBezTo>
                      <a:pt x="367573" y="493197"/>
                      <a:pt x="336881" y="520714"/>
                      <a:pt x="308306" y="539764"/>
                    </a:cubicBezTo>
                    <a:cubicBezTo>
                      <a:pt x="279731" y="558814"/>
                      <a:pt x="243748" y="573102"/>
                      <a:pt x="213056" y="574689"/>
                    </a:cubicBezTo>
                    <a:cubicBezTo>
                      <a:pt x="182364" y="576277"/>
                      <a:pt x="150085" y="562518"/>
                      <a:pt x="124156" y="549289"/>
                    </a:cubicBezTo>
                    <a:cubicBezTo>
                      <a:pt x="98227" y="536060"/>
                      <a:pt x="76531" y="522301"/>
                      <a:pt x="57481" y="495314"/>
                    </a:cubicBezTo>
                    <a:cubicBezTo>
                      <a:pt x="38431" y="468327"/>
                      <a:pt x="19381" y="422289"/>
                      <a:pt x="9856" y="387364"/>
                    </a:cubicBezTo>
                    <a:cubicBezTo>
                      <a:pt x="331" y="352439"/>
                      <a:pt x="-727" y="321747"/>
                      <a:pt x="331" y="285764"/>
                    </a:cubicBezTo>
                    <a:cubicBezTo>
                      <a:pt x="1389" y="249781"/>
                      <a:pt x="6152" y="205331"/>
                      <a:pt x="16206" y="171464"/>
                    </a:cubicBezTo>
                    <a:cubicBezTo>
                      <a:pt x="26260" y="137597"/>
                      <a:pt x="43193" y="106906"/>
                      <a:pt x="60656" y="82564"/>
                    </a:cubicBezTo>
                    <a:cubicBezTo>
                      <a:pt x="78119" y="58222"/>
                      <a:pt x="93464" y="42347"/>
                      <a:pt x="117806" y="28589"/>
                    </a:cubicBezTo>
                    <a:cubicBezTo>
                      <a:pt x="142148" y="14831"/>
                      <a:pt x="177073" y="-515"/>
                      <a:pt x="206706" y="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任意多边形 42"/>
              <p:cNvSpPr/>
              <p:nvPr/>
            </p:nvSpPr>
            <p:spPr>
              <a:xfrm rot="838629">
                <a:off x="3337617" y="-905880"/>
                <a:ext cx="428465" cy="544494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3842 w 435388"/>
                  <a:gd name="connsiteY0" fmla="*/ 64 h 553649"/>
                  <a:gd name="connsiteX1" fmla="*/ 299567 w 435388"/>
                  <a:gd name="connsiteY1" fmla="*/ 31814 h 553649"/>
                  <a:gd name="connsiteX2" fmla="*/ 391642 w 435388"/>
                  <a:gd name="connsiteY2" fmla="*/ 117539 h 553649"/>
                  <a:gd name="connsiteX3" fmla="*/ 429742 w 435388"/>
                  <a:gd name="connsiteY3" fmla="*/ 228664 h 553649"/>
                  <a:gd name="connsiteX4" fmla="*/ 432917 w 435388"/>
                  <a:gd name="connsiteY4" fmla="*/ 339789 h 553649"/>
                  <a:gd name="connsiteX5" fmla="*/ 407517 w 435388"/>
                  <a:gd name="connsiteY5" fmla="*/ 457264 h 553649"/>
                  <a:gd name="connsiteX6" fmla="*/ 331317 w 435388"/>
                  <a:gd name="connsiteY6" fmla="*/ 536639 h 553649"/>
                  <a:gd name="connsiteX7" fmla="*/ 236874 w 435388"/>
                  <a:gd name="connsiteY7" fmla="*/ 535373 h 553649"/>
                  <a:gd name="connsiteX8" fmla="*/ 134467 w 435388"/>
                  <a:gd name="connsiteY8" fmla="*/ 552514 h 553649"/>
                  <a:gd name="connsiteX9" fmla="*/ 61442 w 435388"/>
                  <a:gd name="connsiteY9" fmla="*/ 498539 h 553649"/>
                  <a:gd name="connsiteX10" fmla="*/ 7467 w 435388"/>
                  <a:gd name="connsiteY10" fmla="*/ 384239 h 553649"/>
                  <a:gd name="connsiteX11" fmla="*/ 1117 w 435388"/>
                  <a:gd name="connsiteY11" fmla="*/ 266764 h 553649"/>
                  <a:gd name="connsiteX12" fmla="*/ 13817 w 435388"/>
                  <a:gd name="connsiteY12" fmla="*/ 174689 h 553649"/>
                  <a:gd name="connsiteX13" fmla="*/ 64617 w 435388"/>
                  <a:gd name="connsiteY13" fmla="*/ 85789 h 553649"/>
                  <a:gd name="connsiteX14" fmla="*/ 140817 w 435388"/>
                  <a:gd name="connsiteY14" fmla="*/ 25464 h 553649"/>
                  <a:gd name="connsiteX15" fmla="*/ 213842 w 435388"/>
                  <a:gd name="connsiteY15" fmla="*/ 64 h 553649"/>
                  <a:gd name="connsiteX0" fmla="*/ 213842 w 435388"/>
                  <a:gd name="connsiteY0" fmla="*/ 64 h 553764"/>
                  <a:gd name="connsiteX1" fmla="*/ 299567 w 435388"/>
                  <a:gd name="connsiteY1" fmla="*/ 31814 h 553764"/>
                  <a:gd name="connsiteX2" fmla="*/ 391642 w 435388"/>
                  <a:gd name="connsiteY2" fmla="*/ 117539 h 553764"/>
                  <a:gd name="connsiteX3" fmla="*/ 429742 w 435388"/>
                  <a:gd name="connsiteY3" fmla="*/ 228664 h 553764"/>
                  <a:gd name="connsiteX4" fmla="*/ 432917 w 435388"/>
                  <a:gd name="connsiteY4" fmla="*/ 339789 h 553764"/>
                  <a:gd name="connsiteX5" fmla="*/ 407517 w 435388"/>
                  <a:gd name="connsiteY5" fmla="*/ 457264 h 553764"/>
                  <a:gd name="connsiteX6" fmla="*/ 311311 w 435388"/>
                  <a:gd name="connsiteY6" fmla="*/ 521988 h 553764"/>
                  <a:gd name="connsiteX7" fmla="*/ 236874 w 435388"/>
                  <a:gd name="connsiteY7" fmla="*/ 535373 h 553764"/>
                  <a:gd name="connsiteX8" fmla="*/ 134467 w 435388"/>
                  <a:gd name="connsiteY8" fmla="*/ 552514 h 553764"/>
                  <a:gd name="connsiteX9" fmla="*/ 61442 w 435388"/>
                  <a:gd name="connsiteY9" fmla="*/ 498539 h 553764"/>
                  <a:gd name="connsiteX10" fmla="*/ 7467 w 435388"/>
                  <a:gd name="connsiteY10" fmla="*/ 384239 h 553764"/>
                  <a:gd name="connsiteX11" fmla="*/ 1117 w 435388"/>
                  <a:gd name="connsiteY11" fmla="*/ 266764 h 553764"/>
                  <a:gd name="connsiteX12" fmla="*/ 13817 w 435388"/>
                  <a:gd name="connsiteY12" fmla="*/ 174689 h 553764"/>
                  <a:gd name="connsiteX13" fmla="*/ 64617 w 435388"/>
                  <a:gd name="connsiteY13" fmla="*/ 85789 h 553764"/>
                  <a:gd name="connsiteX14" fmla="*/ 140817 w 435388"/>
                  <a:gd name="connsiteY14" fmla="*/ 25464 h 553764"/>
                  <a:gd name="connsiteX15" fmla="*/ 213842 w 435388"/>
                  <a:gd name="connsiteY15" fmla="*/ 64 h 553764"/>
                  <a:gd name="connsiteX0" fmla="*/ 213842 w 437384"/>
                  <a:gd name="connsiteY0" fmla="*/ 64 h 553764"/>
                  <a:gd name="connsiteX1" fmla="*/ 299567 w 437384"/>
                  <a:gd name="connsiteY1" fmla="*/ 31814 h 553764"/>
                  <a:gd name="connsiteX2" fmla="*/ 391642 w 437384"/>
                  <a:gd name="connsiteY2" fmla="*/ 117539 h 553764"/>
                  <a:gd name="connsiteX3" fmla="*/ 429742 w 437384"/>
                  <a:gd name="connsiteY3" fmla="*/ 228664 h 553764"/>
                  <a:gd name="connsiteX4" fmla="*/ 432917 w 437384"/>
                  <a:gd name="connsiteY4" fmla="*/ 339789 h 553764"/>
                  <a:gd name="connsiteX5" fmla="*/ 379815 w 437384"/>
                  <a:gd name="connsiteY5" fmla="*/ 437984 h 553764"/>
                  <a:gd name="connsiteX6" fmla="*/ 311311 w 437384"/>
                  <a:gd name="connsiteY6" fmla="*/ 521988 h 553764"/>
                  <a:gd name="connsiteX7" fmla="*/ 236874 w 437384"/>
                  <a:gd name="connsiteY7" fmla="*/ 535373 h 553764"/>
                  <a:gd name="connsiteX8" fmla="*/ 134467 w 437384"/>
                  <a:gd name="connsiteY8" fmla="*/ 552514 h 553764"/>
                  <a:gd name="connsiteX9" fmla="*/ 61442 w 437384"/>
                  <a:gd name="connsiteY9" fmla="*/ 498539 h 553764"/>
                  <a:gd name="connsiteX10" fmla="*/ 7467 w 437384"/>
                  <a:gd name="connsiteY10" fmla="*/ 384239 h 553764"/>
                  <a:gd name="connsiteX11" fmla="*/ 1117 w 437384"/>
                  <a:gd name="connsiteY11" fmla="*/ 266764 h 553764"/>
                  <a:gd name="connsiteX12" fmla="*/ 13817 w 437384"/>
                  <a:gd name="connsiteY12" fmla="*/ 174689 h 553764"/>
                  <a:gd name="connsiteX13" fmla="*/ 64617 w 437384"/>
                  <a:gd name="connsiteY13" fmla="*/ 85789 h 553764"/>
                  <a:gd name="connsiteX14" fmla="*/ 140817 w 437384"/>
                  <a:gd name="connsiteY14" fmla="*/ 25464 h 553764"/>
                  <a:gd name="connsiteX15" fmla="*/ 213842 w 437384"/>
                  <a:gd name="connsiteY15" fmla="*/ 64 h 553764"/>
                  <a:gd name="connsiteX0" fmla="*/ 213842 w 436489"/>
                  <a:gd name="connsiteY0" fmla="*/ 64 h 553764"/>
                  <a:gd name="connsiteX1" fmla="*/ 299567 w 436489"/>
                  <a:gd name="connsiteY1" fmla="*/ 31814 h 553764"/>
                  <a:gd name="connsiteX2" fmla="*/ 391642 w 436489"/>
                  <a:gd name="connsiteY2" fmla="*/ 117539 h 553764"/>
                  <a:gd name="connsiteX3" fmla="*/ 429742 w 436489"/>
                  <a:gd name="connsiteY3" fmla="*/ 228664 h 553764"/>
                  <a:gd name="connsiteX4" fmla="*/ 432917 w 436489"/>
                  <a:gd name="connsiteY4" fmla="*/ 339789 h 553764"/>
                  <a:gd name="connsiteX5" fmla="*/ 392125 w 436489"/>
                  <a:gd name="connsiteY5" fmla="*/ 448007 h 553764"/>
                  <a:gd name="connsiteX6" fmla="*/ 311311 w 436489"/>
                  <a:gd name="connsiteY6" fmla="*/ 521988 h 553764"/>
                  <a:gd name="connsiteX7" fmla="*/ 236874 w 436489"/>
                  <a:gd name="connsiteY7" fmla="*/ 535373 h 553764"/>
                  <a:gd name="connsiteX8" fmla="*/ 134467 w 436489"/>
                  <a:gd name="connsiteY8" fmla="*/ 552514 h 553764"/>
                  <a:gd name="connsiteX9" fmla="*/ 61442 w 436489"/>
                  <a:gd name="connsiteY9" fmla="*/ 498539 h 553764"/>
                  <a:gd name="connsiteX10" fmla="*/ 7467 w 436489"/>
                  <a:gd name="connsiteY10" fmla="*/ 384239 h 553764"/>
                  <a:gd name="connsiteX11" fmla="*/ 1117 w 436489"/>
                  <a:gd name="connsiteY11" fmla="*/ 266764 h 553764"/>
                  <a:gd name="connsiteX12" fmla="*/ 13817 w 436489"/>
                  <a:gd name="connsiteY12" fmla="*/ 174689 h 553764"/>
                  <a:gd name="connsiteX13" fmla="*/ 64617 w 436489"/>
                  <a:gd name="connsiteY13" fmla="*/ 85789 h 553764"/>
                  <a:gd name="connsiteX14" fmla="*/ 140817 w 436489"/>
                  <a:gd name="connsiteY14" fmla="*/ 25464 h 553764"/>
                  <a:gd name="connsiteX15" fmla="*/ 213842 w 436489"/>
                  <a:gd name="connsiteY15" fmla="*/ 64 h 553764"/>
                  <a:gd name="connsiteX0" fmla="*/ 213842 w 430585"/>
                  <a:gd name="connsiteY0" fmla="*/ 64 h 553764"/>
                  <a:gd name="connsiteX1" fmla="*/ 299567 w 430585"/>
                  <a:gd name="connsiteY1" fmla="*/ 31814 h 553764"/>
                  <a:gd name="connsiteX2" fmla="*/ 391642 w 430585"/>
                  <a:gd name="connsiteY2" fmla="*/ 117539 h 553764"/>
                  <a:gd name="connsiteX3" fmla="*/ 429742 w 430585"/>
                  <a:gd name="connsiteY3" fmla="*/ 228664 h 553764"/>
                  <a:gd name="connsiteX4" fmla="*/ 415979 w 430585"/>
                  <a:gd name="connsiteY4" fmla="*/ 337461 h 553764"/>
                  <a:gd name="connsiteX5" fmla="*/ 392125 w 430585"/>
                  <a:gd name="connsiteY5" fmla="*/ 448007 h 553764"/>
                  <a:gd name="connsiteX6" fmla="*/ 311311 w 430585"/>
                  <a:gd name="connsiteY6" fmla="*/ 521988 h 553764"/>
                  <a:gd name="connsiteX7" fmla="*/ 236874 w 430585"/>
                  <a:gd name="connsiteY7" fmla="*/ 535373 h 553764"/>
                  <a:gd name="connsiteX8" fmla="*/ 134467 w 430585"/>
                  <a:gd name="connsiteY8" fmla="*/ 552514 h 553764"/>
                  <a:gd name="connsiteX9" fmla="*/ 61442 w 430585"/>
                  <a:gd name="connsiteY9" fmla="*/ 498539 h 553764"/>
                  <a:gd name="connsiteX10" fmla="*/ 7467 w 430585"/>
                  <a:gd name="connsiteY10" fmla="*/ 384239 h 553764"/>
                  <a:gd name="connsiteX11" fmla="*/ 1117 w 430585"/>
                  <a:gd name="connsiteY11" fmla="*/ 266764 h 553764"/>
                  <a:gd name="connsiteX12" fmla="*/ 13817 w 430585"/>
                  <a:gd name="connsiteY12" fmla="*/ 174689 h 553764"/>
                  <a:gd name="connsiteX13" fmla="*/ 64617 w 430585"/>
                  <a:gd name="connsiteY13" fmla="*/ 85789 h 553764"/>
                  <a:gd name="connsiteX14" fmla="*/ 140817 w 430585"/>
                  <a:gd name="connsiteY14" fmla="*/ 25464 h 553764"/>
                  <a:gd name="connsiteX15" fmla="*/ 213842 w 430585"/>
                  <a:gd name="connsiteY15" fmla="*/ 64 h 553764"/>
                  <a:gd name="connsiteX0" fmla="*/ 213842 w 435963"/>
                  <a:gd name="connsiteY0" fmla="*/ 64 h 553764"/>
                  <a:gd name="connsiteX1" fmla="*/ 299567 w 435963"/>
                  <a:gd name="connsiteY1" fmla="*/ 31814 h 553764"/>
                  <a:gd name="connsiteX2" fmla="*/ 391642 w 435963"/>
                  <a:gd name="connsiteY2" fmla="*/ 117539 h 553764"/>
                  <a:gd name="connsiteX3" fmla="*/ 429742 w 435963"/>
                  <a:gd name="connsiteY3" fmla="*/ 228664 h 553764"/>
                  <a:gd name="connsiteX4" fmla="*/ 432151 w 435963"/>
                  <a:gd name="connsiteY4" fmla="*/ 336708 h 553764"/>
                  <a:gd name="connsiteX5" fmla="*/ 392125 w 435963"/>
                  <a:gd name="connsiteY5" fmla="*/ 448007 h 553764"/>
                  <a:gd name="connsiteX6" fmla="*/ 311311 w 435963"/>
                  <a:gd name="connsiteY6" fmla="*/ 521988 h 553764"/>
                  <a:gd name="connsiteX7" fmla="*/ 236874 w 435963"/>
                  <a:gd name="connsiteY7" fmla="*/ 535373 h 553764"/>
                  <a:gd name="connsiteX8" fmla="*/ 134467 w 435963"/>
                  <a:gd name="connsiteY8" fmla="*/ 552514 h 553764"/>
                  <a:gd name="connsiteX9" fmla="*/ 61442 w 435963"/>
                  <a:gd name="connsiteY9" fmla="*/ 498539 h 553764"/>
                  <a:gd name="connsiteX10" fmla="*/ 7467 w 435963"/>
                  <a:gd name="connsiteY10" fmla="*/ 384239 h 553764"/>
                  <a:gd name="connsiteX11" fmla="*/ 1117 w 435963"/>
                  <a:gd name="connsiteY11" fmla="*/ 266764 h 553764"/>
                  <a:gd name="connsiteX12" fmla="*/ 13817 w 435963"/>
                  <a:gd name="connsiteY12" fmla="*/ 174689 h 553764"/>
                  <a:gd name="connsiteX13" fmla="*/ 64617 w 435963"/>
                  <a:gd name="connsiteY13" fmla="*/ 85789 h 553764"/>
                  <a:gd name="connsiteX14" fmla="*/ 140817 w 435963"/>
                  <a:gd name="connsiteY14" fmla="*/ 25464 h 553764"/>
                  <a:gd name="connsiteX15" fmla="*/ 213842 w 435963"/>
                  <a:gd name="connsiteY15" fmla="*/ 64 h 553764"/>
                  <a:gd name="connsiteX0" fmla="*/ 213842 w 445884"/>
                  <a:gd name="connsiteY0" fmla="*/ 64 h 553764"/>
                  <a:gd name="connsiteX1" fmla="*/ 299567 w 445884"/>
                  <a:gd name="connsiteY1" fmla="*/ 31814 h 553764"/>
                  <a:gd name="connsiteX2" fmla="*/ 391642 w 445884"/>
                  <a:gd name="connsiteY2" fmla="*/ 117539 h 553764"/>
                  <a:gd name="connsiteX3" fmla="*/ 443613 w 445884"/>
                  <a:gd name="connsiteY3" fmla="*/ 218668 h 553764"/>
                  <a:gd name="connsiteX4" fmla="*/ 432151 w 445884"/>
                  <a:gd name="connsiteY4" fmla="*/ 336708 h 553764"/>
                  <a:gd name="connsiteX5" fmla="*/ 392125 w 445884"/>
                  <a:gd name="connsiteY5" fmla="*/ 448007 h 553764"/>
                  <a:gd name="connsiteX6" fmla="*/ 311311 w 445884"/>
                  <a:gd name="connsiteY6" fmla="*/ 521988 h 553764"/>
                  <a:gd name="connsiteX7" fmla="*/ 236874 w 445884"/>
                  <a:gd name="connsiteY7" fmla="*/ 535373 h 553764"/>
                  <a:gd name="connsiteX8" fmla="*/ 134467 w 445884"/>
                  <a:gd name="connsiteY8" fmla="*/ 552514 h 553764"/>
                  <a:gd name="connsiteX9" fmla="*/ 61442 w 445884"/>
                  <a:gd name="connsiteY9" fmla="*/ 498539 h 553764"/>
                  <a:gd name="connsiteX10" fmla="*/ 7467 w 445884"/>
                  <a:gd name="connsiteY10" fmla="*/ 384239 h 553764"/>
                  <a:gd name="connsiteX11" fmla="*/ 1117 w 445884"/>
                  <a:gd name="connsiteY11" fmla="*/ 266764 h 553764"/>
                  <a:gd name="connsiteX12" fmla="*/ 13817 w 445884"/>
                  <a:gd name="connsiteY12" fmla="*/ 174689 h 553764"/>
                  <a:gd name="connsiteX13" fmla="*/ 64617 w 445884"/>
                  <a:gd name="connsiteY13" fmla="*/ 85789 h 553764"/>
                  <a:gd name="connsiteX14" fmla="*/ 140817 w 445884"/>
                  <a:gd name="connsiteY14" fmla="*/ 25464 h 553764"/>
                  <a:gd name="connsiteX15" fmla="*/ 213842 w 445884"/>
                  <a:gd name="connsiteY15" fmla="*/ 64 h 553764"/>
                  <a:gd name="connsiteX0" fmla="*/ 213842 w 446149"/>
                  <a:gd name="connsiteY0" fmla="*/ 64 h 553764"/>
                  <a:gd name="connsiteX1" fmla="*/ 299567 w 446149"/>
                  <a:gd name="connsiteY1" fmla="*/ 31814 h 553764"/>
                  <a:gd name="connsiteX2" fmla="*/ 387808 w 446149"/>
                  <a:gd name="connsiteY2" fmla="*/ 102134 h 553764"/>
                  <a:gd name="connsiteX3" fmla="*/ 443613 w 446149"/>
                  <a:gd name="connsiteY3" fmla="*/ 218668 h 553764"/>
                  <a:gd name="connsiteX4" fmla="*/ 432151 w 446149"/>
                  <a:gd name="connsiteY4" fmla="*/ 336708 h 553764"/>
                  <a:gd name="connsiteX5" fmla="*/ 392125 w 446149"/>
                  <a:gd name="connsiteY5" fmla="*/ 448007 h 553764"/>
                  <a:gd name="connsiteX6" fmla="*/ 311311 w 446149"/>
                  <a:gd name="connsiteY6" fmla="*/ 521988 h 553764"/>
                  <a:gd name="connsiteX7" fmla="*/ 236874 w 446149"/>
                  <a:gd name="connsiteY7" fmla="*/ 535373 h 553764"/>
                  <a:gd name="connsiteX8" fmla="*/ 134467 w 446149"/>
                  <a:gd name="connsiteY8" fmla="*/ 552514 h 553764"/>
                  <a:gd name="connsiteX9" fmla="*/ 61442 w 446149"/>
                  <a:gd name="connsiteY9" fmla="*/ 498539 h 553764"/>
                  <a:gd name="connsiteX10" fmla="*/ 7467 w 446149"/>
                  <a:gd name="connsiteY10" fmla="*/ 384239 h 553764"/>
                  <a:gd name="connsiteX11" fmla="*/ 1117 w 446149"/>
                  <a:gd name="connsiteY11" fmla="*/ 266764 h 553764"/>
                  <a:gd name="connsiteX12" fmla="*/ 13817 w 446149"/>
                  <a:gd name="connsiteY12" fmla="*/ 174689 h 553764"/>
                  <a:gd name="connsiteX13" fmla="*/ 64617 w 446149"/>
                  <a:gd name="connsiteY13" fmla="*/ 85789 h 553764"/>
                  <a:gd name="connsiteX14" fmla="*/ 140817 w 446149"/>
                  <a:gd name="connsiteY14" fmla="*/ 25464 h 553764"/>
                  <a:gd name="connsiteX15" fmla="*/ 213842 w 446149"/>
                  <a:gd name="connsiteY15" fmla="*/ 64 h 553764"/>
                  <a:gd name="connsiteX0" fmla="*/ 213842 w 446149"/>
                  <a:gd name="connsiteY0" fmla="*/ 5 h 553705"/>
                  <a:gd name="connsiteX1" fmla="*/ 317286 w 446149"/>
                  <a:gd name="connsiteY1" fmla="*/ 24072 h 553705"/>
                  <a:gd name="connsiteX2" fmla="*/ 387808 w 446149"/>
                  <a:gd name="connsiteY2" fmla="*/ 102075 h 553705"/>
                  <a:gd name="connsiteX3" fmla="*/ 443613 w 446149"/>
                  <a:gd name="connsiteY3" fmla="*/ 218609 h 553705"/>
                  <a:gd name="connsiteX4" fmla="*/ 432151 w 446149"/>
                  <a:gd name="connsiteY4" fmla="*/ 336649 h 553705"/>
                  <a:gd name="connsiteX5" fmla="*/ 392125 w 446149"/>
                  <a:gd name="connsiteY5" fmla="*/ 447948 h 553705"/>
                  <a:gd name="connsiteX6" fmla="*/ 311311 w 446149"/>
                  <a:gd name="connsiteY6" fmla="*/ 521929 h 553705"/>
                  <a:gd name="connsiteX7" fmla="*/ 236874 w 446149"/>
                  <a:gd name="connsiteY7" fmla="*/ 535314 h 553705"/>
                  <a:gd name="connsiteX8" fmla="*/ 134467 w 446149"/>
                  <a:gd name="connsiteY8" fmla="*/ 552455 h 553705"/>
                  <a:gd name="connsiteX9" fmla="*/ 61442 w 446149"/>
                  <a:gd name="connsiteY9" fmla="*/ 498480 h 553705"/>
                  <a:gd name="connsiteX10" fmla="*/ 7467 w 446149"/>
                  <a:gd name="connsiteY10" fmla="*/ 384180 h 553705"/>
                  <a:gd name="connsiteX11" fmla="*/ 1117 w 446149"/>
                  <a:gd name="connsiteY11" fmla="*/ 266705 h 553705"/>
                  <a:gd name="connsiteX12" fmla="*/ 13817 w 446149"/>
                  <a:gd name="connsiteY12" fmla="*/ 174630 h 553705"/>
                  <a:gd name="connsiteX13" fmla="*/ 64617 w 446149"/>
                  <a:gd name="connsiteY13" fmla="*/ 85730 h 553705"/>
                  <a:gd name="connsiteX14" fmla="*/ 140817 w 446149"/>
                  <a:gd name="connsiteY14" fmla="*/ 25405 h 553705"/>
                  <a:gd name="connsiteX15" fmla="*/ 213842 w 446149"/>
                  <a:gd name="connsiteY15" fmla="*/ 5 h 553705"/>
                  <a:gd name="connsiteX0" fmla="*/ 213842 w 445567"/>
                  <a:gd name="connsiteY0" fmla="*/ 5 h 553705"/>
                  <a:gd name="connsiteX1" fmla="*/ 317286 w 445567"/>
                  <a:gd name="connsiteY1" fmla="*/ 24072 h 553705"/>
                  <a:gd name="connsiteX2" fmla="*/ 396284 w 445567"/>
                  <a:gd name="connsiteY2" fmla="*/ 96694 h 553705"/>
                  <a:gd name="connsiteX3" fmla="*/ 443613 w 445567"/>
                  <a:gd name="connsiteY3" fmla="*/ 218609 h 553705"/>
                  <a:gd name="connsiteX4" fmla="*/ 432151 w 445567"/>
                  <a:gd name="connsiteY4" fmla="*/ 336649 h 553705"/>
                  <a:gd name="connsiteX5" fmla="*/ 392125 w 445567"/>
                  <a:gd name="connsiteY5" fmla="*/ 447948 h 553705"/>
                  <a:gd name="connsiteX6" fmla="*/ 311311 w 445567"/>
                  <a:gd name="connsiteY6" fmla="*/ 521929 h 553705"/>
                  <a:gd name="connsiteX7" fmla="*/ 236874 w 445567"/>
                  <a:gd name="connsiteY7" fmla="*/ 535314 h 553705"/>
                  <a:gd name="connsiteX8" fmla="*/ 134467 w 445567"/>
                  <a:gd name="connsiteY8" fmla="*/ 552455 h 553705"/>
                  <a:gd name="connsiteX9" fmla="*/ 61442 w 445567"/>
                  <a:gd name="connsiteY9" fmla="*/ 498480 h 553705"/>
                  <a:gd name="connsiteX10" fmla="*/ 7467 w 445567"/>
                  <a:gd name="connsiteY10" fmla="*/ 384180 h 553705"/>
                  <a:gd name="connsiteX11" fmla="*/ 1117 w 445567"/>
                  <a:gd name="connsiteY11" fmla="*/ 266705 h 553705"/>
                  <a:gd name="connsiteX12" fmla="*/ 13817 w 445567"/>
                  <a:gd name="connsiteY12" fmla="*/ 174630 h 553705"/>
                  <a:gd name="connsiteX13" fmla="*/ 64617 w 445567"/>
                  <a:gd name="connsiteY13" fmla="*/ 85730 h 553705"/>
                  <a:gd name="connsiteX14" fmla="*/ 140817 w 445567"/>
                  <a:gd name="connsiteY14" fmla="*/ 25405 h 553705"/>
                  <a:gd name="connsiteX15" fmla="*/ 213842 w 445567"/>
                  <a:gd name="connsiteY15" fmla="*/ 5 h 553705"/>
                  <a:gd name="connsiteX0" fmla="*/ 221552 w 445567"/>
                  <a:gd name="connsiteY0" fmla="*/ 2 h 562165"/>
                  <a:gd name="connsiteX1" fmla="*/ 317286 w 445567"/>
                  <a:gd name="connsiteY1" fmla="*/ 32532 h 562165"/>
                  <a:gd name="connsiteX2" fmla="*/ 396284 w 445567"/>
                  <a:gd name="connsiteY2" fmla="*/ 105154 h 562165"/>
                  <a:gd name="connsiteX3" fmla="*/ 443613 w 445567"/>
                  <a:gd name="connsiteY3" fmla="*/ 227069 h 562165"/>
                  <a:gd name="connsiteX4" fmla="*/ 432151 w 445567"/>
                  <a:gd name="connsiteY4" fmla="*/ 345109 h 562165"/>
                  <a:gd name="connsiteX5" fmla="*/ 392125 w 445567"/>
                  <a:gd name="connsiteY5" fmla="*/ 456408 h 562165"/>
                  <a:gd name="connsiteX6" fmla="*/ 311311 w 445567"/>
                  <a:gd name="connsiteY6" fmla="*/ 530389 h 562165"/>
                  <a:gd name="connsiteX7" fmla="*/ 236874 w 445567"/>
                  <a:gd name="connsiteY7" fmla="*/ 543774 h 562165"/>
                  <a:gd name="connsiteX8" fmla="*/ 134467 w 445567"/>
                  <a:gd name="connsiteY8" fmla="*/ 560915 h 562165"/>
                  <a:gd name="connsiteX9" fmla="*/ 61442 w 445567"/>
                  <a:gd name="connsiteY9" fmla="*/ 506940 h 562165"/>
                  <a:gd name="connsiteX10" fmla="*/ 7467 w 445567"/>
                  <a:gd name="connsiteY10" fmla="*/ 392640 h 562165"/>
                  <a:gd name="connsiteX11" fmla="*/ 1117 w 445567"/>
                  <a:gd name="connsiteY11" fmla="*/ 275165 h 562165"/>
                  <a:gd name="connsiteX12" fmla="*/ 13817 w 445567"/>
                  <a:gd name="connsiteY12" fmla="*/ 183090 h 562165"/>
                  <a:gd name="connsiteX13" fmla="*/ 64617 w 445567"/>
                  <a:gd name="connsiteY13" fmla="*/ 94190 h 562165"/>
                  <a:gd name="connsiteX14" fmla="*/ 140817 w 445567"/>
                  <a:gd name="connsiteY14" fmla="*/ 33865 h 562165"/>
                  <a:gd name="connsiteX15" fmla="*/ 221552 w 445567"/>
                  <a:gd name="connsiteY15" fmla="*/ 2 h 562165"/>
                  <a:gd name="connsiteX0" fmla="*/ 221552 w 445567"/>
                  <a:gd name="connsiteY0" fmla="*/ 266 h 562429"/>
                  <a:gd name="connsiteX1" fmla="*/ 317286 w 445567"/>
                  <a:gd name="connsiteY1" fmla="*/ 32796 h 562429"/>
                  <a:gd name="connsiteX2" fmla="*/ 396284 w 445567"/>
                  <a:gd name="connsiteY2" fmla="*/ 105418 h 562429"/>
                  <a:gd name="connsiteX3" fmla="*/ 443613 w 445567"/>
                  <a:gd name="connsiteY3" fmla="*/ 227333 h 562429"/>
                  <a:gd name="connsiteX4" fmla="*/ 432151 w 445567"/>
                  <a:gd name="connsiteY4" fmla="*/ 345373 h 562429"/>
                  <a:gd name="connsiteX5" fmla="*/ 392125 w 445567"/>
                  <a:gd name="connsiteY5" fmla="*/ 456672 h 562429"/>
                  <a:gd name="connsiteX6" fmla="*/ 311311 w 445567"/>
                  <a:gd name="connsiteY6" fmla="*/ 530653 h 562429"/>
                  <a:gd name="connsiteX7" fmla="*/ 236874 w 445567"/>
                  <a:gd name="connsiteY7" fmla="*/ 544038 h 562429"/>
                  <a:gd name="connsiteX8" fmla="*/ 134467 w 445567"/>
                  <a:gd name="connsiteY8" fmla="*/ 561179 h 562429"/>
                  <a:gd name="connsiteX9" fmla="*/ 61442 w 445567"/>
                  <a:gd name="connsiteY9" fmla="*/ 507204 h 562429"/>
                  <a:gd name="connsiteX10" fmla="*/ 7467 w 445567"/>
                  <a:gd name="connsiteY10" fmla="*/ 392904 h 562429"/>
                  <a:gd name="connsiteX11" fmla="*/ 1117 w 445567"/>
                  <a:gd name="connsiteY11" fmla="*/ 275429 h 562429"/>
                  <a:gd name="connsiteX12" fmla="*/ 13817 w 445567"/>
                  <a:gd name="connsiteY12" fmla="*/ 183354 h 562429"/>
                  <a:gd name="connsiteX13" fmla="*/ 64617 w 445567"/>
                  <a:gd name="connsiteY13" fmla="*/ 94454 h 562429"/>
                  <a:gd name="connsiteX14" fmla="*/ 137749 w 445567"/>
                  <a:gd name="connsiteY14" fmla="*/ 21805 h 562429"/>
                  <a:gd name="connsiteX15" fmla="*/ 221552 w 445567"/>
                  <a:gd name="connsiteY15" fmla="*/ 266 h 562429"/>
                  <a:gd name="connsiteX0" fmla="*/ 222613 w 446628"/>
                  <a:gd name="connsiteY0" fmla="*/ 266 h 562429"/>
                  <a:gd name="connsiteX1" fmla="*/ 318347 w 446628"/>
                  <a:gd name="connsiteY1" fmla="*/ 32796 h 562429"/>
                  <a:gd name="connsiteX2" fmla="*/ 397345 w 446628"/>
                  <a:gd name="connsiteY2" fmla="*/ 105418 h 562429"/>
                  <a:gd name="connsiteX3" fmla="*/ 444674 w 446628"/>
                  <a:gd name="connsiteY3" fmla="*/ 227333 h 562429"/>
                  <a:gd name="connsiteX4" fmla="*/ 433212 w 446628"/>
                  <a:gd name="connsiteY4" fmla="*/ 345373 h 562429"/>
                  <a:gd name="connsiteX5" fmla="*/ 393186 w 446628"/>
                  <a:gd name="connsiteY5" fmla="*/ 456672 h 562429"/>
                  <a:gd name="connsiteX6" fmla="*/ 312372 w 446628"/>
                  <a:gd name="connsiteY6" fmla="*/ 530653 h 562429"/>
                  <a:gd name="connsiteX7" fmla="*/ 237935 w 446628"/>
                  <a:gd name="connsiteY7" fmla="*/ 544038 h 562429"/>
                  <a:gd name="connsiteX8" fmla="*/ 135528 w 446628"/>
                  <a:gd name="connsiteY8" fmla="*/ 561179 h 562429"/>
                  <a:gd name="connsiteX9" fmla="*/ 62503 w 446628"/>
                  <a:gd name="connsiteY9" fmla="*/ 507204 h 562429"/>
                  <a:gd name="connsiteX10" fmla="*/ 8528 w 446628"/>
                  <a:gd name="connsiteY10" fmla="*/ 392904 h 562429"/>
                  <a:gd name="connsiteX11" fmla="*/ 2178 w 446628"/>
                  <a:gd name="connsiteY11" fmla="*/ 275429 h 562429"/>
                  <a:gd name="connsiteX12" fmla="*/ 29503 w 446628"/>
                  <a:gd name="connsiteY12" fmla="*/ 189530 h 562429"/>
                  <a:gd name="connsiteX13" fmla="*/ 65678 w 446628"/>
                  <a:gd name="connsiteY13" fmla="*/ 94454 h 562429"/>
                  <a:gd name="connsiteX14" fmla="*/ 138810 w 446628"/>
                  <a:gd name="connsiteY14" fmla="*/ 21805 h 562429"/>
                  <a:gd name="connsiteX15" fmla="*/ 222613 w 446628"/>
                  <a:gd name="connsiteY15" fmla="*/ 266 h 562429"/>
                  <a:gd name="connsiteX0" fmla="*/ 216517 w 440532"/>
                  <a:gd name="connsiteY0" fmla="*/ 266 h 562429"/>
                  <a:gd name="connsiteX1" fmla="*/ 312251 w 440532"/>
                  <a:gd name="connsiteY1" fmla="*/ 32796 h 562429"/>
                  <a:gd name="connsiteX2" fmla="*/ 391249 w 440532"/>
                  <a:gd name="connsiteY2" fmla="*/ 105418 h 562429"/>
                  <a:gd name="connsiteX3" fmla="*/ 438578 w 440532"/>
                  <a:gd name="connsiteY3" fmla="*/ 227333 h 562429"/>
                  <a:gd name="connsiteX4" fmla="*/ 427116 w 440532"/>
                  <a:gd name="connsiteY4" fmla="*/ 345373 h 562429"/>
                  <a:gd name="connsiteX5" fmla="*/ 387090 w 440532"/>
                  <a:gd name="connsiteY5" fmla="*/ 456672 h 562429"/>
                  <a:gd name="connsiteX6" fmla="*/ 306276 w 440532"/>
                  <a:gd name="connsiteY6" fmla="*/ 530653 h 562429"/>
                  <a:gd name="connsiteX7" fmla="*/ 231839 w 440532"/>
                  <a:gd name="connsiteY7" fmla="*/ 544038 h 562429"/>
                  <a:gd name="connsiteX8" fmla="*/ 129432 w 440532"/>
                  <a:gd name="connsiteY8" fmla="*/ 561179 h 562429"/>
                  <a:gd name="connsiteX9" fmla="*/ 56407 w 440532"/>
                  <a:gd name="connsiteY9" fmla="*/ 507204 h 562429"/>
                  <a:gd name="connsiteX10" fmla="*/ 2432 w 440532"/>
                  <a:gd name="connsiteY10" fmla="*/ 392904 h 562429"/>
                  <a:gd name="connsiteX11" fmla="*/ 10706 w 440532"/>
                  <a:gd name="connsiteY11" fmla="*/ 281604 h 562429"/>
                  <a:gd name="connsiteX12" fmla="*/ 23407 w 440532"/>
                  <a:gd name="connsiteY12" fmla="*/ 189530 h 562429"/>
                  <a:gd name="connsiteX13" fmla="*/ 59582 w 440532"/>
                  <a:gd name="connsiteY13" fmla="*/ 94454 h 562429"/>
                  <a:gd name="connsiteX14" fmla="*/ 132714 w 440532"/>
                  <a:gd name="connsiteY14" fmla="*/ 21805 h 562429"/>
                  <a:gd name="connsiteX15" fmla="*/ 216517 w 440532"/>
                  <a:gd name="connsiteY15" fmla="*/ 266 h 562429"/>
                  <a:gd name="connsiteX0" fmla="*/ 205849 w 429864"/>
                  <a:gd name="connsiteY0" fmla="*/ 266 h 562429"/>
                  <a:gd name="connsiteX1" fmla="*/ 301583 w 429864"/>
                  <a:gd name="connsiteY1" fmla="*/ 32796 h 562429"/>
                  <a:gd name="connsiteX2" fmla="*/ 380581 w 429864"/>
                  <a:gd name="connsiteY2" fmla="*/ 105418 h 562429"/>
                  <a:gd name="connsiteX3" fmla="*/ 427910 w 429864"/>
                  <a:gd name="connsiteY3" fmla="*/ 227333 h 562429"/>
                  <a:gd name="connsiteX4" fmla="*/ 416448 w 429864"/>
                  <a:gd name="connsiteY4" fmla="*/ 345373 h 562429"/>
                  <a:gd name="connsiteX5" fmla="*/ 376422 w 429864"/>
                  <a:gd name="connsiteY5" fmla="*/ 456672 h 562429"/>
                  <a:gd name="connsiteX6" fmla="*/ 295608 w 429864"/>
                  <a:gd name="connsiteY6" fmla="*/ 530653 h 562429"/>
                  <a:gd name="connsiteX7" fmla="*/ 221171 w 429864"/>
                  <a:gd name="connsiteY7" fmla="*/ 544038 h 562429"/>
                  <a:gd name="connsiteX8" fmla="*/ 118764 w 429864"/>
                  <a:gd name="connsiteY8" fmla="*/ 561179 h 562429"/>
                  <a:gd name="connsiteX9" fmla="*/ 45739 w 429864"/>
                  <a:gd name="connsiteY9" fmla="*/ 507204 h 562429"/>
                  <a:gd name="connsiteX10" fmla="*/ 10250 w 429864"/>
                  <a:gd name="connsiteY10" fmla="*/ 388303 h 562429"/>
                  <a:gd name="connsiteX11" fmla="*/ 38 w 429864"/>
                  <a:gd name="connsiteY11" fmla="*/ 281604 h 562429"/>
                  <a:gd name="connsiteX12" fmla="*/ 12739 w 429864"/>
                  <a:gd name="connsiteY12" fmla="*/ 189530 h 562429"/>
                  <a:gd name="connsiteX13" fmla="*/ 48914 w 429864"/>
                  <a:gd name="connsiteY13" fmla="*/ 94454 h 562429"/>
                  <a:gd name="connsiteX14" fmla="*/ 122046 w 429864"/>
                  <a:gd name="connsiteY14" fmla="*/ 21805 h 562429"/>
                  <a:gd name="connsiteX15" fmla="*/ 205849 w 429864"/>
                  <a:gd name="connsiteY15" fmla="*/ 266 h 562429"/>
                  <a:gd name="connsiteX0" fmla="*/ 205884 w 429899"/>
                  <a:gd name="connsiteY0" fmla="*/ 266 h 563512"/>
                  <a:gd name="connsiteX1" fmla="*/ 301618 w 429899"/>
                  <a:gd name="connsiteY1" fmla="*/ 32796 h 563512"/>
                  <a:gd name="connsiteX2" fmla="*/ 380616 w 429899"/>
                  <a:gd name="connsiteY2" fmla="*/ 105418 h 563512"/>
                  <a:gd name="connsiteX3" fmla="*/ 427945 w 429899"/>
                  <a:gd name="connsiteY3" fmla="*/ 227333 h 563512"/>
                  <a:gd name="connsiteX4" fmla="*/ 416483 w 429899"/>
                  <a:gd name="connsiteY4" fmla="*/ 345373 h 563512"/>
                  <a:gd name="connsiteX5" fmla="*/ 376457 w 429899"/>
                  <a:gd name="connsiteY5" fmla="*/ 456672 h 563512"/>
                  <a:gd name="connsiteX6" fmla="*/ 295643 w 429899"/>
                  <a:gd name="connsiteY6" fmla="*/ 530653 h 563512"/>
                  <a:gd name="connsiteX7" fmla="*/ 221206 w 429899"/>
                  <a:gd name="connsiteY7" fmla="*/ 544038 h 563512"/>
                  <a:gd name="connsiteX8" fmla="*/ 118799 w 429899"/>
                  <a:gd name="connsiteY8" fmla="*/ 561179 h 563512"/>
                  <a:gd name="connsiteX9" fmla="*/ 57345 w 429899"/>
                  <a:gd name="connsiteY9" fmla="*/ 487965 h 563512"/>
                  <a:gd name="connsiteX10" fmla="*/ 10285 w 429899"/>
                  <a:gd name="connsiteY10" fmla="*/ 388303 h 563512"/>
                  <a:gd name="connsiteX11" fmla="*/ 73 w 429899"/>
                  <a:gd name="connsiteY11" fmla="*/ 281604 h 563512"/>
                  <a:gd name="connsiteX12" fmla="*/ 12774 w 429899"/>
                  <a:gd name="connsiteY12" fmla="*/ 189530 h 563512"/>
                  <a:gd name="connsiteX13" fmla="*/ 48949 w 429899"/>
                  <a:gd name="connsiteY13" fmla="*/ 94454 h 563512"/>
                  <a:gd name="connsiteX14" fmla="*/ 122081 w 429899"/>
                  <a:gd name="connsiteY14" fmla="*/ 21805 h 563512"/>
                  <a:gd name="connsiteX15" fmla="*/ 205884 w 429899"/>
                  <a:gd name="connsiteY15" fmla="*/ 266 h 563512"/>
                  <a:gd name="connsiteX0" fmla="*/ 205884 w 429899"/>
                  <a:gd name="connsiteY0" fmla="*/ 266 h 546795"/>
                  <a:gd name="connsiteX1" fmla="*/ 301618 w 429899"/>
                  <a:gd name="connsiteY1" fmla="*/ 32796 h 546795"/>
                  <a:gd name="connsiteX2" fmla="*/ 380616 w 429899"/>
                  <a:gd name="connsiteY2" fmla="*/ 105418 h 546795"/>
                  <a:gd name="connsiteX3" fmla="*/ 427945 w 429899"/>
                  <a:gd name="connsiteY3" fmla="*/ 227333 h 546795"/>
                  <a:gd name="connsiteX4" fmla="*/ 416483 w 429899"/>
                  <a:gd name="connsiteY4" fmla="*/ 345373 h 546795"/>
                  <a:gd name="connsiteX5" fmla="*/ 376457 w 429899"/>
                  <a:gd name="connsiteY5" fmla="*/ 456672 h 546795"/>
                  <a:gd name="connsiteX6" fmla="*/ 295643 w 429899"/>
                  <a:gd name="connsiteY6" fmla="*/ 530653 h 546795"/>
                  <a:gd name="connsiteX7" fmla="*/ 221206 w 429899"/>
                  <a:gd name="connsiteY7" fmla="*/ 544038 h 546795"/>
                  <a:gd name="connsiteX8" fmla="*/ 133450 w 429899"/>
                  <a:gd name="connsiteY8" fmla="*/ 541173 h 546795"/>
                  <a:gd name="connsiteX9" fmla="*/ 57345 w 429899"/>
                  <a:gd name="connsiteY9" fmla="*/ 487965 h 546795"/>
                  <a:gd name="connsiteX10" fmla="*/ 10285 w 429899"/>
                  <a:gd name="connsiteY10" fmla="*/ 388303 h 546795"/>
                  <a:gd name="connsiteX11" fmla="*/ 73 w 429899"/>
                  <a:gd name="connsiteY11" fmla="*/ 281604 h 546795"/>
                  <a:gd name="connsiteX12" fmla="*/ 12774 w 429899"/>
                  <a:gd name="connsiteY12" fmla="*/ 189530 h 546795"/>
                  <a:gd name="connsiteX13" fmla="*/ 48949 w 429899"/>
                  <a:gd name="connsiteY13" fmla="*/ 94454 h 546795"/>
                  <a:gd name="connsiteX14" fmla="*/ 122081 w 429899"/>
                  <a:gd name="connsiteY14" fmla="*/ 21805 h 546795"/>
                  <a:gd name="connsiteX15" fmla="*/ 205884 w 429899"/>
                  <a:gd name="connsiteY15" fmla="*/ 266 h 546795"/>
                  <a:gd name="connsiteX0" fmla="*/ 205884 w 429899"/>
                  <a:gd name="connsiteY0" fmla="*/ 266 h 544407"/>
                  <a:gd name="connsiteX1" fmla="*/ 301618 w 429899"/>
                  <a:gd name="connsiteY1" fmla="*/ 32796 h 544407"/>
                  <a:gd name="connsiteX2" fmla="*/ 380616 w 429899"/>
                  <a:gd name="connsiteY2" fmla="*/ 105418 h 544407"/>
                  <a:gd name="connsiteX3" fmla="*/ 427945 w 429899"/>
                  <a:gd name="connsiteY3" fmla="*/ 227333 h 544407"/>
                  <a:gd name="connsiteX4" fmla="*/ 416483 w 429899"/>
                  <a:gd name="connsiteY4" fmla="*/ 345373 h 544407"/>
                  <a:gd name="connsiteX5" fmla="*/ 376457 w 429899"/>
                  <a:gd name="connsiteY5" fmla="*/ 456672 h 544407"/>
                  <a:gd name="connsiteX6" fmla="*/ 295643 w 429899"/>
                  <a:gd name="connsiteY6" fmla="*/ 530653 h 544407"/>
                  <a:gd name="connsiteX7" fmla="*/ 221206 w 429899"/>
                  <a:gd name="connsiteY7" fmla="*/ 544038 h 544407"/>
                  <a:gd name="connsiteX8" fmla="*/ 132697 w 429899"/>
                  <a:gd name="connsiteY8" fmla="*/ 525001 h 544407"/>
                  <a:gd name="connsiteX9" fmla="*/ 57345 w 429899"/>
                  <a:gd name="connsiteY9" fmla="*/ 487965 h 544407"/>
                  <a:gd name="connsiteX10" fmla="*/ 10285 w 429899"/>
                  <a:gd name="connsiteY10" fmla="*/ 388303 h 544407"/>
                  <a:gd name="connsiteX11" fmla="*/ 73 w 429899"/>
                  <a:gd name="connsiteY11" fmla="*/ 281604 h 544407"/>
                  <a:gd name="connsiteX12" fmla="*/ 12774 w 429899"/>
                  <a:gd name="connsiteY12" fmla="*/ 189530 h 544407"/>
                  <a:gd name="connsiteX13" fmla="*/ 48949 w 429899"/>
                  <a:gd name="connsiteY13" fmla="*/ 94454 h 544407"/>
                  <a:gd name="connsiteX14" fmla="*/ 122081 w 429899"/>
                  <a:gd name="connsiteY14" fmla="*/ 21805 h 544407"/>
                  <a:gd name="connsiteX15" fmla="*/ 205884 w 429899"/>
                  <a:gd name="connsiteY15" fmla="*/ 266 h 544407"/>
                  <a:gd name="connsiteX0" fmla="*/ 205884 w 429899"/>
                  <a:gd name="connsiteY0" fmla="*/ 266 h 544275"/>
                  <a:gd name="connsiteX1" fmla="*/ 301618 w 429899"/>
                  <a:gd name="connsiteY1" fmla="*/ 32796 h 544275"/>
                  <a:gd name="connsiteX2" fmla="*/ 380616 w 429899"/>
                  <a:gd name="connsiteY2" fmla="*/ 105418 h 544275"/>
                  <a:gd name="connsiteX3" fmla="*/ 427945 w 429899"/>
                  <a:gd name="connsiteY3" fmla="*/ 227333 h 544275"/>
                  <a:gd name="connsiteX4" fmla="*/ 416483 w 429899"/>
                  <a:gd name="connsiteY4" fmla="*/ 345373 h 544275"/>
                  <a:gd name="connsiteX5" fmla="*/ 376457 w 429899"/>
                  <a:gd name="connsiteY5" fmla="*/ 456672 h 544275"/>
                  <a:gd name="connsiteX6" fmla="*/ 295643 w 429899"/>
                  <a:gd name="connsiteY6" fmla="*/ 530653 h 544275"/>
                  <a:gd name="connsiteX7" fmla="*/ 221206 w 429899"/>
                  <a:gd name="connsiteY7" fmla="*/ 544038 h 544275"/>
                  <a:gd name="connsiteX8" fmla="*/ 131916 w 429899"/>
                  <a:gd name="connsiteY8" fmla="*/ 535011 h 544275"/>
                  <a:gd name="connsiteX9" fmla="*/ 57345 w 429899"/>
                  <a:gd name="connsiteY9" fmla="*/ 487965 h 544275"/>
                  <a:gd name="connsiteX10" fmla="*/ 10285 w 429899"/>
                  <a:gd name="connsiteY10" fmla="*/ 388303 h 544275"/>
                  <a:gd name="connsiteX11" fmla="*/ 73 w 429899"/>
                  <a:gd name="connsiteY11" fmla="*/ 281604 h 544275"/>
                  <a:gd name="connsiteX12" fmla="*/ 12774 w 429899"/>
                  <a:gd name="connsiteY12" fmla="*/ 189530 h 544275"/>
                  <a:gd name="connsiteX13" fmla="*/ 48949 w 429899"/>
                  <a:gd name="connsiteY13" fmla="*/ 94454 h 544275"/>
                  <a:gd name="connsiteX14" fmla="*/ 122081 w 429899"/>
                  <a:gd name="connsiteY14" fmla="*/ 21805 h 544275"/>
                  <a:gd name="connsiteX15" fmla="*/ 205884 w 429899"/>
                  <a:gd name="connsiteY15" fmla="*/ 266 h 544275"/>
                  <a:gd name="connsiteX0" fmla="*/ 205951 w 429966"/>
                  <a:gd name="connsiteY0" fmla="*/ 266 h 544449"/>
                  <a:gd name="connsiteX1" fmla="*/ 301685 w 429966"/>
                  <a:gd name="connsiteY1" fmla="*/ 32796 h 544449"/>
                  <a:gd name="connsiteX2" fmla="*/ 380683 w 429966"/>
                  <a:gd name="connsiteY2" fmla="*/ 105418 h 544449"/>
                  <a:gd name="connsiteX3" fmla="*/ 428012 w 429966"/>
                  <a:gd name="connsiteY3" fmla="*/ 227333 h 544449"/>
                  <a:gd name="connsiteX4" fmla="*/ 416550 w 429966"/>
                  <a:gd name="connsiteY4" fmla="*/ 345373 h 544449"/>
                  <a:gd name="connsiteX5" fmla="*/ 376524 w 429966"/>
                  <a:gd name="connsiteY5" fmla="*/ 456672 h 544449"/>
                  <a:gd name="connsiteX6" fmla="*/ 295710 w 429966"/>
                  <a:gd name="connsiteY6" fmla="*/ 530653 h 544449"/>
                  <a:gd name="connsiteX7" fmla="*/ 221273 w 429966"/>
                  <a:gd name="connsiteY7" fmla="*/ 544038 h 544449"/>
                  <a:gd name="connsiteX8" fmla="*/ 131983 w 429966"/>
                  <a:gd name="connsiteY8" fmla="*/ 535011 h 544449"/>
                  <a:gd name="connsiteX9" fmla="*/ 65122 w 429966"/>
                  <a:gd name="connsiteY9" fmla="*/ 479502 h 544449"/>
                  <a:gd name="connsiteX10" fmla="*/ 10352 w 429966"/>
                  <a:gd name="connsiteY10" fmla="*/ 388303 h 544449"/>
                  <a:gd name="connsiteX11" fmla="*/ 140 w 429966"/>
                  <a:gd name="connsiteY11" fmla="*/ 281604 h 544449"/>
                  <a:gd name="connsiteX12" fmla="*/ 12841 w 429966"/>
                  <a:gd name="connsiteY12" fmla="*/ 189530 h 544449"/>
                  <a:gd name="connsiteX13" fmla="*/ 49016 w 429966"/>
                  <a:gd name="connsiteY13" fmla="*/ 94454 h 544449"/>
                  <a:gd name="connsiteX14" fmla="*/ 122148 w 429966"/>
                  <a:gd name="connsiteY14" fmla="*/ 21805 h 544449"/>
                  <a:gd name="connsiteX15" fmla="*/ 205951 w 429966"/>
                  <a:gd name="connsiteY15" fmla="*/ 266 h 544449"/>
                  <a:gd name="connsiteX0" fmla="*/ 205953 w 429968"/>
                  <a:gd name="connsiteY0" fmla="*/ 266 h 544449"/>
                  <a:gd name="connsiteX1" fmla="*/ 301687 w 429968"/>
                  <a:gd name="connsiteY1" fmla="*/ 32796 h 544449"/>
                  <a:gd name="connsiteX2" fmla="*/ 380685 w 429968"/>
                  <a:gd name="connsiteY2" fmla="*/ 105418 h 544449"/>
                  <a:gd name="connsiteX3" fmla="*/ 428014 w 429968"/>
                  <a:gd name="connsiteY3" fmla="*/ 227333 h 544449"/>
                  <a:gd name="connsiteX4" fmla="*/ 416552 w 429968"/>
                  <a:gd name="connsiteY4" fmla="*/ 345373 h 544449"/>
                  <a:gd name="connsiteX5" fmla="*/ 376526 w 429968"/>
                  <a:gd name="connsiteY5" fmla="*/ 456672 h 544449"/>
                  <a:gd name="connsiteX6" fmla="*/ 295712 w 429968"/>
                  <a:gd name="connsiteY6" fmla="*/ 530653 h 544449"/>
                  <a:gd name="connsiteX7" fmla="*/ 221275 w 429968"/>
                  <a:gd name="connsiteY7" fmla="*/ 544038 h 544449"/>
                  <a:gd name="connsiteX8" fmla="*/ 131985 w 429968"/>
                  <a:gd name="connsiteY8" fmla="*/ 535011 h 544449"/>
                  <a:gd name="connsiteX9" fmla="*/ 65124 w 429968"/>
                  <a:gd name="connsiteY9" fmla="*/ 479502 h 544449"/>
                  <a:gd name="connsiteX10" fmla="*/ 19597 w 429968"/>
                  <a:gd name="connsiteY10" fmla="*/ 386002 h 544449"/>
                  <a:gd name="connsiteX11" fmla="*/ 142 w 429968"/>
                  <a:gd name="connsiteY11" fmla="*/ 281604 h 544449"/>
                  <a:gd name="connsiteX12" fmla="*/ 12843 w 429968"/>
                  <a:gd name="connsiteY12" fmla="*/ 189530 h 544449"/>
                  <a:gd name="connsiteX13" fmla="*/ 49018 w 429968"/>
                  <a:gd name="connsiteY13" fmla="*/ 94454 h 544449"/>
                  <a:gd name="connsiteX14" fmla="*/ 122150 w 429968"/>
                  <a:gd name="connsiteY14" fmla="*/ 21805 h 544449"/>
                  <a:gd name="connsiteX15" fmla="*/ 205953 w 429968"/>
                  <a:gd name="connsiteY15" fmla="*/ 266 h 544449"/>
                  <a:gd name="connsiteX0" fmla="*/ 204439 w 428454"/>
                  <a:gd name="connsiteY0" fmla="*/ 266 h 544449"/>
                  <a:gd name="connsiteX1" fmla="*/ 300173 w 428454"/>
                  <a:gd name="connsiteY1" fmla="*/ 32796 h 544449"/>
                  <a:gd name="connsiteX2" fmla="*/ 379171 w 428454"/>
                  <a:gd name="connsiteY2" fmla="*/ 105418 h 544449"/>
                  <a:gd name="connsiteX3" fmla="*/ 426500 w 428454"/>
                  <a:gd name="connsiteY3" fmla="*/ 227333 h 544449"/>
                  <a:gd name="connsiteX4" fmla="*/ 415038 w 428454"/>
                  <a:gd name="connsiteY4" fmla="*/ 345373 h 544449"/>
                  <a:gd name="connsiteX5" fmla="*/ 375012 w 428454"/>
                  <a:gd name="connsiteY5" fmla="*/ 456672 h 544449"/>
                  <a:gd name="connsiteX6" fmla="*/ 294198 w 428454"/>
                  <a:gd name="connsiteY6" fmla="*/ 530653 h 544449"/>
                  <a:gd name="connsiteX7" fmla="*/ 219761 w 428454"/>
                  <a:gd name="connsiteY7" fmla="*/ 544038 h 544449"/>
                  <a:gd name="connsiteX8" fmla="*/ 130471 w 428454"/>
                  <a:gd name="connsiteY8" fmla="*/ 535011 h 544449"/>
                  <a:gd name="connsiteX9" fmla="*/ 63610 w 428454"/>
                  <a:gd name="connsiteY9" fmla="*/ 479502 h 544449"/>
                  <a:gd name="connsiteX10" fmla="*/ 18083 w 428454"/>
                  <a:gd name="connsiteY10" fmla="*/ 386002 h 544449"/>
                  <a:gd name="connsiteX11" fmla="*/ 175 w 428454"/>
                  <a:gd name="connsiteY11" fmla="*/ 274675 h 544449"/>
                  <a:gd name="connsiteX12" fmla="*/ 11329 w 428454"/>
                  <a:gd name="connsiteY12" fmla="*/ 189530 h 544449"/>
                  <a:gd name="connsiteX13" fmla="*/ 47504 w 428454"/>
                  <a:gd name="connsiteY13" fmla="*/ 94454 h 544449"/>
                  <a:gd name="connsiteX14" fmla="*/ 120636 w 428454"/>
                  <a:gd name="connsiteY14" fmla="*/ 21805 h 544449"/>
                  <a:gd name="connsiteX15" fmla="*/ 204439 w 428454"/>
                  <a:gd name="connsiteY15" fmla="*/ 266 h 544449"/>
                  <a:gd name="connsiteX0" fmla="*/ 204450 w 428465"/>
                  <a:gd name="connsiteY0" fmla="*/ 311 h 544494"/>
                  <a:gd name="connsiteX1" fmla="*/ 300184 w 428465"/>
                  <a:gd name="connsiteY1" fmla="*/ 32841 h 544494"/>
                  <a:gd name="connsiteX2" fmla="*/ 379182 w 428465"/>
                  <a:gd name="connsiteY2" fmla="*/ 105463 h 544494"/>
                  <a:gd name="connsiteX3" fmla="*/ 426511 w 428465"/>
                  <a:gd name="connsiteY3" fmla="*/ 227378 h 544494"/>
                  <a:gd name="connsiteX4" fmla="*/ 415049 w 428465"/>
                  <a:gd name="connsiteY4" fmla="*/ 345418 h 544494"/>
                  <a:gd name="connsiteX5" fmla="*/ 375023 w 428465"/>
                  <a:gd name="connsiteY5" fmla="*/ 456717 h 544494"/>
                  <a:gd name="connsiteX6" fmla="*/ 294209 w 428465"/>
                  <a:gd name="connsiteY6" fmla="*/ 530698 h 544494"/>
                  <a:gd name="connsiteX7" fmla="*/ 219772 w 428465"/>
                  <a:gd name="connsiteY7" fmla="*/ 544083 h 544494"/>
                  <a:gd name="connsiteX8" fmla="*/ 130482 w 428465"/>
                  <a:gd name="connsiteY8" fmla="*/ 535056 h 544494"/>
                  <a:gd name="connsiteX9" fmla="*/ 63621 w 428465"/>
                  <a:gd name="connsiteY9" fmla="*/ 479547 h 544494"/>
                  <a:gd name="connsiteX10" fmla="*/ 18094 w 428465"/>
                  <a:gd name="connsiteY10" fmla="*/ 386047 h 544494"/>
                  <a:gd name="connsiteX11" fmla="*/ 186 w 428465"/>
                  <a:gd name="connsiteY11" fmla="*/ 274720 h 544494"/>
                  <a:gd name="connsiteX12" fmla="*/ 11340 w 428465"/>
                  <a:gd name="connsiteY12" fmla="*/ 189575 h 544494"/>
                  <a:gd name="connsiteX13" fmla="*/ 49816 w 428465"/>
                  <a:gd name="connsiteY13" fmla="*/ 103742 h 544494"/>
                  <a:gd name="connsiteX14" fmla="*/ 120647 w 428465"/>
                  <a:gd name="connsiteY14" fmla="*/ 21850 h 544494"/>
                  <a:gd name="connsiteX15" fmla="*/ 204450 w 428465"/>
                  <a:gd name="connsiteY15" fmla="*/ 311 h 544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28465" h="544494">
                    <a:moveTo>
                      <a:pt x="204450" y="311"/>
                    </a:moveTo>
                    <a:cubicBezTo>
                      <a:pt x="234373" y="2143"/>
                      <a:pt x="271062" y="15316"/>
                      <a:pt x="300184" y="32841"/>
                    </a:cubicBezTo>
                    <a:cubicBezTo>
                      <a:pt x="329306" y="50366"/>
                      <a:pt x="358128" y="73040"/>
                      <a:pt x="379182" y="105463"/>
                    </a:cubicBezTo>
                    <a:cubicBezTo>
                      <a:pt x="400237" y="137886"/>
                      <a:pt x="420533" y="187385"/>
                      <a:pt x="426511" y="227378"/>
                    </a:cubicBezTo>
                    <a:cubicBezTo>
                      <a:pt x="432489" y="267371"/>
                      <a:pt x="423630" y="307195"/>
                      <a:pt x="415049" y="345418"/>
                    </a:cubicBezTo>
                    <a:cubicBezTo>
                      <a:pt x="406468" y="383641"/>
                      <a:pt x="395163" y="425837"/>
                      <a:pt x="375023" y="456717"/>
                    </a:cubicBezTo>
                    <a:cubicBezTo>
                      <a:pt x="354883" y="487597"/>
                      <a:pt x="320084" y="516137"/>
                      <a:pt x="294209" y="530698"/>
                    </a:cubicBezTo>
                    <a:cubicBezTo>
                      <a:pt x="268334" y="545259"/>
                      <a:pt x="247060" y="543357"/>
                      <a:pt x="219772" y="544083"/>
                    </a:cubicBezTo>
                    <a:cubicBezTo>
                      <a:pt x="192484" y="544809"/>
                      <a:pt x="156507" y="545812"/>
                      <a:pt x="130482" y="535056"/>
                    </a:cubicBezTo>
                    <a:cubicBezTo>
                      <a:pt x="104457" y="524300"/>
                      <a:pt x="82352" y="504382"/>
                      <a:pt x="63621" y="479547"/>
                    </a:cubicBezTo>
                    <a:cubicBezTo>
                      <a:pt x="44890" y="454712"/>
                      <a:pt x="28666" y="420185"/>
                      <a:pt x="18094" y="386047"/>
                    </a:cubicBezTo>
                    <a:cubicBezTo>
                      <a:pt x="7522" y="351909"/>
                      <a:pt x="1312" y="307465"/>
                      <a:pt x="186" y="274720"/>
                    </a:cubicBezTo>
                    <a:cubicBezTo>
                      <a:pt x="-940" y="241975"/>
                      <a:pt x="3068" y="218071"/>
                      <a:pt x="11340" y="189575"/>
                    </a:cubicBezTo>
                    <a:cubicBezTo>
                      <a:pt x="19612" y="161079"/>
                      <a:pt x="32353" y="128084"/>
                      <a:pt x="49816" y="103742"/>
                    </a:cubicBezTo>
                    <a:cubicBezTo>
                      <a:pt x="67279" y="79400"/>
                      <a:pt x="94875" y="39089"/>
                      <a:pt x="120647" y="21850"/>
                    </a:cubicBezTo>
                    <a:cubicBezTo>
                      <a:pt x="146419" y="4612"/>
                      <a:pt x="174527" y="-1521"/>
                      <a:pt x="204450" y="31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任意多边形 43"/>
              <p:cNvSpPr/>
              <p:nvPr/>
            </p:nvSpPr>
            <p:spPr>
              <a:xfrm>
                <a:off x="3676870" y="-377896"/>
                <a:ext cx="428146" cy="534545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3842 w 435388"/>
                  <a:gd name="connsiteY0" fmla="*/ 273 h 559517"/>
                  <a:gd name="connsiteX1" fmla="*/ 299567 w 435388"/>
                  <a:gd name="connsiteY1" fmla="*/ 19323 h 559517"/>
                  <a:gd name="connsiteX2" fmla="*/ 391642 w 435388"/>
                  <a:gd name="connsiteY2" fmla="*/ 105048 h 559517"/>
                  <a:gd name="connsiteX3" fmla="*/ 429742 w 435388"/>
                  <a:gd name="connsiteY3" fmla="*/ 216173 h 559517"/>
                  <a:gd name="connsiteX4" fmla="*/ 432917 w 435388"/>
                  <a:gd name="connsiteY4" fmla="*/ 327298 h 559517"/>
                  <a:gd name="connsiteX5" fmla="*/ 407517 w 435388"/>
                  <a:gd name="connsiteY5" fmla="*/ 444773 h 559517"/>
                  <a:gd name="connsiteX6" fmla="*/ 331317 w 435388"/>
                  <a:gd name="connsiteY6" fmla="*/ 524148 h 559517"/>
                  <a:gd name="connsiteX7" fmla="*/ 236067 w 435388"/>
                  <a:gd name="connsiteY7" fmla="*/ 559073 h 559517"/>
                  <a:gd name="connsiteX8" fmla="*/ 134467 w 435388"/>
                  <a:gd name="connsiteY8" fmla="*/ 540023 h 559517"/>
                  <a:gd name="connsiteX9" fmla="*/ 61442 w 435388"/>
                  <a:gd name="connsiteY9" fmla="*/ 486048 h 559517"/>
                  <a:gd name="connsiteX10" fmla="*/ 7467 w 435388"/>
                  <a:gd name="connsiteY10" fmla="*/ 371748 h 559517"/>
                  <a:gd name="connsiteX11" fmla="*/ 1117 w 435388"/>
                  <a:gd name="connsiteY11" fmla="*/ 254273 h 559517"/>
                  <a:gd name="connsiteX12" fmla="*/ 13817 w 435388"/>
                  <a:gd name="connsiteY12" fmla="*/ 162198 h 559517"/>
                  <a:gd name="connsiteX13" fmla="*/ 64617 w 435388"/>
                  <a:gd name="connsiteY13" fmla="*/ 73298 h 559517"/>
                  <a:gd name="connsiteX14" fmla="*/ 140817 w 435388"/>
                  <a:gd name="connsiteY14" fmla="*/ 12973 h 559517"/>
                  <a:gd name="connsiteX15" fmla="*/ 213842 w 435388"/>
                  <a:gd name="connsiteY15" fmla="*/ 273 h 559517"/>
                  <a:gd name="connsiteX0" fmla="*/ 213842 w 435388"/>
                  <a:gd name="connsiteY0" fmla="*/ 273 h 559073"/>
                  <a:gd name="connsiteX1" fmla="*/ 299567 w 435388"/>
                  <a:gd name="connsiteY1" fmla="*/ 19323 h 559073"/>
                  <a:gd name="connsiteX2" fmla="*/ 391642 w 435388"/>
                  <a:gd name="connsiteY2" fmla="*/ 105048 h 559073"/>
                  <a:gd name="connsiteX3" fmla="*/ 429742 w 435388"/>
                  <a:gd name="connsiteY3" fmla="*/ 216173 h 559073"/>
                  <a:gd name="connsiteX4" fmla="*/ 432917 w 435388"/>
                  <a:gd name="connsiteY4" fmla="*/ 327298 h 559073"/>
                  <a:gd name="connsiteX5" fmla="*/ 407517 w 435388"/>
                  <a:gd name="connsiteY5" fmla="*/ 444773 h 559073"/>
                  <a:gd name="connsiteX6" fmla="*/ 331317 w 435388"/>
                  <a:gd name="connsiteY6" fmla="*/ 524148 h 559073"/>
                  <a:gd name="connsiteX7" fmla="*/ 236067 w 435388"/>
                  <a:gd name="connsiteY7" fmla="*/ 559073 h 559073"/>
                  <a:gd name="connsiteX8" fmla="*/ 134467 w 435388"/>
                  <a:gd name="connsiteY8" fmla="*/ 524148 h 559073"/>
                  <a:gd name="connsiteX9" fmla="*/ 61442 w 435388"/>
                  <a:gd name="connsiteY9" fmla="*/ 486048 h 559073"/>
                  <a:gd name="connsiteX10" fmla="*/ 7467 w 435388"/>
                  <a:gd name="connsiteY10" fmla="*/ 371748 h 559073"/>
                  <a:gd name="connsiteX11" fmla="*/ 1117 w 435388"/>
                  <a:gd name="connsiteY11" fmla="*/ 254273 h 559073"/>
                  <a:gd name="connsiteX12" fmla="*/ 13817 w 435388"/>
                  <a:gd name="connsiteY12" fmla="*/ 162198 h 559073"/>
                  <a:gd name="connsiteX13" fmla="*/ 64617 w 435388"/>
                  <a:gd name="connsiteY13" fmla="*/ 73298 h 559073"/>
                  <a:gd name="connsiteX14" fmla="*/ 140817 w 435388"/>
                  <a:gd name="connsiteY14" fmla="*/ 12973 h 559073"/>
                  <a:gd name="connsiteX15" fmla="*/ 213842 w 435388"/>
                  <a:gd name="connsiteY15" fmla="*/ 273 h 559073"/>
                  <a:gd name="connsiteX0" fmla="*/ 213842 w 435388"/>
                  <a:gd name="connsiteY0" fmla="*/ 273 h 534591"/>
                  <a:gd name="connsiteX1" fmla="*/ 299567 w 435388"/>
                  <a:gd name="connsiteY1" fmla="*/ 19323 h 534591"/>
                  <a:gd name="connsiteX2" fmla="*/ 391642 w 435388"/>
                  <a:gd name="connsiteY2" fmla="*/ 105048 h 534591"/>
                  <a:gd name="connsiteX3" fmla="*/ 429742 w 435388"/>
                  <a:gd name="connsiteY3" fmla="*/ 216173 h 534591"/>
                  <a:gd name="connsiteX4" fmla="*/ 432917 w 435388"/>
                  <a:gd name="connsiteY4" fmla="*/ 327298 h 534591"/>
                  <a:gd name="connsiteX5" fmla="*/ 407517 w 435388"/>
                  <a:gd name="connsiteY5" fmla="*/ 444773 h 534591"/>
                  <a:gd name="connsiteX6" fmla="*/ 331317 w 435388"/>
                  <a:gd name="connsiteY6" fmla="*/ 524148 h 534591"/>
                  <a:gd name="connsiteX7" fmla="*/ 239242 w 435388"/>
                  <a:gd name="connsiteY7" fmla="*/ 533673 h 534591"/>
                  <a:gd name="connsiteX8" fmla="*/ 134467 w 435388"/>
                  <a:gd name="connsiteY8" fmla="*/ 524148 h 534591"/>
                  <a:gd name="connsiteX9" fmla="*/ 61442 w 435388"/>
                  <a:gd name="connsiteY9" fmla="*/ 486048 h 534591"/>
                  <a:gd name="connsiteX10" fmla="*/ 7467 w 435388"/>
                  <a:gd name="connsiteY10" fmla="*/ 371748 h 534591"/>
                  <a:gd name="connsiteX11" fmla="*/ 1117 w 435388"/>
                  <a:gd name="connsiteY11" fmla="*/ 254273 h 534591"/>
                  <a:gd name="connsiteX12" fmla="*/ 13817 w 435388"/>
                  <a:gd name="connsiteY12" fmla="*/ 162198 h 534591"/>
                  <a:gd name="connsiteX13" fmla="*/ 64617 w 435388"/>
                  <a:gd name="connsiteY13" fmla="*/ 73298 h 534591"/>
                  <a:gd name="connsiteX14" fmla="*/ 140817 w 435388"/>
                  <a:gd name="connsiteY14" fmla="*/ 12973 h 534591"/>
                  <a:gd name="connsiteX15" fmla="*/ 213842 w 435388"/>
                  <a:gd name="connsiteY15" fmla="*/ 273 h 534591"/>
                  <a:gd name="connsiteX0" fmla="*/ 213842 w 435388"/>
                  <a:gd name="connsiteY0" fmla="*/ 273 h 535094"/>
                  <a:gd name="connsiteX1" fmla="*/ 299567 w 435388"/>
                  <a:gd name="connsiteY1" fmla="*/ 19323 h 535094"/>
                  <a:gd name="connsiteX2" fmla="*/ 391642 w 435388"/>
                  <a:gd name="connsiteY2" fmla="*/ 105048 h 535094"/>
                  <a:gd name="connsiteX3" fmla="*/ 429742 w 435388"/>
                  <a:gd name="connsiteY3" fmla="*/ 216173 h 535094"/>
                  <a:gd name="connsiteX4" fmla="*/ 432917 w 435388"/>
                  <a:gd name="connsiteY4" fmla="*/ 327298 h 535094"/>
                  <a:gd name="connsiteX5" fmla="*/ 407517 w 435388"/>
                  <a:gd name="connsiteY5" fmla="*/ 444773 h 535094"/>
                  <a:gd name="connsiteX6" fmla="*/ 324967 w 435388"/>
                  <a:gd name="connsiteY6" fmla="*/ 498748 h 535094"/>
                  <a:gd name="connsiteX7" fmla="*/ 239242 w 435388"/>
                  <a:gd name="connsiteY7" fmla="*/ 533673 h 535094"/>
                  <a:gd name="connsiteX8" fmla="*/ 134467 w 435388"/>
                  <a:gd name="connsiteY8" fmla="*/ 524148 h 535094"/>
                  <a:gd name="connsiteX9" fmla="*/ 61442 w 435388"/>
                  <a:gd name="connsiteY9" fmla="*/ 486048 h 535094"/>
                  <a:gd name="connsiteX10" fmla="*/ 7467 w 435388"/>
                  <a:gd name="connsiteY10" fmla="*/ 371748 h 535094"/>
                  <a:gd name="connsiteX11" fmla="*/ 1117 w 435388"/>
                  <a:gd name="connsiteY11" fmla="*/ 254273 h 535094"/>
                  <a:gd name="connsiteX12" fmla="*/ 13817 w 435388"/>
                  <a:gd name="connsiteY12" fmla="*/ 162198 h 535094"/>
                  <a:gd name="connsiteX13" fmla="*/ 64617 w 435388"/>
                  <a:gd name="connsiteY13" fmla="*/ 73298 h 535094"/>
                  <a:gd name="connsiteX14" fmla="*/ 140817 w 435388"/>
                  <a:gd name="connsiteY14" fmla="*/ 12973 h 535094"/>
                  <a:gd name="connsiteX15" fmla="*/ 213842 w 435388"/>
                  <a:gd name="connsiteY15" fmla="*/ 273 h 535094"/>
                  <a:gd name="connsiteX0" fmla="*/ 213842 w 435388"/>
                  <a:gd name="connsiteY0" fmla="*/ 273 h 534879"/>
                  <a:gd name="connsiteX1" fmla="*/ 299567 w 435388"/>
                  <a:gd name="connsiteY1" fmla="*/ 19323 h 534879"/>
                  <a:gd name="connsiteX2" fmla="*/ 391642 w 435388"/>
                  <a:gd name="connsiteY2" fmla="*/ 105048 h 534879"/>
                  <a:gd name="connsiteX3" fmla="*/ 429742 w 435388"/>
                  <a:gd name="connsiteY3" fmla="*/ 216173 h 534879"/>
                  <a:gd name="connsiteX4" fmla="*/ 432917 w 435388"/>
                  <a:gd name="connsiteY4" fmla="*/ 327298 h 534879"/>
                  <a:gd name="connsiteX5" fmla="*/ 407517 w 435388"/>
                  <a:gd name="connsiteY5" fmla="*/ 444773 h 534879"/>
                  <a:gd name="connsiteX6" fmla="*/ 334492 w 435388"/>
                  <a:gd name="connsiteY6" fmla="*/ 501923 h 534879"/>
                  <a:gd name="connsiteX7" fmla="*/ 239242 w 435388"/>
                  <a:gd name="connsiteY7" fmla="*/ 533673 h 534879"/>
                  <a:gd name="connsiteX8" fmla="*/ 134467 w 435388"/>
                  <a:gd name="connsiteY8" fmla="*/ 524148 h 534879"/>
                  <a:gd name="connsiteX9" fmla="*/ 61442 w 435388"/>
                  <a:gd name="connsiteY9" fmla="*/ 486048 h 534879"/>
                  <a:gd name="connsiteX10" fmla="*/ 7467 w 435388"/>
                  <a:gd name="connsiteY10" fmla="*/ 371748 h 534879"/>
                  <a:gd name="connsiteX11" fmla="*/ 1117 w 435388"/>
                  <a:gd name="connsiteY11" fmla="*/ 254273 h 534879"/>
                  <a:gd name="connsiteX12" fmla="*/ 13817 w 435388"/>
                  <a:gd name="connsiteY12" fmla="*/ 162198 h 534879"/>
                  <a:gd name="connsiteX13" fmla="*/ 64617 w 435388"/>
                  <a:gd name="connsiteY13" fmla="*/ 73298 h 534879"/>
                  <a:gd name="connsiteX14" fmla="*/ 140817 w 435388"/>
                  <a:gd name="connsiteY14" fmla="*/ 12973 h 534879"/>
                  <a:gd name="connsiteX15" fmla="*/ 213842 w 435388"/>
                  <a:gd name="connsiteY15" fmla="*/ 273 h 534879"/>
                  <a:gd name="connsiteX0" fmla="*/ 213842 w 436524"/>
                  <a:gd name="connsiteY0" fmla="*/ 273 h 534879"/>
                  <a:gd name="connsiteX1" fmla="*/ 299567 w 436524"/>
                  <a:gd name="connsiteY1" fmla="*/ 19323 h 534879"/>
                  <a:gd name="connsiteX2" fmla="*/ 391642 w 436524"/>
                  <a:gd name="connsiteY2" fmla="*/ 105048 h 534879"/>
                  <a:gd name="connsiteX3" fmla="*/ 429742 w 436524"/>
                  <a:gd name="connsiteY3" fmla="*/ 216173 h 534879"/>
                  <a:gd name="connsiteX4" fmla="*/ 432917 w 436524"/>
                  <a:gd name="connsiteY4" fmla="*/ 327298 h 534879"/>
                  <a:gd name="connsiteX5" fmla="*/ 391642 w 436524"/>
                  <a:gd name="connsiteY5" fmla="*/ 432073 h 534879"/>
                  <a:gd name="connsiteX6" fmla="*/ 334492 w 436524"/>
                  <a:gd name="connsiteY6" fmla="*/ 501923 h 534879"/>
                  <a:gd name="connsiteX7" fmla="*/ 239242 w 436524"/>
                  <a:gd name="connsiteY7" fmla="*/ 533673 h 534879"/>
                  <a:gd name="connsiteX8" fmla="*/ 134467 w 436524"/>
                  <a:gd name="connsiteY8" fmla="*/ 524148 h 534879"/>
                  <a:gd name="connsiteX9" fmla="*/ 61442 w 436524"/>
                  <a:gd name="connsiteY9" fmla="*/ 486048 h 534879"/>
                  <a:gd name="connsiteX10" fmla="*/ 7467 w 436524"/>
                  <a:gd name="connsiteY10" fmla="*/ 371748 h 534879"/>
                  <a:gd name="connsiteX11" fmla="*/ 1117 w 436524"/>
                  <a:gd name="connsiteY11" fmla="*/ 254273 h 534879"/>
                  <a:gd name="connsiteX12" fmla="*/ 13817 w 436524"/>
                  <a:gd name="connsiteY12" fmla="*/ 162198 h 534879"/>
                  <a:gd name="connsiteX13" fmla="*/ 64617 w 436524"/>
                  <a:gd name="connsiteY13" fmla="*/ 73298 h 534879"/>
                  <a:gd name="connsiteX14" fmla="*/ 140817 w 436524"/>
                  <a:gd name="connsiteY14" fmla="*/ 12973 h 534879"/>
                  <a:gd name="connsiteX15" fmla="*/ 213842 w 436524"/>
                  <a:gd name="connsiteY15" fmla="*/ 273 h 534879"/>
                  <a:gd name="connsiteX0" fmla="*/ 213842 w 435613"/>
                  <a:gd name="connsiteY0" fmla="*/ 273 h 534879"/>
                  <a:gd name="connsiteX1" fmla="*/ 299567 w 435613"/>
                  <a:gd name="connsiteY1" fmla="*/ 19323 h 534879"/>
                  <a:gd name="connsiteX2" fmla="*/ 391642 w 435613"/>
                  <a:gd name="connsiteY2" fmla="*/ 105048 h 534879"/>
                  <a:gd name="connsiteX3" fmla="*/ 429742 w 435613"/>
                  <a:gd name="connsiteY3" fmla="*/ 216173 h 534879"/>
                  <a:gd name="connsiteX4" fmla="*/ 432917 w 435613"/>
                  <a:gd name="connsiteY4" fmla="*/ 327298 h 534879"/>
                  <a:gd name="connsiteX5" fmla="*/ 404342 w 435613"/>
                  <a:gd name="connsiteY5" fmla="*/ 428898 h 534879"/>
                  <a:gd name="connsiteX6" fmla="*/ 334492 w 435613"/>
                  <a:gd name="connsiteY6" fmla="*/ 501923 h 534879"/>
                  <a:gd name="connsiteX7" fmla="*/ 239242 w 435613"/>
                  <a:gd name="connsiteY7" fmla="*/ 533673 h 534879"/>
                  <a:gd name="connsiteX8" fmla="*/ 134467 w 435613"/>
                  <a:gd name="connsiteY8" fmla="*/ 524148 h 534879"/>
                  <a:gd name="connsiteX9" fmla="*/ 61442 w 435613"/>
                  <a:gd name="connsiteY9" fmla="*/ 486048 h 534879"/>
                  <a:gd name="connsiteX10" fmla="*/ 7467 w 435613"/>
                  <a:gd name="connsiteY10" fmla="*/ 371748 h 534879"/>
                  <a:gd name="connsiteX11" fmla="*/ 1117 w 435613"/>
                  <a:gd name="connsiteY11" fmla="*/ 254273 h 534879"/>
                  <a:gd name="connsiteX12" fmla="*/ 13817 w 435613"/>
                  <a:gd name="connsiteY12" fmla="*/ 162198 h 534879"/>
                  <a:gd name="connsiteX13" fmla="*/ 64617 w 435613"/>
                  <a:gd name="connsiteY13" fmla="*/ 73298 h 534879"/>
                  <a:gd name="connsiteX14" fmla="*/ 140817 w 435613"/>
                  <a:gd name="connsiteY14" fmla="*/ 12973 h 534879"/>
                  <a:gd name="connsiteX15" fmla="*/ 213842 w 435613"/>
                  <a:gd name="connsiteY15" fmla="*/ 273 h 534879"/>
                  <a:gd name="connsiteX0" fmla="*/ 213431 w 435202"/>
                  <a:gd name="connsiteY0" fmla="*/ 273 h 535672"/>
                  <a:gd name="connsiteX1" fmla="*/ 299156 w 435202"/>
                  <a:gd name="connsiteY1" fmla="*/ 19323 h 535672"/>
                  <a:gd name="connsiteX2" fmla="*/ 391231 w 435202"/>
                  <a:gd name="connsiteY2" fmla="*/ 105048 h 535672"/>
                  <a:gd name="connsiteX3" fmla="*/ 429331 w 435202"/>
                  <a:gd name="connsiteY3" fmla="*/ 216173 h 535672"/>
                  <a:gd name="connsiteX4" fmla="*/ 432506 w 435202"/>
                  <a:gd name="connsiteY4" fmla="*/ 327298 h 535672"/>
                  <a:gd name="connsiteX5" fmla="*/ 403931 w 435202"/>
                  <a:gd name="connsiteY5" fmla="*/ 428898 h 535672"/>
                  <a:gd name="connsiteX6" fmla="*/ 334081 w 435202"/>
                  <a:gd name="connsiteY6" fmla="*/ 501923 h 535672"/>
                  <a:gd name="connsiteX7" fmla="*/ 238831 w 435202"/>
                  <a:gd name="connsiteY7" fmla="*/ 533673 h 535672"/>
                  <a:gd name="connsiteX8" fmla="*/ 134056 w 435202"/>
                  <a:gd name="connsiteY8" fmla="*/ 524148 h 535672"/>
                  <a:gd name="connsiteX9" fmla="*/ 51506 w 435202"/>
                  <a:gd name="connsiteY9" fmla="*/ 457473 h 535672"/>
                  <a:gd name="connsiteX10" fmla="*/ 7056 w 435202"/>
                  <a:gd name="connsiteY10" fmla="*/ 371748 h 535672"/>
                  <a:gd name="connsiteX11" fmla="*/ 706 w 435202"/>
                  <a:gd name="connsiteY11" fmla="*/ 254273 h 535672"/>
                  <a:gd name="connsiteX12" fmla="*/ 13406 w 435202"/>
                  <a:gd name="connsiteY12" fmla="*/ 162198 h 535672"/>
                  <a:gd name="connsiteX13" fmla="*/ 64206 w 435202"/>
                  <a:gd name="connsiteY13" fmla="*/ 73298 h 535672"/>
                  <a:gd name="connsiteX14" fmla="*/ 140406 w 435202"/>
                  <a:gd name="connsiteY14" fmla="*/ 12973 h 535672"/>
                  <a:gd name="connsiteX15" fmla="*/ 213431 w 435202"/>
                  <a:gd name="connsiteY15" fmla="*/ 273 h 535672"/>
                  <a:gd name="connsiteX0" fmla="*/ 213431 w 435202"/>
                  <a:gd name="connsiteY0" fmla="*/ 273 h 533730"/>
                  <a:gd name="connsiteX1" fmla="*/ 299156 w 435202"/>
                  <a:gd name="connsiteY1" fmla="*/ 19323 h 533730"/>
                  <a:gd name="connsiteX2" fmla="*/ 391231 w 435202"/>
                  <a:gd name="connsiteY2" fmla="*/ 105048 h 533730"/>
                  <a:gd name="connsiteX3" fmla="*/ 429331 w 435202"/>
                  <a:gd name="connsiteY3" fmla="*/ 216173 h 533730"/>
                  <a:gd name="connsiteX4" fmla="*/ 432506 w 435202"/>
                  <a:gd name="connsiteY4" fmla="*/ 327298 h 533730"/>
                  <a:gd name="connsiteX5" fmla="*/ 403931 w 435202"/>
                  <a:gd name="connsiteY5" fmla="*/ 428898 h 533730"/>
                  <a:gd name="connsiteX6" fmla="*/ 334081 w 435202"/>
                  <a:gd name="connsiteY6" fmla="*/ 501923 h 533730"/>
                  <a:gd name="connsiteX7" fmla="*/ 238831 w 435202"/>
                  <a:gd name="connsiteY7" fmla="*/ 533673 h 533730"/>
                  <a:gd name="connsiteX8" fmla="*/ 134056 w 435202"/>
                  <a:gd name="connsiteY8" fmla="*/ 508273 h 533730"/>
                  <a:gd name="connsiteX9" fmla="*/ 51506 w 435202"/>
                  <a:gd name="connsiteY9" fmla="*/ 457473 h 533730"/>
                  <a:gd name="connsiteX10" fmla="*/ 7056 w 435202"/>
                  <a:gd name="connsiteY10" fmla="*/ 371748 h 533730"/>
                  <a:gd name="connsiteX11" fmla="*/ 706 w 435202"/>
                  <a:gd name="connsiteY11" fmla="*/ 254273 h 533730"/>
                  <a:gd name="connsiteX12" fmla="*/ 13406 w 435202"/>
                  <a:gd name="connsiteY12" fmla="*/ 162198 h 533730"/>
                  <a:gd name="connsiteX13" fmla="*/ 64206 w 435202"/>
                  <a:gd name="connsiteY13" fmla="*/ 73298 h 533730"/>
                  <a:gd name="connsiteX14" fmla="*/ 140406 w 435202"/>
                  <a:gd name="connsiteY14" fmla="*/ 12973 h 533730"/>
                  <a:gd name="connsiteX15" fmla="*/ 213431 w 435202"/>
                  <a:gd name="connsiteY15" fmla="*/ 273 h 533730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71748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46348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62223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07765 w 429536"/>
                  <a:gd name="connsiteY0" fmla="*/ 273 h 534818"/>
                  <a:gd name="connsiteX1" fmla="*/ 293490 w 429536"/>
                  <a:gd name="connsiteY1" fmla="*/ 19323 h 534818"/>
                  <a:gd name="connsiteX2" fmla="*/ 385565 w 429536"/>
                  <a:gd name="connsiteY2" fmla="*/ 105048 h 534818"/>
                  <a:gd name="connsiteX3" fmla="*/ 423665 w 429536"/>
                  <a:gd name="connsiteY3" fmla="*/ 216173 h 534818"/>
                  <a:gd name="connsiteX4" fmla="*/ 426840 w 429536"/>
                  <a:gd name="connsiteY4" fmla="*/ 327298 h 534818"/>
                  <a:gd name="connsiteX5" fmla="*/ 398265 w 429536"/>
                  <a:gd name="connsiteY5" fmla="*/ 428898 h 534818"/>
                  <a:gd name="connsiteX6" fmla="*/ 328415 w 429536"/>
                  <a:gd name="connsiteY6" fmla="*/ 501923 h 534818"/>
                  <a:gd name="connsiteX7" fmla="*/ 233165 w 429536"/>
                  <a:gd name="connsiteY7" fmla="*/ 533673 h 534818"/>
                  <a:gd name="connsiteX8" fmla="*/ 128390 w 429536"/>
                  <a:gd name="connsiteY8" fmla="*/ 520973 h 534818"/>
                  <a:gd name="connsiteX9" fmla="*/ 45840 w 429536"/>
                  <a:gd name="connsiteY9" fmla="*/ 457473 h 534818"/>
                  <a:gd name="connsiteX10" fmla="*/ 1390 w 429536"/>
                  <a:gd name="connsiteY10" fmla="*/ 362223 h 534818"/>
                  <a:gd name="connsiteX11" fmla="*/ 10915 w 429536"/>
                  <a:gd name="connsiteY11" fmla="*/ 257448 h 534818"/>
                  <a:gd name="connsiteX12" fmla="*/ 7740 w 429536"/>
                  <a:gd name="connsiteY12" fmla="*/ 162198 h 534818"/>
                  <a:gd name="connsiteX13" fmla="*/ 58540 w 429536"/>
                  <a:gd name="connsiteY13" fmla="*/ 73298 h 534818"/>
                  <a:gd name="connsiteX14" fmla="*/ 134740 w 429536"/>
                  <a:gd name="connsiteY14" fmla="*/ 12973 h 534818"/>
                  <a:gd name="connsiteX15" fmla="*/ 207765 w 429536"/>
                  <a:gd name="connsiteY15" fmla="*/ 273 h 534818"/>
                  <a:gd name="connsiteX0" fmla="*/ 209915 w 431686"/>
                  <a:gd name="connsiteY0" fmla="*/ 273 h 534818"/>
                  <a:gd name="connsiteX1" fmla="*/ 295640 w 431686"/>
                  <a:gd name="connsiteY1" fmla="*/ 19323 h 534818"/>
                  <a:gd name="connsiteX2" fmla="*/ 387715 w 431686"/>
                  <a:gd name="connsiteY2" fmla="*/ 105048 h 534818"/>
                  <a:gd name="connsiteX3" fmla="*/ 425815 w 431686"/>
                  <a:gd name="connsiteY3" fmla="*/ 216173 h 534818"/>
                  <a:gd name="connsiteX4" fmla="*/ 428990 w 431686"/>
                  <a:gd name="connsiteY4" fmla="*/ 327298 h 534818"/>
                  <a:gd name="connsiteX5" fmla="*/ 400415 w 431686"/>
                  <a:gd name="connsiteY5" fmla="*/ 428898 h 534818"/>
                  <a:gd name="connsiteX6" fmla="*/ 330565 w 431686"/>
                  <a:gd name="connsiteY6" fmla="*/ 501923 h 534818"/>
                  <a:gd name="connsiteX7" fmla="*/ 235315 w 431686"/>
                  <a:gd name="connsiteY7" fmla="*/ 533673 h 534818"/>
                  <a:gd name="connsiteX8" fmla="*/ 130540 w 431686"/>
                  <a:gd name="connsiteY8" fmla="*/ 520973 h 534818"/>
                  <a:gd name="connsiteX9" fmla="*/ 47990 w 431686"/>
                  <a:gd name="connsiteY9" fmla="*/ 457473 h 534818"/>
                  <a:gd name="connsiteX10" fmla="*/ 3540 w 431686"/>
                  <a:gd name="connsiteY10" fmla="*/ 362223 h 534818"/>
                  <a:gd name="connsiteX11" fmla="*/ 3540 w 431686"/>
                  <a:gd name="connsiteY11" fmla="*/ 257448 h 534818"/>
                  <a:gd name="connsiteX12" fmla="*/ 9890 w 431686"/>
                  <a:gd name="connsiteY12" fmla="*/ 162198 h 534818"/>
                  <a:gd name="connsiteX13" fmla="*/ 60690 w 431686"/>
                  <a:gd name="connsiteY13" fmla="*/ 73298 h 534818"/>
                  <a:gd name="connsiteX14" fmla="*/ 136890 w 431686"/>
                  <a:gd name="connsiteY14" fmla="*/ 12973 h 534818"/>
                  <a:gd name="connsiteX15" fmla="*/ 209915 w 431686"/>
                  <a:gd name="connsiteY15" fmla="*/ 273 h 534818"/>
                  <a:gd name="connsiteX0" fmla="*/ 210337 w 432108"/>
                  <a:gd name="connsiteY0" fmla="*/ 273 h 534818"/>
                  <a:gd name="connsiteX1" fmla="*/ 296062 w 432108"/>
                  <a:gd name="connsiteY1" fmla="*/ 19323 h 534818"/>
                  <a:gd name="connsiteX2" fmla="*/ 388137 w 432108"/>
                  <a:gd name="connsiteY2" fmla="*/ 105048 h 534818"/>
                  <a:gd name="connsiteX3" fmla="*/ 426237 w 432108"/>
                  <a:gd name="connsiteY3" fmla="*/ 216173 h 534818"/>
                  <a:gd name="connsiteX4" fmla="*/ 429412 w 432108"/>
                  <a:gd name="connsiteY4" fmla="*/ 327298 h 534818"/>
                  <a:gd name="connsiteX5" fmla="*/ 400837 w 432108"/>
                  <a:gd name="connsiteY5" fmla="*/ 428898 h 534818"/>
                  <a:gd name="connsiteX6" fmla="*/ 330987 w 432108"/>
                  <a:gd name="connsiteY6" fmla="*/ 501923 h 534818"/>
                  <a:gd name="connsiteX7" fmla="*/ 235737 w 432108"/>
                  <a:gd name="connsiteY7" fmla="*/ 533673 h 534818"/>
                  <a:gd name="connsiteX8" fmla="*/ 130962 w 432108"/>
                  <a:gd name="connsiteY8" fmla="*/ 520973 h 534818"/>
                  <a:gd name="connsiteX9" fmla="*/ 48412 w 432108"/>
                  <a:gd name="connsiteY9" fmla="*/ 457473 h 534818"/>
                  <a:gd name="connsiteX10" fmla="*/ 3962 w 432108"/>
                  <a:gd name="connsiteY10" fmla="*/ 362223 h 534818"/>
                  <a:gd name="connsiteX11" fmla="*/ 3962 w 432108"/>
                  <a:gd name="connsiteY11" fmla="*/ 257448 h 534818"/>
                  <a:gd name="connsiteX12" fmla="*/ 19837 w 432108"/>
                  <a:gd name="connsiteY12" fmla="*/ 162198 h 534818"/>
                  <a:gd name="connsiteX13" fmla="*/ 61112 w 432108"/>
                  <a:gd name="connsiteY13" fmla="*/ 73298 h 534818"/>
                  <a:gd name="connsiteX14" fmla="*/ 137312 w 432108"/>
                  <a:gd name="connsiteY14" fmla="*/ 12973 h 534818"/>
                  <a:gd name="connsiteX15" fmla="*/ 210337 w 432108"/>
                  <a:gd name="connsiteY15" fmla="*/ 273 h 534818"/>
                  <a:gd name="connsiteX0" fmla="*/ 210337 w 432108"/>
                  <a:gd name="connsiteY0" fmla="*/ 202 h 534747"/>
                  <a:gd name="connsiteX1" fmla="*/ 296062 w 432108"/>
                  <a:gd name="connsiteY1" fmla="*/ 19252 h 534747"/>
                  <a:gd name="connsiteX2" fmla="*/ 388137 w 432108"/>
                  <a:gd name="connsiteY2" fmla="*/ 104977 h 534747"/>
                  <a:gd name="connsiteX3" fmla="*/ 426237 w 432108"/>
                  <a:gd name="connsiteY3" fmla="*/ 216102 h 534747"/>
                  <a:gd name="connsiteX4" fmla="*/ 429412 w 432108"/>
                  <a:gd name="connsiteY4" fmla="*/ 327227 h 534747"/>
                  <a:gd name="connsiteX5" fmla="*/ 400837 w 432108"/>
                  <a:gd name="connsiteY5" fmla="*/ 428827 h 534747"/>
                  <a:gd name="connsiteX6" fmla="*/ 330987 w 432108"/>
                  <a:gd name="connsiteY6" fmla="*/ 501852 h 534747"/>
                  <a:gd name="connsiteX7" fmla="*/ 235737 w 432108"/>
                  <a:gd name="connsiteY7" fmla="*/ 533602 h 534747"/>
                  <a:gd name="connsiteX8" fmla="*/ 130962 w 432108"/>
                  <a:gd name="connsiteY8" fmla="*/ 520902 h 534747"/>
                  <a:gd name="connsiteX9" fmla="*/ 48412 w 432108"/>
                  <a:gd name="connsiteY9" fmla="*/ 457402 h 534747"/>
                  <a:gd name="connsiteX10" fmla="*/ 3962 w 432108"/>
                  <a:gd name="connsiteY10" fmla="*/ 362152 h 534747"/>
                  <a:gd name="connsiteX11" fmla="*/ 3962 w 432108"/>
                  <a:gd name="connsiteY11" fmla="*/ 257377 h 534747"/>
                  <a:gd name="connsiteX12" fmla="*/ 19837 w 432108"/>
                  <a:gd name="connsiteY12" fmla="*/ 162127 h 534747"/>
                  <a:gd name="connsiteX13" fmla="*/ 61112 w 432108"/>
                  <a:gd name="connsiteY13" fmla="*/ 73227 h 534747"/>
                  <a:gd name="connsiteX14" fmla="*/ 127787 w 432108"/>
                  <a:gd name="connsiteY14" fmla="*/ 25602 h 534747"/>
                  <a:gd name="connsiteX15" fmla="*/ 210337 w 432108"/>
                  <a:gd name="connsiteY15" fmla="*/ 202 h 534747"/>
                  <a:gd name="connsiteX0" fmla="*/ 210337 w 432108"/>
                  <a:gd name="connsiteY0" fmla="*/ 0 h 534545"/>
                  <a:gd name="connsiteX1" fmla="*/ 296062 w 432108"/>
                  <a:gd name="connsiteY1" fmla="*/ 19050 h 534545"/>
                  <a:gd name="connsiteX2" fmla="*/ 388137 w 432108"/>
                  <a:gd name="connsiteY2" fmla="*/ 104775 h 534545"/>
                  <a:gd name="connsiteX3" fmla="*/ 426237 w 432108"/>
                  <a:gd name="connsiteY3" fmla="*/ 215900 h 534545"/>
                  <a:gd name="connsiteX4" fmla="*/ 429412 w 432108"/>
                  <a:gd name="connsiteY4" fmla="*/ 327025 h 534545"/>
                  <a:gd name="connsiteX5" fmla="*/ 400837 w 432108"/>
                  <a:gd name="connsiteY5" fmla="*/ 428625 h 534545"/>
                  <a:gd name="connsiteX6" fmla="*/ 330987 w 432108"/>
                  <a:gd name="connsiteY6" fmla="*/ 501650 h 534545"/>
                  <a:gd name="connsiteX7" fmla="*/ 235737 w 432108"/>
                  <a:gd name="connsiteY7" fmla="*/ 533400 h 534545"/>
                  <a:gd name="connsiteX8" fmla="*/ 130962 w 432108"/>
                  <a:gd name="connsiteY8" fmla="*/ 520700 h 534545"/>
                  <a:gd name="connsiteX9" fmla="*/ 48412 w 432108"/>
                  <a:gd name="connsiteY9" fmla="*/ 457200 h 534545"/>
                  <a:gd name="connsiteX10" fmla="*/ 3962 w 432108"/>
                  <a:gd name="connsiteY10" fmla="*/ 361950 h 534545"/>
                  <a:gd name="connsiteX11" fmla="*/ 3962 w 432108"/>
                  <a:gd name="connsiteY11" fmla="*/ 257175 h 534545"/>
                  <a:gd name="connsiteX12" fmla="*/ 19837 w 432108"/>
                  <a:gd name="connsiteY12" fmla="*/ 161925 h 534545"/>
                  <a:gd name="connsiteX13" fmla="*/ 61112 w 432108"/>
                  <a:gd name="connsiteY13" fmla="*/ 73025 h 534545"/>
                  <a:gd name="connsiteX14" fmla="*/ 118262 w 432108"/>
                  <a:gd name="connsiteY14" fmla="*/ 19050 h 534545"/>
                  <a:gd name="connsiteX15" fmla="*/ 210337 w 432108"/>
                  <a:gd name="connsiteY15" fmla="*/ 0 h 534545"/>
                  <a:gd name="connsiteX0" fmla="*/ 206404 w 428175"/>
                  <a:gd name="connsiteY0" fmla="*/ 0 h 534545"/>
                  <a:gd name="connsiteX1" fmla="*/ 292129 w 428175"/>
                  <a:gd name="connsiteY1" fmla="*/ 19050 h 534545"/>
                  <a:gd name="connsiteX2" fmla="*/ 384204 w 428175"/>
                  <a:gd name="connsiteY2" fmla="*/ 104775 h 534545"/>
                  <a:gd name="connsiteX3" fmla="*/ 422304 w 428175"/>
                  <a:gd name="connsiteY3" fmla="*/ 215900 h 534545"/>
                  <a:gd name="connsiteX4" fmla="*/ 425479 w 428175"/>
                  <a:gd name="connsiteY4" fmla="*/ 327025 h 534545"/>
                  <a:gd name="connsiteX5" fmla="*/ 396904 w 428175"/>
                  <a:gd name="connsiteY5" fmla="*/ 428625 h 534545"/>
                  <a:gd name="connsiteX6" fmla="*/ 327054 w 428175"/>
                  <a:gd name="connsiteY6" fmla="*/ 501650 h 534545"/>
                  <a:gd name="connsiteX7" fmla="*/ 231804 w 428175"/>
                  <a:gd name="connsiteY7" fmla="*/ 533400 h 534545"/>
                  <a:gd name="connsiteX8" fmla="*/ 127029 w 428175"/>
                  <a:gd name="connsiteY8" fmla="*/ 520700 h 534545"/>
                  <a:gd name="connsiteX9" fmla="*/ 44479 w 428175"/>
                  <a:gd name="connsiteY9" fmla="*/ 457200 h 534545"/>
                  <a:gd name="connsiteX10" fmla="*/ 19079 w 428175"/>
                  <a:gd name="connsiteY10" fmla="*/ 361950 h 534545"/>
                  <a:gd name="connsiteX11" fmla="*/ 29 w 428175"/>
                  <a:gd name="connsiteY11" fmla="*/ 257175 h 534545"/>
                  <a:gd name="connsiteX12" fmla="*/ 15904 w 428175"/>
                  <a:gd name="connsiteY12" fmla="*/ 161925 h 534545"/>
                  <a:gd name="connsiteX13" fmla="*/ 57179 w 428175"/>
                  <a:gd name="connsiteY13" fmla="*/ 73025 h 534545"/>
                  <a:gd name="connsiteX14" fmla="*/ 114329 w 428175"/>
                  <a:gd name="connsiteY14" fmla="*/ 19050 h 534545"/>
                  <a:gd name="connsiteX15" fmla="*/ 206404 w 428175"/>
                  <a:gd name="connsiteY15" fmla="*/ 0 h 534545"/>
                  <a:gd name="connsiteX0" fmla="*/ 206375 w 428146"/>
                  <a:gd name="connsiteY0" fmla="*/ 0 h 534545"/>
                  <a:gd name="connsiteX1" fmla="*/ 292100 w 428146"/>
                  <a:gd name="connsiteY1" fmla="*/ 19050 h 534545"/>
                  <a:gd name="connsiteX2" fmla="*/ 384175 w 428146"/>
                  <a:gd name="connsiteY2" fmla="*/ 104775 h 534545"/>
                  <a:gd name="connsiteX3" fmla="*/ 422275 w 428146"/>
                  <a:gd name="connsiteY3" fmla="*/ 215900 h 534545"/>
                  <a:gd name="connsiteX4" fmla="*/ 425450 w 428146"/>
                  <a:gd name="connsiteY4" fmla="*/ 327025 h 534545"/>
                  <a:gd name="connsiteX5" fmla="*/ 396875 w 428146"/>
                  <a:gd name="connsiteY5" fmla="*/ 428625 h 534545"/>
                  <a:gd name="connsiteX6" fmla="*/ 327025 w 428146"/>
                  <a:gd name="connsiteY6" fmla="*/ 501650 h 534545"/>
                  <a:gd name="connsiteX7" fmla="*/ 231775 w 428146"/>
                  <a:gd name="connsiteY7" fmla="*/ 533400 h 534545"/>
                  <a:gd name="connsiteX8" fmla="*/ 127000 w 428146"/>
                  <a:gd name="connsiteY8" fmla="*/ 520700 h 534545"/>
                  <a:gd name="connsiteX9" fmla="*/ 44450 w 428146"/>
                  <a:gd name="connsiteY9" fmla="*/ 457200 h 534545"/>
                  <a:gd name="connsiteX10" fmla="*/ 9525 w 428146"/>
                  <a:gd name="connsiteY10" fmla="*/ 358775 h 534545"/>
                  <a:gd name="connsiteX11" fmla="*/ 0 w 428146"/>
                  <a:gd name="connsiteY11" fmla="*/ 257175 h 534545"/>
                  <a:gd name="connsiteX12" fmla="*/ 15875 w 428146"/>
                  <a:gd name="connsiteY12" fmla="*/ 161925 h 534545"/>
                  <a:gd name="connsiteX13" fmla="*/ 57150 w 428146"/>
                  <a:gd name="connsiteY13" fmla="*/ 73025 h 534545"/>
                  <a:gd name="connsiteX14" fmla="*/ 114300 w 428146"/>
                  <a:gd name="connsiteY14" fmla="*/ 19050 h 534545"/>
                  <a:gd name="connsiteX15" fmla="*/ 206375 w 428146"/>
                  <a:gd name="connsiteY15" fmla="*/ 0 h 534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28146" h="534545">
                    <a:moveTo>
                      <a:pt x="206375" y="0"/>
                    </a:moveTo>
                    <a:cubicBezTo>
                      <a:pt x="236008" y="0"/>
                      <a:pt x="262467" y="1588"/>
                      <a:pt x="292100" y="19050"/>
                    </a:cubicBezTo>
                    <a:cubicBezTo>
                      <a:pt x="321733" y="36512"/>
                      <a:pt x="362479" y="71967"/>
                      <a:pt x="384175" y="104775"/>
                    </a:cubicBezTo>
                    <a:cubicBezTo>
                      <a:pt x="405871" y="137583"/>
                      <a:pt x="415396" y="178858"/>
                      <a:pt x="422275" y="215900"/>
                    </a:cubicBezTo>
                    <a:cubicBezTo>
                      <a:pt x="429154" y="252942"/>
                      <a:pt x="429683" y="291571"/>
                      <a:pt x="425450" y="327025"/>
                    </a:cubicBezTo>
                    <a:cubicBezTo>
                      <a:pt x="421217" y="362479"/>
                      <a:pt x="413279" y="399521"/>
                      <a:pt x="396875" y="428625"/>
                    </a:cubicBezTo>
                    <a:cubicBezTo>
                      <a:pt x="380471" y="457729"/>
                      <a:pt x="354542" y="484188"/>
                      <a:pt x="327025" y="501650"/>
                    </a:cubicBezTo>
                    <a:cubicBezTo>
                      <a:pt x="299508" y="519113"/>
                      <a:pt x="265112" y="530225"/>
                      <a:pt x="231775" y="533400"/>
                    </a:cubicBezTo>
                    <a:cubicBezTo>
                      <a:pt x="198438" y="536575"/>
                      <a:pt x="158221" y="533400"/>
                      <a:pt x="127000" y="520700"/>
                    </a:cubicBezTo>
                    <a:cubicBezTo>
                      <a:pt x="95779" y="508000"/>
                      <a:pt x="64029" y="484187"/>
                      <a:pt x="44450" y="457200"/>
                    </a:cubicBezTo>
                    <a:cubicBezTo>
                      <a:pt x="24871" y="430213"/>
                      <a:pt x="16933" y="392112"/>
                      <a:pt x="9525" y="358775"/>
                    </a:cubicBezTo>
                    <a:cubicBezTo>
                      <a:pt x="2117" y="325438"/>
                      <a:pt x="-1058" y="289983"/>
                      <a:pt x="0" y="257175"/>
                    </a:cubicBezTo>
                    <a:cubicBezTo>
                      <a:pt x="1058" y="224367"/>
                      <a:pt x="6350" y="192617"/>
                      <a:pt x="15875" y="161925"/>
                    </a:cubicBezTo>
                    <a:cubicBezTo>
                      <a:pt x="25400" y="131233"/>
                      <a:pt x="39687" y="97367"/>
                      <a:pt x="57150" y="73025"/>
                    </a:cubicBezTo>
                    <a:cubicBezTo>
                      <a:pt x="74613" y="48683"/>
                      <a:pt x="89429" y="31221"/>
                      <a:pt x="114300" y="19050"/>
                    </a:cubicBezTo>
                    <a:cubicBezTo>
                      <a:pt x="139171" y="6879"/>
                      <a:pt x="176742" y="0"/>
                      <a:pt x="2063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TextBox 38"/>
            <p:cNvSpPr txBox="1"/>
            <p:nvPr/>
          </p:nvSpPr>
          <p:spPr>
            <a:xfrm>
              <a:off x="3112221" y="123857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rgbClr val="FF0000"/>
                  </a:solidFill>
                </a:rPr>
                <a:t>下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569682" y="804966"/>
            <a:ext cx="890750" cy="972414"/>
            <a:chOff x="2989221" y="-202226"/>
            <a:chExt cx="890750" cy="972414"/>
          </a:xfrm>
        </p:grpSpPr>
        <p:grpSp>
          <p:nvGrpSpPr>
            <p:cNvPr id="46" name="组合 45"/>
            <p:cNvGrpSpPr/>
            <p:nvPr/>
          </p:nvGrpSpPr>
          <p:grpSpPr>
            <a:xfrm>
              <a:off x="2989221" y="-202226"/>
              <a:ext cx="890750" cy="964996"/>
              <a:chOff x="2337341" y="-944550"/>
              <a:chExt cx="1767675" cy="1915015"/>
            </a:xfrm>
          </p:grpSpPr>
          <p:sp>
            <p:nvSpPr>
              <p:cNvPr id="48" name="任意多边形 47"/>
              <p:cNvSpPr/>
              <p:nvPr/>
            </p:nvSpPr>
            <p:spPr>
              <a:xfrm>
                <a:off x="2445390" y="-188017"/>
                <a:ext cx="1523165" cy="1158482"/>
              </a:xfrm>
              <a:custGeom>
                <a:avLst/>
                <a:gdLst>
                  <a:gd name="connsiteX0" fmla="*/ 763717 w 1510477"/>
                  <a:gd name="connsiteY0" fmla="*/ 2180 h 1168643"/>
                  <a:gd name="connsiteX1" fmla="*/ 954217 w 1510477"/>
                  <a:gd name="connsiteY1" fmla="*/ 93620 h 1168643"/>
                  <a:gd name="connsiteX2" fmla="*/ 1076137 w 1510477"/>
                  <a:gd name="connsiteY2" fmla="*/ 268880 h 1168643"/>
                  <a:gd name="connsiteX3" fmla="*/ 1198057 w 1510477"/>
                  <a:gd name="connsiteY3" fmla="*/ 398420 h 1168643"/>
                  <a:gd name="connsiteX4" fmla="*/ 1358077 w 1510477"/>
                  <a:gd name="connsiteY4" fmla="*/ 543200 h 1168643"/>
                  <a:gd name="connsiteX5" fmla="*/ 1449517 w 1510477"/>
                  <a:gd name="connsiteY5" fmla="*/ 619400 h 1168643"/>
                  <a:gd name="connsiteX6" fmla="*/ 1510477 w 1510477"/>
                  <a:gd name="connsiteY6" fmla="*/ 756560 h 1168643"/>
                  <a:gd name="connsiteX7" fmla="*/ 1510477 w 1510477"/>
                  <a:gd name="connsiteY7" fmla="*/ 878480 h 1168643"/>
                  <a:gd name="connsiteX8" fmla="*/ 1449517 w 1510477"/>
                  <a:gd name="connsiteY8" fmla="*/ 1046120 h 1168643"/>
                  <a:gd name="connsiteX9" fmla="*/ 1319977 w 1510477"/>
                  <a:gd name="connsiteY9" fmla="*/ 1145180 h 1168643"/>
                  <a:gd name="connsiteX10" fmla="*/ 1144717 w 1510477"/>
                  <a:gd name="connsiteY10" fmla="*/ 1168040 h 1168643"/>
                  <a:gd name="connsiteX11" fmla="*/ 999937 w 1510477"/>
                  <a:gd name="connsiteY11" fmla="*/ 1129940 h 1168643"/>
                  <a:gd name="connsiteX12" fmla="*/ 847537 w 1510477"/>
                  <a:gd name="connsiteY12" fmla="*/ 1084220 h 1168643"/>
                  <a:gd name="connsiteX13" fmla="*/ 733237 w 1510477"/>
                  <a:gd name="connsiteY13" fmla="*/ 1084220 h 1168643"/>
                  <a:gd name="connsiteX14" fmla="*/ 641797 w 1510477"/>
                  <a:gd name="connsiteY14" fmla="*/ 1114700 h 1168643"/>
                  <a:gd name="connsiteX15" fmla="*/ 512257 w 1510477"/>
                  <a:gd name="connsiteY15" fmla="*/ 1137560 h 1168643"/>
                  <a:gd name="connsiteX16" fmla="*/ 405577 w 1510477"/>
                  <a:gd name="connsiteY16" fmla="*/ 1160420 h 1168643"/>
                  <a:gd name="connsiteX17" fmla="*/ 260797 w 1510477"/>
                  <a:gd name="connsiteY17" fmla="*/ 1152800 h 1168643"/>
                  <a:gd name="connsiteX18" fmla="*/ 108397 w 1510477"/>
                  <a:gd name="connsiteY18" fmla="*/ 1061360 h 1168643"/>
                  <a:gd name="connsiteX19" fmla="*/ 9337 w 1510477"/>
                  <a:gd name="connsiteY19" fmla="*/ 893720 h 1168643"/>
                  <a:gd name="connsiteX20" fmla="*/ 9337 w 1510477"/>
                  <a:gd name="connsiteY20" fmla="*/ 756560 h 1168643"/>
                  <a:gd name="connsiteX21" fmla="*/ 55057 w 1510477"/>
                  <a:gd name="connsiteY21" fmla="*/ 619400 h 1168643"/>
                  <a:gd name="connsiteX22" fmla="*/ 131257 w 1510477"/>
                  <a:gd name="connsiteY22" fmla="*/ 550820 h 1168643"/>
                  <a:gd name="connsiteX23" fmla="*/ 215077 w 1510477"/>
                  <a:gd name="connsiteY23" fmla="*/ 482240 h 1168643"/>
                  <a:gd name="connsiteX24" fmla="*/ 359857 w 1510477"/>
                  <a:gd name="connsiteY24" fmla="*/ 375560 h 1168643"/>
                  <a:gd name="connsiteX25" fmla="*/ 458917 w 1510477"/>
                  <a:gd name="connsiteY25" fmla="*/ 253640 h 1168643"/>
                  <a:gd name="connsiteX26" fmla="*/ 527497 w 1510477"/>
                  <a:gd name="connsiteY26" fmla="*/ 169820 h 1168643"/>
                  <a:gd name="connsiteX27" fmla="*/ 588457 w 1510477"/>
                  <a:gd name="connsiteY27" fmla="*/ 86000 h 1168643"/>
                  <a:gd name="connsiteX28" fmla="*/ 664657 w 1510477"/>
                  <a:gd name="connsiteY28" fmla="*/ 32660 h 1168643"/>
                  <a:gd name="connsiteX29" fmla="*/ 763717 w 1510477"/>
                  <a:gd name="connsiteY29" fmla="*/ 2180 h 1168643"/>
                  <a:gd name="connsiteX0" fmla="*/ 804992 w 1510477"/>
                  <a:gd name="connsiteY0" fmla="*/ 2254 h 1168717"/>
                  <a:gd name="connsiteX1" fmla="*/ 954217 w 1510477"/>
                  <a:gd name="connsiteY1" fmla="*/ 93694 h 1168717"/>
                  <a:gd name="connsiteX2" fmla="*/ 1076137 w 1510477"/>
                  <a:gd name="connsiteY2" fmla="*/ 268954 h 1168717"/>
                  <a:gd name="connsiteX3" fmla="*/ 1198057 w 1510477"/>
                  <a:gd name="connsiteY3" fmla="*/ 398494 h 1168717"/>
                  <a:gd name="connsiteX4" fmla="*/ 1358077 w 1510477"/>
                  <a:gd name="connsiteY4" fmla="*/ 543274 h 1168717"/>
                  <a:gd name="connsiteX5" fmla="*/ 1449517 w 1510477"/>
                  <a:gd name="connsiteY5" fmla="*/ 619474 h 1168717"/>
                  <a:gd name="connsiteX6" fmla="*/ 1510477 w 1510477"/>
                  <a:gd name="connsiteY6" fmla="*/ 756634 h 1168717"/>
                  <a:gd name="connsiteX7" fmla="*/ 1510477 w 1510477"/>
                  <a:gd name="connsiteY7" fmla="*/ 878554 h 1168717"/>
                  <a:gd name="connsiteX8" fmla="*/ 1449517 w 1510477"/>
                  <a:gd name="connsiteY8" fmla="*/ 1046194 h 1168717"/>
                  <a:gd name="connsiteX9" fmla="*/ 1319977 w 1510477"/>
                  <a:gd name="connsiteY9" fmla="*/ 1145254 h 1168717"/>
                  <a:gd name="connsiteX10" fmla="*/ 1144717 w 1510477"/>
                  <a:gd name="connsiteY10" fmla="*/ 1168114 h 1168717"/>
                  <a:gd name="connsiteX11" fmla="*/ 999937 w 1510477"/>
                  <a:gd name="connsiteY11" fmla="*/ 1130014 h 1168717"/>
                  <a:gd name="connsiteX12" fmla="*/ 847537 w 1510477"/>
                  <a:gd name="connsiteY12" fmla="*/ 1084294 h 1168717"/>
                  <a:gd name="connsiteX13" fmla="*/ 733237 w 1510477"/>
                  <a:gd name="connsiteY13" fmla="*/ 1084294 h 1168717"/>
                  <a:gd name="connsiteX14" fmla="*/ 641797 w 1510477"/>
                  <a:gd name="connsiteY14" fmla="*/ 1114774 h 1168717"/>
                  <a:gd name="connsiteX15" fmla="*/ 512257 w 1510477"/>
                  <a:gd name="connsiteY15" fmla="*/ 1137634 h 1168717"/>
                  <a:gd name="connsiteX16" fmla="*/ 405577 w 1510477"/>
                  <a:gd name="connsiteY16" fmla="*/ 1160494 h 1168717"/>
                  <a:gd name="connsiteX17" fmla="*/ 260797 w 1510477"/>
                  <a:gd name="connsiteY17" fmla="*/ 1152874 h 1168717"/>
                  <a:gd name="connsiteX18" fmla="*/ 108397 w 1510477"/>
                  <a:gd name="connsiteY18" fmla="*/ 1061434 h 1168717"/>
                  <a:gd name="connsiteX19" fmla="*/ 9337 w 1510477"/>
                  <a:gd name="connsiteY19" fmla="*/ 893794 h 1168717"/>
                  <a:gd name="connsiteX20" fmla="*/ 9337 w 1510477"/>
                  <a:gd name="connsiteY20" fmla="*/ 756634 h 1168717"/>
                  <a:gd name="connsiteX21" fmla="*/ 55057 w 1510477"/>
                  <a:gd name="connsiteY21" fmla="*/ 619474 h 1168717"/>
                  <a:gd name="connsiteX22" fmla="*/ 131257 w 1510477"/>
                  <a:gd name="connsiteY22" fmla="*/ 550894 h 1168717"/>
                  <a:gd name="connsiteX23" fmla="*/ 215077 w 1510477"/>
                  <a:gd name="connsiteY23" fmla="*/ 482314 h 1168717"/>
                  <a:gd name="connsiteX24" fmla="*/ 359857 w 1510477"/>
                  <a:gd name="connsiteY24" fmla="*/ 375634 h 1168717"/>
                  <a:gd name="connsiteX25" fmla="*/ 458917 w 1510477"/>
                  <a:gd name="connsiteY25" fmla="*/ 253714 h 1168717"/>
                  <a:gd name="connsiteX26" fmla="*/ 527497 w 1510477"/>
                  <a:gd name="connsiteY26" fmla="*/ 169894 h 1168717"/>
                  <a:gd name="connsiteX27" fmla="*/ 588457 w 1510477"/>
                  <a:gd name="connsiteY27" fmla="*/ 86074 h 1168717"/>
                  <a:gd name="connsiteX28" fmla="*/ 664657 w 1510477"/>
                  <a:gd name="connsiteY28" fmla="*/ 32734 h 1168717"/>
                  <a:gd name="connsiteX29" fmla="*/ 804992 w 1510477"/>
                  <a:gd name="connsiteY29" fmla="*/ 2254 h 1168717"/>
                  <a:gd name="connsiteX0" fmla="*/ 804992 w 1510477"/>
                  <a:gd name="connsiteY0" fmla="*/ 3140 h 1169603"/>
                  <a:gd name="connsiteX1" fmla="*/ 954217 w 1510477"/>
                  <a:gd name="connsiteY1" fmla="*/ 94580 h 1169603"/>
                  <a:gd name="connsiteX2" fmla="*/ 1076137 w 1510477"/>
                  <a:gd name="connsiteY2" fmla="*/ 269840 h 1169603"/>
                  <a:gd name="connsiteX3" fmla="*/ 1198057 w 1510477"/>
                  <a:gd name="connsiteY3" fmla="*/ 399380 h 1169603"/>
                  <a:gd name="connsiteX4" fmla="*/ 1358077 w 1510477"/>
                  <a:gd name="connsiteY4" fmla="*/ 544160 h 1169603"/>
                  <a:gd name="connsiteX5" fmla="*/ 1449517 w 1510477"/>
                  <a:gd name="connsiteY5" fmla="*/ 620360 h 1169603"/>
                  <a:gd name="connsiteX6" fmla="*/ 1510477 w 1510477"/>
                  <a:gd name="connsiteY6" fmla="*/ 757520 h 1169603"/>
                  <a:gd name="connsiteX7" fmla="*/ 1510477 w 1510477"/>
                  <a:gd name="connsiteY7" fmla="*/ 879440 h 1169603"/>
                  <a:gd name="connsiteX8" fmla="*/ 1449517 w 1510477"/>
                  <a:gd name="connsiteY8" fmla="*/ 1047080 h 1169603"/>
                  <a:gd name="connsiteX9" fmla="*/ 1319977 w 1510477"/>
                  <a:gd name="connsiteY9" fmla="*/ 1146140 h 1169603"/>
                  <a:gd name="connsiteX10" fmla="*/ 1144717 w 1510477"/>
                  <a:gd name="connsiteY10" fmla="*/ 1169000 h 1169603"/>
                  <a:gd name="connsiteX11" fmla="*/ 999937 w 1510477"/>
                  <a:gd name="connsiteY11" fmla="*/ 1130900 h 1169603"/>
                  <a:gd name="connsiteX12" fmla="*/ 847537 w 1510477"/>
                  <a:gd name="connsiteY12" fmla="*/ 1085180 h 1169603"/>
                  <a:gd name="connsiteX13" fmla="*/ 733237 w 1510477"/>
                  <a:gd name="connsiteY13" fmla="*/ 1085180 h 1169603"/>
                  <a:gd name="connsiteX14" fmla="*/ 641797 w 1510477"/>
                  <a:gd name="connsiteY14" fmla="*/ 1115660 h 1169603"/>
                  <a:gd name="connsiteX15" fmla="*/ 512257 w 1510477"/>
                  <a:gd name="connsiteY15" fmla="*/ 1138520 h 1169603"/>
                  <a:gd name="connsiteX16" fmla="*/ 405577 w 1510477"/>
                  <a:gd name="connsiteY16" fmla="*/ 1161380 h 1169603"/>
                  <a:gd name="connsiteX17" fmla="*/ 260797 w 1510477"/>
                  <a:gd name="connsiteY17" fmla="*/ 1153760 h 1169603"/>
                  <a:gd name="connsiteX18" fmla="*/ 108397 w 1510477"/>
                  <a:gd name="connsiteY18" fmla="*/ 1062320 h 1169603"/>
                  <a:gd name="connsiteX19" fmla="*/ 9337 w 1510477"/>
                  <a:gd name="connsiteY19" fmla="*/ 894680 h 1169603"/>
                  <a:gd name="connsiteX20" fmla="*/ 9337 w 1510477"/>
                  <a:gd name="connsiteY20" fmla="*/ 757520 h 1169603"/>
                  <a:gd name="connsiteX21" fmla="*/ 55057 w 1510477"/>
                  <a:gd name="connsiteY21" fmla="*/ 620360 h 1169603"/>
                  <a:gd name="connsiteX22" fmla="*/ 131257 w 1510477"/>
                  <a:gd name="connsiteY22" fmla="*/ 551780 h 1169603"/>
                  <a:gd name="connsiteX23" fmla="*/ 215077 w 1510477"/>
                  <a:gd name="connsiteY23" fmla="*/ 483200 h 1169603"/>
                  <a:gd name="connsiteX24" fmla="*/ 359857 w 1510477"/>
                  <a:gd name="connsiteY24" fmla="*/ 376520 h 1169603"/>
                  <a:gd name="connsiteX25" fmla="*/ 458917 w 1510477"/>
                  <a:gd name="connsiteY25" fmla="*/ 254600 h 1169603"/>
                  <a:gd name="connsiteX26" fmla="*/ 527497 w 1510477"/>
                  <a:gd name="connsiteY26" fmla="*/ 170780 h 1169603"/>
                  <a:gd name="connsiteX27" fmla="*/ 588457 w 1510477"/>
                  <a:gd name="connsiteY27" fmla="*/ 86960 h 1169603"/>
                  <a:gd name="connsiteX28" fmla="*/ 677357 w 1510477"/>
                  <a:gd name="connsiteY28" fmla="*/ 27270 h 1169603"/>
                  <a:gd name="connsiteX29" fmla="*/ 804992 w 1510477"/>
                  <a:gd name="connsiteY29" fmla="*/ 3140 h 1169603"/>
                  <a:gd name="connsiteX0" fmla="*/ 817692 w 1510477"/>
                  <a:gd name="connsiteY0" fmla="*/ 4719 h 1158482"/>
                  <a:gd name="connsiteX1" fmla="*/ 954217 w 1510477"/>
                  <a:gd name="connsiteY1" fmla="*/ 83459 h 1158482"/>
                  <a:gd name="connsiteX2" fmla="*/ 1076137 w 1510477"/>
                  <a:gd name="connsiteY2" fmla="*/ 258719 h 1158482"/>
                  <a:gd name="connsiteX3" fmla="*/ 1198057 w 1510477"/>
                  <a:gd name="connsiteY3" fmla="*/ 388259 h 1158482"/>
                  <a:gd name="connsiteX4" fmla="*/ 1358077 w 1510477"/>
                  <a:gd name="connsiteY4" fmla="*/ 533039 h 1158482"/>
                  <a:gd name="connsiteX5" fmla="*/ 1449517 w 1510477"/>
                  <a:gd name="connsiteY5" fmla="*/ 609239 h 1158482"/>
                  <a:gd name="connsiteX6" fmla="*/ 1510477 w 1510477"/>
                  <a:gd name="connsiteY6" fmla="*/ 746399 h 1158482"/>
                  <a:gd name="connsiteX7" fmla="*/ 1510477 w 1510477"/>
                  <a:gd name="connsiteY7" fmla="*/ 868319 h 1158482"/>
                  <a:gd name="connsiteX8" fmla="*/ 1449517 w 1510477"/>
                  <a:gd name="connsiteY8" fmla="*/ 1035959 h 1158482"/>
                  <a:gd name="connsiteX9" fmla="*/ 1319977 w 1510477"/>
                  <a:gd name="connsiteY9" fmla="*/ 1135019 h 1158482"/>
                  <a:gd name="connsiteX10" fmla="*/ 1144717 w 1510477"/>
                  <a:gd name="connsiteY10" fmla="*/ 1157879 h 1158482"/>
                  <a:gd name="connsiteX11" fmla="*/ 999937 w 1510477"/>
                  <a:gd name="connsiteY11" fmla="*/ 1119779 h 1158482"/>
                  <a:gd name="connsiteX12" fmla="*/ 847537 w 1510477"/>
                  <a:gd name="connsiteY12" fmla="*/ 1074059 h 1158482"/>
                  <a:gd name="connsiteX13" fmla="*/ 733237 w 1510477"/>
                  <a:gd name="connsiteY13" fmla="*/ 1074059 h 1158482"/>
                  <a:gd name="connsiteX14" fmla="*/ 641797 w 1510477"/>
                  <a:gd name="connsiteY14" fmla="*/ 1104539 h 1158482"/>
                  <a:gd name="connsiteX15" fmla="*/ 512257 w 1510477"/>
                  <a:gd name="connsiteY15" fmla="*/ 1127399 h 1158482"/>
                  <a:gd name="connsiteX16" fmla="*/ 405577 w 1510477"/>
                  <a:gd name="connsiteY16" fmla="*/ 1150259 h 1158482"/>
                  <a:gd name="connsiteX17" fmla="*/ 260797 w 1510477"/>
                  <a:gd name="connsiteY17" fmla="*/ 1142639 h 1158482"/>
                  <a:gd name="connsiteX18" fmla="*/ 108397 w 1510477"/>
                  <a:gd name="connsiteY18" fmla="*/ 1051199 h 1158482"/>
                  <a:gd name="connsiteX19" fmla="*/ 9337 w 1510477"/>
                  <a:gd name="connsiteY19" fmla="*/ 883559 h 1158482"/>
                  <a:gd name="connsiteX20" fmla="*/ 9337 w 1510477"/>
                  <a:gd name="connsiteY20" fmla="*/ 746399 h 1158482"/>
                  <a:gd name="connsiteX21" fmla="*/ 55057 w 1510477"/>
                  <a:gd name="connsiteY21" fmla="*/ 609239 h 1158482"/>
                  <a:gd name="connsiteX22" fmla="*/ 131257 w 1510477"/>
                  <a:gd name="connsiteY22" fmla="*/ 540659 h 1158482"/>
                  <a:gd name="connsiteX23" fmla="*/ 215077 w 1510477"/>
                  <a:gd name="connsiteY23" fmla="*/ 472079 h 1158482"/>
                  <a:gd name="connsiteX24" fmla="*/ 359857 w 1510477"/>
                  <a:gd name="connsiteY24" fmla="*/ 365399 h 1158482"/>
                  <a:gd name="connsiteX25" fmla="*/ 458917 w 1510477"/>
                  <a:gd name="connsiteY25" fmla="*/ 243479 h 1158482"/>
                  <a:gd name="connsiteX26" fmla="*/ 527497 w 1510477"/>
                  <a:gd name="connsiteY26" fmla="*/ 159659 h 1158482"/>
                  <a:gd name="connsiteX27" fmla="*/ 588457 w 1510477"/>
                  <a:gd name="connsiteY27" fmla="*/ 75839 h 1158482"/>
                  <a:gd name="connsiteX28" fmla="*/ 677357 w 1510477"/>
                  <a:gd name="connsiteY28" fmla="*/ 16149 h 1158482"/>
                  <a:gd name="connsiteX29" fmla="*/ 817692 w 1510477"/>
                  <a:gd name="connsiteY29" fmla="*/ 4719 h 1158482"/>
                  <a:gd name="connsiteX0" fmla="*/ 817692 w 1510477"/>
                  <a:gd name="connsiteY0" fmla="*/ 4719 h 1158482"/>
                  <a:gd name="connsiteX1" fmla="*/ 954217 w 1510477"/>
                  <a:gd name="connsiteY1" fmla="*/ 83459 h 1158482"/>
                  <a:gd name="connsiteX2" fmla="*/ 1076137 w 1510477"/>
                  <a:gd name="connsiteY2" fmla="*/ 258719 h 1158482"/>
                  <a:gd name="connsiteX3" fmla="*/ 1198057 w 1510477"/>
                  <a:gd name="connsiteY3" fmla="*/ 388259 h 1158482"/>
                  <a:gd name="connsiteX4" fmla="*/ 1358077 w 1510477"/>
                  <a:gd name="connsiteY4" fmla="*/ 533039 h 1158482"/>
                  <a:gd name="connsiteX5" fmla="*/ 1449517 w 1510477"/>
                  <a:gd name="connsiteY5" fmla="*/ 609239 h 1158482"/>
                  <a:gd name="connsiteX6" fmla="*/ 1510477 w 1510477"/>
                  <a:gd name="connsiteY6" fmla="*/ 746399 h 1158482"/>
                  <a:gd name="connsiteX7" fmla="*/ 1510477 w 1510477"/>
                  <a:gd name="connsiteY7" fmla="*/ 868319 h 1158482"/>
                  <a:gd name="connsiteX8" fmla="*/ 1449517 w 1510477"/>
                  <a:gd name="connsiteY8" fmla="*/ 1035959 h 1158482"/>
                  <a:gd name="connsiteX9" fmla="*/ 1319977 w 1510477"/>
                  <a:gd name="connsiteY9" fmla="*/ 1135019 h 1158482"/>
                  <a:gd name="connsiteX10" fmla="*/ 1144717 w 1510477"/>
                  <a:gd name="connsiteY10" fmla="*/ 1157879 h 1158482"/>
                  <a:gd name="connsiteX11" fmla="*/ 999937 w 1510477"/>
                  <a:gd name="connsiteY11" fmla="*/ 1119779 h 1158482"/>
                  <a:gd name="connsiteX12" fmla="*/ 847537 w 1510477"/>
                  <a:gd name="connsiteY12" fmla="*/ 1074059 h 1158482"/>
                  <a:gd name="connsiteX13" fmla="*/ 733237 w 1510477"/>
                  <a:gd name="connsiteY13" fmla="*/ 1074059 h 1158482"/>
                  <a:gd name="connsiteX14" fmla="*/ 641797 w 1510477"/>
                  <a:gd name="connsiteY14" fmla="*/ 1104539 h 1158482"/>
                  <a:gd name="connsiteX15" fmla="*/ 512257 w 1510477"/>
                  <a:gd name="connsiteY15" fmla="*/ 1127399 h 1158482"/>
                  <a:gd name="connsiteX16" fmla="*/ 405577 w 1510477"/>
                  <a:gd name="connsiteY16" fmla="*/ 1150259 h 1158482"/>
                  <a:gd name="connsiteX17" fmla="*/ 260797 w 1510477"/>
                  <a:gd name="connsiteY17" fmla="*/ 1142639 h 1158482"/>
                  <a:gd name="connsiteX18" fmla="*/ 108397 w 1510477"/>
                  <a:gd name="connsiteY18" fmla="*/ 1051199 h 1158482"/>
                  <a:gd name="connsiteX19" fmla="*/ 9337 w 1510477"/>
                  <a:gd name="connsiteY19" fmla="*/ 883559 h 1158482"/>
                  <a:gd name="connsiteX20" fmla="*/ 9337 w 1510477"/>
                  <a:gd name="connsiteY20" fmla="*/ 746399 h 1158482"/>
                  <a:gd name="connsiteX21" fmla="*/ 55057 w 1510477"/>
                  <a:gd name="connsiteY21" fmla="*/ 609239 h 1158482"/>
                  <a:gd name="connsiteX22" fmla="*/ 131257 w 1510477"/>
                  <a:gd name="connsiteY22" fmla="*/ 540659 h 1158482"/>
                  <a:gd name="connsiteX23" fmla="*/ 227777 w 1510477"/>
                  <a:gd name="connsiteY23" fmla="*/ 468904 h 1158482"/>
                  <a:gd name="connsiteX24" fmla="*/ 359857 w 1510477"/>
                  <a:gd name="connsiteY24" fmla="*/ 365399 h 1158482"/>
                  <a:gd name="connsiteX25" fmla="*/ 458917 w 1510477"/>
                  <a:gd name="connsiteY25" fmla="*/ 243479 h 1158482"/>
                  <a:gd name="connsiteX26" fmla="*/ 527497 w 1510477"/>
                  <a:gd name="connsiteY26" fmla="*/ 159659 h 1158482"/>
                  <a:gd name="connsiteX27" fmla="*/ 588457 w 1510477"/>
                  <a:gd name="connsiteY27" fmla="*/ 75839 h 1158482"/>
                  <a:gd name="connsiteX28" fmla="*/ 677357 w 1510477"/>
                  <a:gd name="connsiteY28" fmla="*/ 16149 h 1158482"/>
                  <a:gd name="connsiteX29" fmla="*/ 817692 w 1510477"/>
                  <a:gd name="connsiteY29" fmla="*/ 4719 h 1158482"/>
                  <a:gd name="connsiteX0" fmla="*/ 817075 w 1509860"/>
                  <a:gd name="connsiteY0" fmla="*/ 4719 h 1158482"/>
                  <a:gd name="connsiteX1" fmla="*/ 953600 w 1509860"/>
                  <a:gd name="connsiteY1" fmla="*/ 83459 h 1158482"/>
                  <a:gd name="connsiteX2" fmla="*/ 1075520 w 1509860"/>
                  <a:gd name="connsiteY2" fmla="*/ 258719 h 1158482"/>
                  <a:gd name="connsiteX3" fmla="*/ 1197440 w 1509860"/>
                  <a:gd name="connsiteY3" fmla="*/ 388259 h 1158482"/>
                  <a:gd name="connsiteX4" fmla="*/ 1357460 w 1509860"/>
                  <a:gd name="connsiteY4" fmla="*/ 533039 h 1158482"/>
                  <a:gd name="connsiteX5" fmla="*/ 1448900 w 1509860"/>
                  <a:gd name="connsiteY5" fmla="*/ 609239 h 1158482"/>
                  <a:gd name="connsiteX6" fmla="*/ 1509860 w 1509860"/>
                  <a:gd name="connsiteY6" fmla="*/ 746399 h 1158482"/>
                  <a:gd name="connsiteX7" fmla="*/ 1509860 w 1509860"/>
                  <a:gd name="connsiteY7" fmla="*/ 868319 h 1158482"/>
                  <a:gd name="connsiteX8" fmla="*/ 1448900 w 1509860"/>
                  <a:gd name="connsiteY8" fmla="*/ 1035959 h 1158482"/>
                  <a:gd name="connsiteX9" fmla="*/ 1319360 w 1509860"/>
                  <a:gd name="connsiteY9" fmla="*/ 1135019 h 1158482"/>
                  <a:gd name="connsiteX10" fmla="*/ 1144100 w 1509860"/>
                  <a:gd name="connsiteY10" fmla="*/ 1157879 h 1158482"/>
                  <a:gd name="connsiteX11" fmla="*/ 999320 w 1509860"/>
                  <a:gd name="connsiteY11" fmla="*/ 1119779 h 1158482"/>
                  <a:gd name="connsiteX12" fmla="*/ 846920 w 1509860"/>
                  <a:gd name="connsiteY12" fmla="*/ 1074059 h 1158482"/>
                  <a:gd name="connsiteX13" fmla="*/ 732620 w 1509860"/>
                  <a:gd name="connsiteY13" fmla="*/ 1074059 h 1158482"/>
                  <a:gd name="connsiteX14" fmla="*/ 641180 w 1509860"/>
                  <a:gd name="connsiteY14" fmla="*/ 1104539 h 1158482"/>
                  <a:gd name="connsiteX15" fmla="*/ 511640 w 1509860"/>
                  <a:gd name="connsiteY15" fmla="*/ 1127399 h 1158482"/>
                  <a:gd name="connsiteX16" fmla="*/ 404960 w 1509860"/>
                  <a:gd name="connsiteY16" fmla="*/ 1150259 h 1158482"/>
                  <a:gd name="connsiteX17" fmla="*/ 260180 w 1509860"/>
                  <a:gd name="connsiteY17" fmla="*/ 1142639 h 1158482"/>
                  <a:gd name="connsiteX18" fmla="*/ 107780 w 1509860"/>
                  <a:gd name="connsiteY18" fmla="*/ 1051199 h 1158482"/>
                  <a:gd name="connsiteX19" fmla="*/ 8720 w 1509860"/>
                  <a:gd name="connsiteY19" fmla="*/ 883559 h 1158482"/>
                  <a:gd name="connsiteX20" fmla="*/ 8720 w 1509860"/>
                  <a:gd name="connsiteY20" fmla="*/ 746399 h 1158482"/>
                  <a:gd name="connsiteX21" fmla="*/ 41740 w 1509860"/>
                  <a:gd name="connsiteY21" fmla="*/ 621939 h 1158482"/>
                  <a:gd name="connsiteX22" fmla="*/ 130640 w 1509860"/>
                  <a:gd name="connsiteY22" fmla="*/ 540659 h 1158482"/>
                  <a:gd name="connsiteX23" fmla="*/ 227160 w 1509860"/>
                  <a:gd name="connsiteY23" fmla="*/ 468904 h 1158482"/>
                  <a:gd name="connsiteX24" fmla="*/ 359240 w 1509860"/>
                  <a:gd name="connsiteY24" fmla="*/ 365399 h 1158482"/>
                  <a:gd name="connsiteX25" fmla="*/ 458300 w 1509860"/>
                  <a:gd name="connsiteY25" fmla="*/ 243479 h 1158482"/>
                  <a:gd name="connsiteX26" fmla="*/ 526880 w 1509860"/>
                  <a:gd name="connsiteY26" fmla="*/ 159659 h 1158482"/>
                  <a:gd name="connsiteX27" fmla="*/ 587840 w 1509860"/>
                  <a:gd name="connsiteY27" fmla="*/ 75839 h 1158482"/>
                  <a:gd name="connsiteX28" fmla="*/ 676740 w 1509860"/>
                  <a:gd name="connsiteY28" fmla="*/ 16149 h 1158482"/>
                  <a:gd name="connsiteX29" fmla="*/ 817075 w 1509860"/>
                  <a:gd name="connsiteY29" fmla="*/ 4719 h 1158482"/>
                  <a:gd name="connsiteX0" fmla="*/ 824371 w 1517156"/>
                  <a:gd name="connsiteY0" fmla="*/ 4719 h 1158482"/>
                  <a:gd name="connsiteX1" fmla="*/ 960896 w 1517156"/>
                  <a:gd name="connsiteY1" fmla="*/ 83459 h 1158482"/>
                  <a:gd name="connsiteX2" fmla="*/ 1082816 w 1517156"/>
                  <a:gd name="connsiteY2" fmla="*/ 258719 h 1158482"/>
                  <a:gd name="connsiteX3" fmla="*/ 1204736 w 1517156"/>
                  <a:gd name="connsiteY3" fmla="*/ 388259 h 1158482"/>
                  <a:gd name="connsiteX4" fmla="*/ 1364756 w 1517156"/>
                  <a:gd name="connsiteY4" fmla="*/ 533039 h 1158482"/>
                  <a:gd name="connsiteX5" fmla="*/ 1456196 w 1517156"/>
                  <a:gd name="connsiteY5" fmla="*/ 609239 h 1158482"/>
                  <a:gd name="connsiteX6" fmla="*/ 1517156 w 1517156"/>
                  <a:gd name="connsiteY6" fmla="*/ 746399 h 1158482"/>
                  <a:gd name="connsiteX7" fmla="*/ 1517156 w 1517156"/>
                  <a:gd name="connsiteY7" fmla="*/ 868319 h 1158482"/>
                  <a:gd name="connsiteX8" fmla="*/ 1456196 w 1517156"/>
                  <a:gd name="connsiteY8" fmla="*/ 1035959 h 1158482"/>
                  <a:gd name="connsiteX9" fmla="*/ 1326656 w 1517156"/>
                  <a:gd name="connsiteY9" fmla="*/ 1135019 h 1158482"/>
                  <a:gd name="connsiteX10" fmla="*/ 1151396 w 1517156"/>
                  <a:gd name="connsiteY10" fmla="*/ 1157879 h 1158482"/>
                  <a:gd name="connsiteX11" fmla="*/ 1006616 w 1517156"/>
                  <a:gd name="connsiteY11" fmla="*/ 1119779 h 1158482"/>
                  <a:gd name="connsiteX12" fmla="*/ 854216 w 1517156"/>
                  <a:gd name="connsiteY12" fmla="*/ 1074059 h 1158482"/>
                  <a:gd name="connsiteX13" fmla="*/ 739916 w 1517156"/>
                  <a:gd name="connsiteY13" fmla="*/ 1074059 h 1158482"/>
                  <a:gd name="connsiteX14" fmla="*/ 648476 w 1517156"/>
                  <a:gd name="connsiteY14" fmla="*/ 1104539 h 1158482"/>
                  <a:gd name="connsiteX15" fmla="*/ 518936 w 1517156"/>
                  <a:gd name="connsiteY15" fmla="*/ 1127399 h 1158482"/>
                  <a:gd name="connsiteX16" fmla="*/ 412256 w 1517156"/>
                  <a:gd name="connsiteY16" fmla="*/ 1150259 h 1158482"/>
                  <a:gd name="connsiteX17" fmla="*/ 267476 w 1517156"/>
                  <a:gd name="connsiteY17" fmla="*/ 1142639 h 1158482"/>
                  <a:gd name="connsiteX18" fmla="*/ 115076 w 1517156"/>
                  <a:gd name="connsiteY18" fmla="*/ 1051199 h 1158482"/>
                  <a:gd name="connsiteX19" fmla="*/ 16016 w 1517156"/>
                  <a:gd name="connsiteY19" fmla="*/ 883559 h 1158482"/>
                  <a:gd name="connsiteX20" fmla="*/ 3316 w 1517156"/>
                  <a:gd name="connsiteY20" fmla="*/ 752749 h 1158482"/>
                  <a:gd name="connsiteX21" fmla="*/ 49036 w 1517156"/>
                  <a:gd name="connsiteY21" fmla="*/ 621939 h 1158482"/>
                  <a:gd name="connsiteX22" fmla="*/ 137936 w 1517156"/>
                  <a:gd name="connsiteY22" fmla="*/ 540659 h 1158482"/>
                  <a:gd name="connsiteX23" fmla="*/ 234456 w 1517156"/>
                  <a:gd name="connsiteY23" fmla="*/ 468904 h 1158482"/>
                  <a:gd name="connsiteX24" fmla="*/ 366536 w 1517156"/>
                  <a:gd name="connsiteY24" fmla="*/ 365399 h 1158482"/>
                  <a:gd name="connsiteX25" fmla="*/ 465596 w 1517156"/>
                  <a:gd name="connsiteY25" fmla="*/ 243479 h 1158482"/>
                  <a:gd name="connsiteX26" fmla="*/ 534176 w 1517156"/>
                  <a:gd name="connsiteY26" fmla="*/ 159659 h 1158482"/>
                  <a:gd name="connsiteX27" fmla="*/ 595136 w 1517156"/>
                  <a:gd name="connsiteY27" fmla="*/ 75839 h 1158482"/>
                  <a:gd name="connsiteX28" fmla="*/ 684036 w 1517156"/>
                  <a:gd name="connsiteY28" fmla="*/ 16149 h 1158482"/>
                  <a:gd name="connsiteX29" fmla="*/ 824371 w 1517156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47448 w 1516128"/>
                  <a:gd name="connsiteY14" fmla="*/ 1104539 h 1158482"/>
                  <a:gd name="connsiteX15" fmla="*/ 517908 w 1516128"/>
                  <a:gd name="connsiteY15" fmla="*/ 112739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47448 w 1516128"/>
                  <a:gd name="connsiteY14" fmla="*/ 11045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28398 w 1516128"/>
                  <a:gd name="connsiteY14" fmla="*/ 1101364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28398 w 1516128"/>
                  <a:gd name="connsiteY14" fmla="*/ 1101364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44273 w 1516128"/>
                  <a:gd name="connsiteY14" fmla="*/ 10918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8736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44273 w 1516128"/>
                  <a:gd name="connsiteY14" fmla="*/ 10918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23165"/>
                  <a:gd name="connsiteY0" fmla="*/ 4719 h 1158482"/>
                  <a:gd name="connsiteX1" fmla="*/ 959868 w 1523165"/>
                  <a:gd name="connsiteY1" fmla="*/ 83459 h 1158482"/>
                  <a:gd name="connsiteX2" fmla="*/ 1081788 w 1523165"/>
                  <a:gd name="connsiteY2" fmla="*/ 258719 h 1158482"/>
                  <a:gd name="connsiteX3" fmla="*/ 1203708 w 1523165"/>
                  <a:gd name="connsiteY3" fmla="*/ 388259 h 1158482"/>
                  <a:gd name="connsiteX4" fmla="*/ 1363728 w 1523165"/>
                  <a:gd name="connsiteY4" fmla="*/ 533039 h 1158482"/>
                  <a:gd name="connsiteX5" fmla="*/ 1464693 w 1523165"/>
                  <a:gd name="connsiteY5" fmla="*/ 618764 h 1158482"/>
                  <a:gd name="connsiteX6" fmla="*/ 1516128 w 1523165"/>
                  <a:gd name="connsiteY6" fmla="*/ 746399 h 1158482"/>
                  <a:gd name="connsiteX7" fmla="*/ 1516128 w 1523165"/>
                  <a:gd name="connsiteY7" fmla="*/ 887369 h 1158482"/>
                  <a:gd name="connsiteX8" fmla="*/ 1455168 w 1523165"/>
                  <a:gd name="connsiteY8" fmla="*/ 1035959 h 1158482"/>
                  <a:gd name="connsiteX9" fmla="*/ 1325628 w 1523165"/>
                  <a:gd name="connsiteY9" fmla="*/ 1135019 h 1158482"/>
                  <a:gd name="connsiteX10" fmla="*/ 1150368 w 1523165"/>
                  <a:gd name="connsiteY10" fmla="*/ 1157879 h 1158482"/>
                  <a:gd name="connsiteX11" fmla="*/ 1005588 w 1523165"/>
                  <a:gd name="connsiteY11" fmla="*/ 1119779 h 1158482"/>
                  <a:gd name="connsiteX12" fmla="*/ 853188 w 1523165"/>
                  <a:gd name="connsiteY12" fmla="*/ 1074059 h 1158482"/>
                  <a:gd name="connsiteX13" fmla="*/ 754763 w 1523165"/>
                  <a:gd name="connsiteY13" fmla="*/ 1070884 h 1158482"/>
                  <a:gd name="connsiteX14" fmla="*/ 644273 w 1523165"/>
                  <a:gd name="connsiteY14" fmla="*/ 1091839 h 1158482"/>
                  <a:gd name="connsiteX15" fmla="*/ 540133 w 1523165"/>
                  <a:gd name="connsiteY15" fmla="*/ 1121049 h 1158482"/>
                  <a:gd name="connsiteX16" fmla="*/ 411228 w 1523165"/>
                  <a:gd name="connsiteY16" fmla="*/ 1150259 h 1158482"/>
                  <a:gd name="connsiteX17" fmla="*/ 266448 w 1523165"/>
                  <a:gd name="connsiteY17" fmla="*/ 1142639 h 1158482"/>
                  <a:gd name="connsiteX18" fmla="*/ 114048 w 1523165"/>
                  <a:gd name="connsiteY18" fmla="*/ 1051199 h 1158482"/>
                  <a:gd name="connsiteX19" fmla="*/ 18163 w 1523165"/>
                  <a:gd name="connsiteY19" fmla="*/ 902609 h 1158482"/>
                  <a:gd name="connsiteX20" fmla="*/ 2288 w 1523165"/>
                  <a:gd name="connsiteY20" fmla="*/ 752749 h 1158482"/>
                  <a:gd name="connsiteX21" fmla="*/ 48008 w 1523165"/>
                  <a:gd name="connsiteY21" fmla="*/ 621939 h 1158482"/>
                  <a:gd name="connsiteX22" fmla="*/ 136908 w 1523165"/>
                  <a:gd name="connsiteY22" fmla="*/ 540659 h 1158482"/>
                  <a:gd name="connsiteX23" fmla="*/ 233428 w 1523165"/>
                  <a:gd name="connsiteY23" fmla="*/ 468904 h 1158482"/>
                  <a:gd name="connsiteX24" fmla="*/ 365508 w 1523165"/>
                  <a:gd name="connsiteY24" fmla="*/ 365399 h 1158482"/>
                  <a:gd name="connsiteX25" fmla="*/ 464568 w 1523165"/>
                  <a:gd name="connsiteY25" fmla="*/ 243479 h 1158482"/>
                  <a:gd name="connsiteX26" fmla="*/ 533148 w 1523165"/>
                  <a:gd name="connsiteY26" fmla="*/ 159659 h 1158482"/>
                  <a:gd name="connsiteX27" fmla="*/ 594108 w 1523165"/>
                  <a:gd name="connsiteY27" fmla="*/ 75839 h 1158482"/>
                  <a:gd name="connsiteX28" fmla="*/ 683008 w 1523165"/>
                  <a:gd name="connsiteY28" fmla="*/ 16149 h 1158482"/>
                  <a:gd name="connsiteX29" fmla="*/ 823343 w 1523165"/>
                  <a:gd name="connsiteY29" fmla="*/ 4719 h 1158482"/>
                  <a:gd name="connsiteX0" fmla="*/ 823343 w 1523165"/>
                  <a:gd name="connsiteY0" fmla="*/ 4719 h 1158482"/>
                  <a:gd name="connsiteX1" fmla="*/ 959868 w 1523165"/>
                  <a:gd name="connsiteY1" fmla="*/ 83459 h 1158482"/>
                  <a:gd name="connsiteX2" fmla="*/ 1081788 w 1523165"/>
                  <a:gd name="connsiteY2" fmla="*/ 258719 h 1158482"/>
                  <a:gd name="connsiteX3" fmla="*/ 1203708 w 1523165"/>
                  <a:gd name="connsiteY3" fmla="*/ 388259 h 1158482"/>
                  <a:gd name="connsiteX4" fmla="*/ 1363728 w 1523165"/>
                  <a:gd name="connsiteY4" fmla="*/ 533039 h 1158482"/>
                  <a:gd name="connsiteX5" fmla="*/ 1464693 w 1523165"/>
                  <a:gd name="connsiteY5" fmla="*/ 618764 h 1158482"/>
                  <a:gd name="connsiteX6" fmla="*/ 1516128 w 1523165"/>
                  <a:gd name="connsiteY6" fmla="*/ 746399 h 1158482"/>
                  <a:gd name="connsiteX7" fmla="*/ 1516128 w 1523165"/>
                  <a:gd name="connsiteY7" fmla="*/ 887369 h 1158482"/>
                  <a:gd name="connsiteX8" fmla="*/ 1455168 w 1523165"/>
                  <a:gd name="connsiteY8" fmla="*/ 1035959 h 1158482"/>
                  <a:gd name="connsiteX9" fmla="*/ 1325628 w 1523165"/>
                  <a:gd name="connsiteY9" fmla="*/ 1135019 h 1158482"/>
                  <a:gd name="connsiteX10" fmla="*/ 1150368 w 1523165"/>
                  <a:gd name="connsiteY10" fmla="*/ 1157879 h 1158482"/>
                  <a:gd name="connsiteX11" fmla="*/ 1005588 w 1523165"/>
                  <a:gd name="connsiteY11" fmla="*/ 1119779 h 1158482"/>
                  <a:gd name="connsiteX12" fmla="*/ 853188 w 1523165"/>
                  <a:gd name="connsiteY12" fmla="*/ 1074059 h 1158482"/>
                  <a:gd name="connsiteX13" fmla="*/ 754763 w 1523165"/>
                  <a:gd name="connsiteY13" fmla="*/ 1070884 h 1158482"/>
                  <a:gd name="connsiteX14" fmla="*/ 644273 w 1523165"/>
                  <a:gd name="connsiteY14" fmla="*/ 1091839 h 1158482"/>
                  <a:gd name="connsiteX15" fmla="*/ 540133 w 1523165"/>
                  <a:gd name="connsiteY15" fmla="*/ 1121049 h 1158482"/>
                  <a:gd name="connsiteX16" fmla="*/ 411228 w 1523165"/>
                  <a:gd name="connsiteY16" fmla="*/ 1150259 h 1158482"/>
                  <a:gd name="connsiteX17" fmla="*/ 266448 w 1523165"/>
                  <a:gd name="connsiteY17" fmla="*/ 1142639 h 1158482"/>
                  <a:gd name="connsiteX18" fmla="*/ 114048 w 1523165"/>
                  <a:gd name="connsiteY18" fmla="*/ 1051199 h 1158482"/>
                  <a:gd name="connsiteX19" fmla="*/ 18163 w 1523165"/>
                  <a:gd name="connsiteY19" fmla="*/ 902609 h 1158482"/>
                  <a:gd name="connsiteX20" fmla="*/ 2288 w 1523165"/>
                  <a:gd name="connsiteY20" fmla="*/ 752749 h 1158482"/>
                  <a:gd name="connsiteX21" fmla="*/ 48008 w 1523165"/>
                  <a:gd name="connsiteY21" fmla="*/ 621939 h 1158482"/>
                  <a:gd name="connsiteX22" fmla="*/ 136908 w 1523165"/>
                  <a:gd name="connsiteY22" fmla="*/ 540659 h 1158482"/>
                  <a:gd name="connsiteX23" fmla="*/ 233428 w 1523165"/>
                  <a:gd name="connsiteY23" fmla="*/ 468904 h 1158482"/>
                  <a:gd name="connsiteX24" fmla="*/ 365508 w 1523165"/>
                  <a:gd name="connsiteY24" fmla="*/ 365399 h 1158482"/>
                  <a:gd name="connsiteX25" fmla="*/ 464568 w 1523165"/>
                  <a:gd name="connsiteY25" fmla="*/ 253004 h 1158482"/>
                  <a:gd name="connsiteX26" fmla="*/ 533148 w 1523165"/>
                  <a:gd name="connsiteY26" fmla="*/ 159659 h 1158482"/>
                  <a:gd name="connsiteX27" fmla="*/ 594108 w 1523165"/>
                  <a:gd name="connsiteY27" fmla="*/ 75839 h 1158482"/>
                  <a:gd name="connsiteX28" fmla="*/ 683008 w 1523165"/>
                  <a:gd name="connsiteY28" fmla="*/ 16149 h 1158482"/>
                  <a:gd name="connsiteX29" fmla="*/ 823343 w 1523165"/>
                  <a:gd name="connsiteY29" fmla="*/ 4719 h 115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523165" h="1158482">
                    <a:moveTo>
                      <a:pt x="823343" y="4719"/>
                    </a:moveTo>
                    <a:cubicBezTo>
                      <a:pt x="869486" y="15937"/>
                      <a:pt x="916794" y="41126"/>
                      <a:pt x="959868" y="83459"/>
                    </a:cubicBezTo>
                    <a:cubicBezTo>
                      <a:pt x="1002942" y="125792"/>
                      <a:pt x="1041148" y="207919"/>
                      <a:pt x="1081788" y="258719"/>
                    </a:cubicBezTo>
                    <a:cubicBezTo>
                      <a:pt x="1122428" y="309519"/>
                      <a:pt x="1156718" y="342539"/>
                      <a:pt x="1203708" y="388259"/>
                    </a:cubicBezTo>
                    <a:cubicBezTo>
                      <a:pt x="1250698" y="433979"/>
                      <a:pt x="1320231" y="494622"/>
                      <a:pt x="1363728" y="533039"/>
                    </a:cubicBezTo>
                    <a:cubicBezTo>
                      <a:pt x="1407225" y="571456"/>
                      <a:pt x="1439293" y="583204"/>
                      <a:pt x="1464693" y="618764"/>
                    </a:cubicBezTo>
                    <a:cubicBezTo>
                      <a:pt x="1490093" y="654324"/>
                      <a:pt x="1507556" y="701632"/>
                      <a:pt x="1516128" y="746399"/>
                    </a:cubicBezTo>
                    <a:cubicBezTo>
                      <a:pt x="1524701" y="791167"/>
                      <a:pt x="1526288" y="839109"/>
                      <a:pt x="1516128" y="887369"/>
                    </a:cubicBezTo>
                    <a:cubicBezTo>
                      <a:pt x="1505968" y="935629"/>
                      <a:pt x="1486918" y="994684"/>
                      <a:pt x="1455168" y="1035959"/>
                    </a:cubicBezTo>
                    <a:cubicBezTo>
                      <a:pt x="1423418" y="1077234"/>
                      <a:pt x="1376428" y="1114699"/>
                      <a:pt x="1325628" y="1135019"/>
                    </a:cubicBezTo>
                    <a:cubicBezTo>
                      <a:pt x="1274828" y="1155339"/>
                      <a:pt x="1203708" y="1160419"/>
                      <a:pt x="1150368" y="1157879"/>
                    </a:cubicBezTo>
                    <a:cubicBezTo>
                      <a:pt x="1097028" y="1155339"/>
                      <a:pt x="1055118" y="1133749"/>
                      <a:pt x="1005588" y="1119779"/>
                    </a:cubicBezTo>
                    <a:cubicBezTo>
                      <a:pt x="956058" y="1105809"/>
                      <a:pt x="894992" y="1082208"/>
                      <a:pt x="853188" y="1074059"/>
                    </a:cubicBezTo>
                    <a:cubicBezTo>
                      <a:pt x="811384" y="1065910"/>
                      <a:pt x="789582" y="1067921"/>
                      <a:pt x="754763" y="1070884"/>
                    </a:cubicBezTo>
                    <a:cubicBezTo>
                      <a:pt x="719944" y="1073847"/>
                      <a:pt x="680045" y="1083478"/>
                      <a:pt x="644273" y="1091839"/>
                    </a:cubicBezTo>
                    <a:cubicBezTo>
                      <a:pt x="608501" y="1100200"/>
                      <a:pt x="578974" y="1111312"/>
                      <a:pt x="540133" y="1121049"/>
                    </a:cubicBezTo>
                    <a:cubicBezTo>
                      <a:pt x="501292" y="1130786"/>
                      <a:pt x="456842" y="1146661"/>
                      <a:pt x="411228" y="1150259"/>
                    </a:cubicBezTo>
                    <a:cubicBezTo>
                      <a:pt x="365614" y="1153857"/>
                      <a:pt x="315978" y="1159149"/>
                      <a:pt x="266448" y="1142639"/>
                    </a:cubicBezTo>
                    <a:cubicBezTo>
                      <a:pt x="216918" y="1126129"/>
                      <a:pt x="155429" y="1091204"/>
                      <a:pt x="114048" y="1051199"/>
                    </a:cubicBezTo>
                    <a:cubicBezTo>
                      <a:pt x="72667" y="1011194"/>
                      <a:pt x="36790" y="952351"/>
                      <a:pt x="18163" y="902609"/>
                    </a:cubicBezTo>
                    <a:cubicBezTo>
                      <a:pt x="-464" y="852867"/>
                      <a:pt x="-2686" y="799527"/>
                      <a:pt x="2288" y="752749"/>
                    </a:cubicBezTo>
                    <a:cubicBezTo>
                      <a:pt x="7262" y="705971"/>
                      <a:pt x="25571" y="657287"/>
                      <a:pt x="48008" y="621939"/>
                    </a:cubicBezTo>
                    <a:cubicBezTo>
                      <a:pt x="70445" y="586591"/>
                      <a:pt x="106005" y="566165"/>
                      <a:pt x="136908" y="540659"/>
                    </a:cubicBezTo>
                    <a:cubicBezTo>
                      <a:pt x="167811" y="515153"/>
                      <a:pt x="195328" y="498114"/>
                      <a:pt x="233428" y="468904"/>
                    </a:cubicBezTo>
                    <a:cubicBezTo>
                      <a:pt x="271528" y="439694"/>
                      <a:pt x="326985" y="401382"/>
                      <a:pt x="365508" y="365399"/>
                    </a:cubicBezTo>
                    <a:cubicBezTo>
                      <a:pt x="404031" y="329416"/>
                      <a:pt x="464568" y="253004"/>
                      <a:pt x="464568" y="253004"/>
                    </a:cubicBezTo>
                    <a:cubicBezTo>
                      <a:pt x="492508" y="218714"/>
                      <a:pt x="511558" y="189186"/>
                      <a:pt x="533148" y="159659"/>
                    </a:cubicBezTo>
                    <a:cubicBezTo>
                      <a:pt x="554738" y="130132"/>
                      <a:pt x="571248" y="98699"/>
                      <a:pt x="594108" y="75839"/>
                    </a:cubicBezTo>
                    <a:cubicBezTo>
                      <a:pt x="616968" y="52979"/>
                      <a:pt x="644802" y="28002"/>
                      <a:pt x="683008" y="16149"/>
                    </a:cubicBezTo>
                    <a:cubicBezTo>
                      <a:pt x="721214" y="4296"/>
                      <a:pt x="777200" y="-6499"/>
                      <a:pt x="823343" y="47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>
                <a:off x="2337341" y="-521817"/>
                <a:ext cx="435388" cy="572008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35388" h="572008">
                    <a:moveTo>
                      <a:pt x="213842" y="64"/>
                    </a:moveTo>
                    <a:cubicBezTo>
                      <a:pt x="240300" y="1122"/>
                      <a:pt x="269934" y="12235"/>
                      <a:pt x="299567" y="31814"/>
                    </a:cubicBezTo>
                    <a:cubicBezTo>
                      <a:pt x="329200" y="51393"/>
                      <a:pt x="369946" y="84731"/>
                      <a:pt x="391642" y="117539"/>
                    </a:cubicBezTo>
                    <a:cubicBezTo>
                      <a:pt x="413338" y="150347"/>
                      <a:pt x="422863" y="191622"/>
                      <a:pt x="429742" y="228664"/>
                    </a:cubicBezTo>
                    <a:cubicBezTo>
                      <a:pt x="436621" y="265706"/>
                      <a:pt x="436621" y="301689"/>
                      <a:pt x="432917" y="339789"/>
                    </a:cubicBezTo>
                    <a:cubicBezTo>
                      <a:pt x="429213" y="377889"/>
                      <a:pt x="424450" y="424456"/>
                      <a:pt x="407517" y="457264"/>
                    </a:cubicBezTo>
                    <a:cubicBezTo>
                      <a:pt x="390584" y="490072"/>
                      <a:pt x="359892" y="517589"/>
                      <a:pt x="331317" y="536639"/>
                    </a:cubicBezTo>
                    <a:cubicBezTo>
                      <a:pt x="302742" y="555689"/>
                      <a:pt x="268875" y="568918"/>
                      <a:pt x="236067" y="571564"/>
                    </a:cubicBezTo>
                    <a:cubicBezTo>
                      <a:pt x="203259" y="574210"/>
                      <a:pt x="163571" y="564685"/>
                      <a:pt x="134467" y="552514"/>
                    </a:cubicBezTo>
                    <a:cubicBezTo>
                      <a:pt x="105363" y="540343"/>
                      <a:pt x="82609" y="526585"/>
                      <a:pt x="61442" y="498539"/>
                    </a:cubicBezTo>
                    <a:cubicBezTo>
                      <a:pt x="40275" y="470493"/>
                      <a:pt x="17521" y="422868"/>
                      <a:pt x="7467" y="384239"/>
                    </a:cubicBezTo>
                    <a:cubicBezTo>
                      <a:pt x="-2587" y="345610"/>
                      <a:pt x="59" y="301689"/>
                      <a:pt x="1117" y="266764"/>
                    </a:cubicBezTo>
                    <a:cubicBezTo>
                      <a:pt x="2175" y="231839"/>
                      <a:pt x="3234" y="204852"/>
                      <a:pt x="13817" y="174689"/>
                    </a:cubicBezTo>
                    <a:cubicBezTo>
                      <a:pt x="24400" y="144527"/>
                      <a:pt x="47154" y="110131"/>
                      <a:pt x="64617" y="85789"/>
                    </a:cubicBezTo>
                    <a:cubicBezTo>
                      <a:pt x="82080" y="61447"/>
                      <a:pt x="115946" y="39752"/>
                      <a:pt x="140817" y="25464"/>
                    </a:cubicBezTo>
                    <a:cubicBezTo>
                      <a:pt x="165688" y="11177"/>
                      <a:pt x="187384" y="-994"/>
                      <a:pt x="213842" y="6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>
                <a:off x="2785554" y="-944550"/>
                <a:ext cx="412377" cy="574814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4762 w 436308"/>
                  <a:gd name="connsiteY0" fmla="*/ 64 h 572008"/>
                  <a:gd name="connsiteX1" fmla="*/ 300487 w 436308"/>
                  <a:gd name="connsiteY1" fmla="*/ 31814 h 572008"/>
                  <a:gd name="connsiteX2" fmla="*/ 392562 w 436308"/>
                  <a:gd name="connsiteY2" fmla="*/ 117539 h 572008"/>
                  <a:gd name="connsiteX3" fmla="*/ 430662 w 436308"/>
                  <a:gd name="connsiteY3" fmla="*/ 228664 h 572008"/>
                  <a:gd name="connsiteX4" fmla="*/ 433837 w 436308"/>
                  <a:gd name="connsiteY4" fmla="*/ 339789 h 572008"/>
                  <a:gd name="connsiteX5" fmla="*/ 408437 w 436308"/>
                  <a:gd name="connsiteY5" fmla="*/ 457264 h 572008"/>
                  <a:gd name="connsiteX6" fmla="*/ 332237 w 436308"/>
                  <a:gd name="connsiteY6" fmla="*/ 536639 h 572008"/>
                  <a:gd name="connsiteX7" fmla="*/ 236987 w 436308"/>
                  <a:gd name="connsiteY7" fmla="*/ 571564 h 572008"/>
                  <a:gd name="connsiteX8" fmla="*/ 135387 w 436308"/>
                  <a:gd name="connsiteY8" fmla="*/ 552514 h 572008"/>
                  <a:gd name="connsiteX9" fmla="*/ 62362 w 436308"/>
                  <a:gd name="connsiteY9" fmla="*/ 498539 h 572008"/>
                  <a:gd name="connsiteX10" fmla="*/ 8387 w 436308"/>
                  <a:gd name="connsiteY10" fmla="*/ 384239 h 572008"/>
                  <a:gd name="connsiteX11" fmla="*/ 2037 w 436308"/>
                  <a:gd name="connsiteY11" fmla="*/ 266764 h 572008"/>
                  <a:gd name="connsiteX12" fmla="*/ 27437 w 436308"/>
                  <a:gd name="connsiteY12" fmla="*/ 174689 h 572008"/>
                  <a:gd name="connsiteX13" fmla="*/ 65537 w 436308"/>
                  <a:gd name="connsiteY13" fmla="*/ 85789 h 572008"/>
                  <a:gd name="connsiteX14" fmla="*/ 141737 w 436308"/>
                  <a:gd name="connsiteY14" fmla="*/ 25464 h 572008"/>
                  <a:gd name="connsiteX15" fmla="*/ 214762 w 436308"/>
                  <a:gd name="connsiteY15" fmla="*/ 64 h 572008"/>
                  <a:gd name="connsiteX0" fmla="*/ 208537 w 430083"/>
                  <a:gd name="connsiteY0" fmla="*/ 64 h 572008"/>
                  <a:gd name="connsiteX1" fmla="*/ 294262 w 430083"/>
                  <a:gd name="connsiteY1" fmla="*/ 31814 h 572008"/>
                  <a:gd name="connsiteX2" fmla="*/ 386337 w 430083"/>
                  <a:gd name="connsiteY2" fmla="*/ 117539 h 572008"/>
                  <a:gd name="connsiteX3" fmla="*/ 424437 w 430083"/>
                  <a:gd name="connsiteY3" fmla="*/ 228664 h 572008"/>
                  <a:gd name="connsiteX4" fmla="*/ 427612 w 430083"/>
                  <a:gd name="connsiteY4" fmla="*/ 339789 h 572008"/>
                  <a:gd name="connsiteX5" fmla="*/ 402212 w 430083"/>
                  <a:gd name="connsiteY5" fmla="*/ 457264 h 572008"/>
                  <a:gd name="connsiteX6" fmla="*/ 326012 w 430083"/>
                  <a:gd name="connsiteY6" fmla="*/ 536639 h 572008"/>
                  <a:gd name="connsiteX7" fmla="*/ 230762 w 430083"/>
                  <a:gd name="connsiteY7" fmla="*/ 571564 h 572008"/>
                  <a:gd name="connsiteX8" fmla="*/ 129162 w 430083"/>
                  <a:gd name="connsiteY8" fmla="*/ 552514 h 572008"/>
                  <a:gd name="connsiteX9" fmla="*/ 56137 w 430083"/>
                  <a:gd name="connsiteY9" fmla="*/ 498539 h 572008"/>
                  <a:gd name="connsiteX10" fmla="*/ 2162 w 430083"/>
                  <a:gd name="connsiteY10" fmla="*/ 384239 h 572008"/>
                  <a:gd name="connsiteX11" fmla="*/ 11687 w 430083"/>
                  <a:gd name="connsiteY11" fmla="*/ 266764 h 572008"/>
                  <a:gd name="connsiteX12" fmla="*/ 21212 w 430083"/>
                  <a:gd name="connsiteY12" fmla="*/ 174689 h 572008"/>
                  <a:gd name="connsiteX13" fmla="*/ 59312 w 430083"/>
                  <a:gd name="connsiteY13" fmla="*/ 85789 h 572008"/>
                  <a:gd name="connsiteX14" fmla="*/ 135512 w 430083"/>
                  <a:gd name="connsiteY14" fmla="*/ 25464 h 572008"/>
                  <a:gd name="connsiteX15" fmla="*/ 208537 w 430083"/>
                  <a:gd name="connsiteY15" fmla="*/ 64 h 572008"/>
                  <a:gd name="connsiteX0" fmla="*/ 197124 w 418670"/>
                  <a:gd name="connsiteY0" fmla="*/ 64 h 572008"/>
                  <a:gd name="connsiteX1" fmla="*/ 282849 w 418670"/>
                  <a:gd name="connsiteY1" fmla="*/ 31814 h 572008"/>
                  <a:gd name="connsiteX2" fmla="*/ 374924 w 418670"/>
                  <a:gd name="connsiteY2" fmla="*/ 117539 h 572008"/>
                  <a:gd name="connsiteX3" fmla="*/ 413024 w 418670"/>
                  <a:gd name="connsiteY3" fmla="*/ 228664 h 572008"/>
                  <a:gd name="connsiteX4" fmla="*/ 416199 w 418670"/>
                  <a:gd name="connsiteY4" fmla="*/ 339789 h 572008"/>
                  <a:gd name="connsiteX5" fmla="*/ 390799 w 418670"/>
                  <a:gd name="connsiteY5" fmla="*/ 457264 h 572008"/>
                  <a:gd name="connsiteX6" fmla="*/ 314599 w 418670"/>
                  <a:gd name="connsiteY6" fmla="*/ 536639 h 572008"/>
                  <a:gd name="connsiteX7" fmla="*/ 219349 w 418670"/>
                  <a:gd name="connsiteY7" fmla="*/ 571564 h 572008"/>
                  <a:gd name="connsiteX8" fmla="*/ 117749 w 418670"/>
                  <a:gd name="connsiteY8" fmla="*/ 552514 h 572008"/>
                  <a:gd name="connsiteX9" fmla="*/ 44724 w 418670"/>
                  <a:gd name="connsiteY9" fmla="*/ 498539 h 572008"/>
                  <a:gd name="connsiteX10" fmla="*/ 6624 w 418670"/>
                  <a:gd name="connsiteY10" fmla="*/ 384239 h 572008"/>
                  <a:gd name="connsiteX11" fmla="*/ 274 w 418670"/>
                  <a:gd name="connsiteY11" fmla="*/ 266764 h 572008"/>
                  <a:gd name="connsiteX12" fmla="*/ 9799 w 418670"/>
                  <a:gd name="connsiteY12" fmla="*/ 174689 h 572008"/>
                  <a:gd name="connsiteX13" fmla="*/ 47899 w 418670"/>
                  <a:gd name="connsiteY13" fmla="*/ 85789 h 572008"/>
                  <a:gd name="connsiteX14" fmla="*/ 124099 w 418670"/>
                  <a:gd name="connsiteY14" fmla="*/ 25464 h 572008"/>
                  <a:gd name="connsiteX15" fmla="*/ 197124 w 418670"/>
                  <a:gd name="connsiteY15" fmla="*/ 64 h 572008"/>
                  <a:gd name="connsiteX0" fmla="*/ 197905 w 419451"/>
                  <a:gd name="connsiteY0" fmla="*/ 64 h 572047"/>
                  <a:gd name="connsiteX1" fmla="*/ 283630 w 419451"/>
                  <a:gd name="connsiteY1" fmla="*/ 31814 h 572047"/>
                  <a:gd name="connsiteX2" fmla="*/ 375705 w 419451"/>
                  <a:gd name="connsiteY2" fmla="*/ 117539 h 572047"/>
                  <a:gd name="connsiteX3" fmla="*/ 413805 w 419451"/>
                  <a:gd name="connsiteY3" fmla="*/ 228664 h 572047"/>
                  <a:gd name="connsiteX4" fmla="*/ 416980 w 419451"/>
                  <a:gd name="connsiteY4" fmla="*/ 339789 h 572047"/>
                  <a:gd name="connsiteX5" fmla="*/ 391580 w 419451"/>
                  <a:gd name="connsiteY5" fmla="*/ 457264 h 572047"/>
                  <a:gd name="connsiteX6" fmla="*/ 315380 w 419451"/>
                  <a:gd name="connsiteY6" fmla="*/ 536639 h 572047"/>
                  <a:gd name="connsiteX7" fmla="*/ 220130 w 419451"/>
                  <a:gd name="connsiteY7" fmla="*/ 571564 h 572047"/>
                  <a:gd name="connsiteX8" fmla="*/ 118530 w 419451"/>
                  <a:gd name="connsiteY8" fmla="*/ 552514 h 572047"/>
                  <a:gd name="connsiteX9" fmla="*/ 64555 w 419451"/>
                  <a:gd name="connsiteY9" fmla="*/ 492189 h 572047"/>
                  <a:gd name="connsiteX10" fmla="*/ 7405 w 419451"/>
                  <a:gd name="connsiteY10" fmla="*/ 384239 h 572047"/>
                  <a:gd name="connsiteX11" fmla="*/ 1055 w 419451"/>
                  <a:gd name="connsiteY11" fmla="*/ 266764 h 572047"/>
                  <a:gd name="connsiteX12" fmla="*/ 10580 w 419451"/>
                  <a:gd name="connsiteY12" fmla="*/ 174689 h 572047"/>
                  <a:gd name="connsiteX13" fmla="*/ 48680 w 419451"/>
                  <a:gd name="connsiteY13" fmla="*/ 85789 h 572047"/>
                  <a:gd name="connsiteX14" fmla="*/ 124880 w 419451"/>
                  <a:gd name="connsiteY14" fmla="*/ 25464 h 572047"/>
                  <a:gd name="connsiteX15" fmla="*/ 197905 w 419451"/>
                  <a:gd name="connsiteY15" fmla="*/ 64 h 572047"/>
                  <a:gd name="connsiteX0" fmla="*/ 197073 w 418619"/>
                  <a:gd name="connsiteY0" fmla="*/ 64 h 572047"/>
                  <a:gd name="connsiteX1" fmla="*/ 282798 w 418619"/>
                  <a:gd name="connsiteY1" fmla="*/ 31814 h 572047"/>
                  <a:gd name="connsiteX2" fmla="*/ 374873 w 418619"/>
                  <a:gd name="connsiteY2" fmla="*/ 117539 h 572047"/>
                  <a:gd name="connsiteX3" fmla="*/ 412973 w 418619"/>
                  <a:gd name="connsiteY3" fmla="*/ 228664 h 572047"/>
                  <a:gd name="connsiteX4" fmla="*/ 416148 w 418619"/>
                  <a:gd name="connsiteY4" fmla="*/ 339789 h 572047"/>
                  <a:gd name="connsiteX5" fmla="*/ 390748 w 418619"/>
                  <a:gd name="connsiteY5" fmla="*/ 457264 h 572047"/>
                  <a:gd name="connsiteX6" fmla="*/ 314548 w 418619"/>
                  <a:gd name="connsiteY6" fmla="*/ 536639 h 572047"/>
                  <a:gd name="connsiteX7" fmla="*/ 219298 w 418619"/>
                  <a:gd name="connsiteY7" fmla="*/ 571564 h 572047"/>
                  <a:gd name="connsiteX8" fmla="*/ 117698 w 418619"/>
                  <a:gd name="connsiteY8" fmla="*/ 552514 h 572047"/>
                  <a:gd name="connsiteX9" fmla="*/ 63723 w 418619"/>
                  <a:gd name="connsiteY9" fmla="*/ 492189 h 572047"/>
                  <a:gd name="connsiteX10" fmla="*/ 16098 w 418619"/>
                  <a:gd name="connsiteY10" fmla="*/ 384239 h 572047"/>
                  <a:gd name="connsiteX11" fmla="*/ 223 w 418619"/>
                  <a:gd name="connsiteY11" fmla="*/ 266764 h 572047"/>
                  <a:gd name="connsiteX12" fmla="*/ 9748 w 418619"/>
                  <a:gd name="connsiteY12" fmla="*/ 174689 h 572047"/>
                  <a:gd name="connsiteX13" fmla="*/ 47848 w 418619"/>
                  <a:gd name="connsiteY13" fmla="*/ 85789 h 572047"/>
                  <a:gd name="connsiteX14" fmla="*/ 124048 w 418619"/>
                  <a:gd name="connsiteY14" fmla="*/ 25464 h 572047"/>
                  <a:gd name="connsiteX15" fmla="*/ 197073 w 418619"/>
                  <a:gd name="connsiteY15" fmla="*/ 64 h 572047"/>
                  <a:gd name="connsiteX0" fmla="*/ 197073 w 418619"/>
                  <a:gd name="connsiteY0" fmla="*/ 64 h 571689"/>
                  <a:gd name="connsiteX1" fmla="*/ 282798 w 418619"/>
                  <a:gd name="connsiteY1" fmla="*/ 31814 h 571689"/>
                  <a:gd name="connsiteX2" fmla="*/ 374873 w 418619"/>
                  <a:gd name="connsiteY2" fmla="*/ 117539 h 571689"/>
                  <a:gd name="connsiteX3" fmla="*/ 412973 w 418619"/>
                  <a:gd name="connsiteY3" fmla="*/ 228664 h 571689"/>
                  <a:gd name="connsiteX4" fmla="*/ 416148 w 418619"/>
                  <a:gd name="connsiteY4" fmla="*/ 339789 h 571689"/>
                  <a:gd name="connsiteX5" fmla="*/ 390748 w 418619"/>
                  <a:gd name="connsiteY5" fmla="*/ 457264 h 571689"/>
                  <a:gd name="connsiteX6" fmla="*/ 314548 w 418619"/>
                  <a:gd name="connsiteY6" fmla="*/ 536639 h 571689"/>
                  <a:gd name="connsiteX7" fmla="*/ 219298 w 418619"/>
                  <a:gd name="connsiteY7" fmla="*/ 571564 h 571689"/>
                  <a:gd name="connsiteX8" fmla="*/ 130398 w 418619"/>
                  <a:gd name="connsiteY8" fmla="*/ 546164 h 571689"/>
                  <a:gd name="connsiteX9" fmla="*/ 63723 w 418619"/>
                  <a:gd name="connsiteY9" fmla="*/ 492189 h 571689"/>
                  <a:gd name="connsiteX10" fmla="*/ 16098 w 418619"/>
                  <a:gd name="connsiteY10" fmla="*/ 384239 h 571689"/>
                  <a:gd name="connsiteX11" fmla="*/ 223 w 418619"/>
                  <a:gd name="connsiteY11" fmla="*/ 266764 h 571689"/>
                  <a:gd name="connsiteX12" fmla="*/ 9748 w 418619"/>
                  <a:gd name="connsiteY12" fmla="*/ 174689 h 571689"/>
                  <a:gd name="connsiteX13" fmla="*/ 47848 w 418619"/>
                  <a:gd name="connsiteY13" fmla="*/ 85789 h 571689"/>
                  <a:gd name="connsiteX14" fmla="*/ 124048 w 418619"/>
                  <a:gd name="connsiteY14" fmla="*/ 25464 h 571689"/>
                  <a:gd name="connsiteX15" fmla="*/ 197073 w 418619"/>
                  <a:gd name="connsiteY15" fmla="*/ 64 h 571689"/>
                  <a:gd name="connsiteX0" fmla="*/ 197073 w 418619"/>
                  <a:gd name="connsiteY0" fmla="*/ 18 h 571643"/>
                  <a:gd name="connsiteX1" fmla="*/ 301848 w 418619"/>
                  <a:gd name="connsiteY1" fmla="*/ 28593 h 571643"/>
                  <a:gd name="connsiteX2" fmla="*/ 374873 w 418619"/>
                  <a:gd name="connsiteY2" fmla="*/ 117493 h 571643"/>
                  <a:gd name="connsiteX3" fmla="*/ 412973 w 418619"/>
                  <a:gd name="connsiteY3" fmla="*/ 228618 h 571643"/>
                  <a:gd name="connsiteX4" fmla="*/ 416148 w 418619"/>
                  <a:gd name="connsiteY4" fmla="*/ 339743 h 571643"/>
                  <a:gd name="connsiteX5" fmla="*/ 390748 w 418619"/>
                  <a:gd name="connsiteY5" fmla="*/ 457218 h 571643"/>
                  <a:gd name="connsiteX6" fmla="*/ 314548 w 418619"/>
                  <a:gd name="connsiteY6" fmla="*/ 536593 h 571643"/>
                  <a:gd name="connsiteX7" fmla="*/ 219298 w 418619"/>
                  <a:gd name="connsiteY7" fmla="*/ 571518 h 571643"/>
                  <a:gd name="connsiteX8" fmla="*/ 130398 w 418619"/>
                  <a:gd name="connsiteY8" fmla="*/ 546118 h 571643"/>
                  <a:gd name="connsiteX9" fmla="*/ 63723 w 418619"/>
                  <a:gd name="connsiteY9" fmla="*/ 492143 h 571643"/>
                  <a:gd name="connsiteX10" fmla="*/ 16098 w 418619"/>
                  <a:gd name="connsiteY10" fmla="*/ 384193 h 571643"/>
                  <a:gd name="connsiteX11" fmla="*/ 223 w 418619"/>
                  <a:gd name="connsiteY11" fmla="*/ 266718 h 571643"/>
                  <a:gd name="connsiteX12" fmla="*/ 9748 w 418619"/>
                  <a:gd name="connsiteY12" fmla="*/ 174643 h 571643"/>
                  <a:gd name="connsiteX13" fmla="*/ 47848 w 418619"/>
                  <a:gd name="connsiteY13" fmla="*/ 85743 h 571643"/>
                  <a:gd name="connsiteX14" fmla="*/ 124048 w 418619"/>
                  <a:gd name="connsiteY14" fmla="*/ 25418 h 571643"/>
                  <a:gd name="connsiteX15" fmla="*/ 197073 w 418619"/>
                  <a:gd name="connsiteY15" fmla="*/ 18 h 571643"/>
                  <a:gd name="connsiteX0" fmla="*/ 212948 w 418619"/>
                  <a:gd name="connsiteY0" fmla="*/ 14 h 574814"/>
                  <a:gd name="connsiteX1" fmla="*/ 301848 w 418619"/>
                  <a:gd name="connsiteY1" fmla="*/ 31764 h 574814"/>
                  <a:gd name="connsiteX2" fmla="*/ 374873 w 418619"/>
                  <a:gd name="connsiteY2" fmla="*/ 120664 h 574814"/>
                  <a:gd name="connsiteX3" fmla="*/ 412973 w 418619"/>
                  <a:gd name="connsiteY3" fmla="*/ 231789 h 574814"/>
                  <a:gd name="connsiteX4" fmla="*/ 416148 w 418619"/>
                  <a:gd name="connsiteY4" fmla="*/ 342914 h 574814"/>
                  <a:gd name="connsiteX5" fmla="*/ 390748 w 418619"/>
                  <a:gd name="connsiteY5" fmla="*/ 460389 h 574814"/>
                  <a:gd name="connsiteX6" fmla="*/ 314548 w 418619"/>
                  <a:gd name="connsiteY6" fmla="*/ 539764 h 574814"/>
                  <a:gd name="connsiteX7" fmla="*/ 219298 w 418619"/>
                  <a:gd name="connsiteY7" fmla="*/ 574689 h 574814"/>
                  <a:gd name="connsiteX8" fmla="*/ 130398 w 418619"/>
                  <a:gd name="connsiteY8" fmla="*/ 549289 h 574814"/>
                  <a:gd name="connsiteX9" fmla="*/ 63723 w 418619"/>
                  <a:gd name="connsiteY9" fmla="*/ 495314 h 574814"/>
                  <a:gd name="connsiteX10" fmla="*/ 16098 w 418619"/>
                  <a:gd name="connsiteY10" fmla="*/ 387364 h 574814"/>
                  <a:gd name="connsiteX11" fmla="*/ 223 w 418619"/>
                  <a:gd name="connsiteY11" fmla="*/ 269889 h 574814"/>
                  <a:gd name="connsiteX12" fmla="*/ 9748 w 418619"/>
                  <a:gd name="connsiteY12" fmla="*/ 177814 h 574814"/>
                  <a:gd name="connsiteX13" fmla="*/ 47848 w 418619"/>
                  <a:gd name="connsiteY13" fmla="*/ 88914 h 574814"/>
                  <a:gd name="connsiteX14" fmla="*/ 124048 w 418619"/>
                  <a:gd name="connsiteY14" fmla="*/ 28589 h 574814"/>
                  <a:gd name="connsiteX15" fmla="*/ 212948 w 418619"/>
                  <a:gd name="connsiteY15" fmla="*/ 14 h 574814"/>
                  <a:gd name="connsiteX0" fmla="*/ 213247 w 418918"/>
                  <a:gd name="connsiteY0" fmla="*/ 14 h 574814"/>
                  <a:gd name="connsiteX1" fmla="*/ 302147 w 418918"/>
                  <a:gd name="connsiteY1" fmla="*/ 31764 h 574814"/>
                  <a:gd name="connsiteX2" fmla="*/ 375172 w 418918"/>
                  <a:gd name="connsiteY2" fmla="*/ 120664 h 574814"/>
                  <a:gd name="connsiteX3" fmla="*/ 413272 w 418918"/>
                  <a:gd name="connsiteY3" fmla="*/ 231789 h 574814"/>
                  <a:gd name="connsiteX4" fmla="*/ 416447 w 418918"/>
                  <a:gd name="connsiteY4" fmla="*/ 342914 h 574814"/>
                  <a:gd name="connsiteX5" fmla="*/ 391047 w 418918"/>
                  <a:gd name="connsiteY5" fmla="*/ 460389 h 574814"/>
                  <a:gd name="connsiteX6" fmla="*/ 314847 w 418918"/>
                  <a:gd name="connsiteY6" fmla="*/ 539764 h 574814"/>
                  <a:gd name="connsiteX7" fmla="*/ 219597 w 418918"/>
                  <a:gd name="connsiteY7" fmla="*/ 574689 h 574814"/>
                  <a:gd name="connsiteX8" fmla="*/ 130697 w 418918"/>
                  <a:gd name="connsiteY8" fmla="*/ 549289 h 574814"/>
                  <a:gd name="connsiteX9" fmla="*/ 64022 w 418918"/>
                  <a:gd name="connsiteY9" fmla="*/ 495314 h 574814"/>
                  <a:gd name="connsiteX10" fmla="*/ 16397 w 418918"/>
                  <a:gd name="connsiteY10" fmla="*/ 387364 h 574814"/>
                  <a:gd name="connsiteX11" fmla="*/ 522 w 418918"/>
                  <a:gd name="connsiteY11" fmla="*/ 269889 h 574814"/>
                  <a:gd name="connsiteX12" fmla="*/ 10047 w 418918"/>
                  <a:gd name="connsiteY12" fmla="*/ 177814 h 574814"/>
                  <a:gd name="connsiteX13" fmla="*/ 67197 w 418918"/>
                  <a:gd name="connsiteY13" fmla="*/ 82564 h 574814"/>
                  <a:gd name="connsiteX14" fmla="*/ 124347 w 418918"/>
                  <a:gd name="connsiteY14" fmla="*/ 28589 h 574814"/>
                  <a:gd name="connsiteX15" fmla="*/ 213247 w 418918"/>
                  <a:gd name="connsiteY15" fmla="*/ 14 h 574814"/>
                  <a:gd name="connsiteX0" fmla="*/ 212840 w 418511"/>
                  <a:gd name="connsiteY0" fmla="*/ 14 h 574814"/>
                  <a:gd name="connsiteX1" fmla="*/ 301740 w 418511"/>
                  <a:gd name="connsiteY1" fmla="*/ 31764 h 574814"/>
                  <a:gd name="connsiteX2" fmla="*/ 374765 w 418511"/>
                  <a:gd name="connsiteY2" fmla="*/ 120664 h 574814"/>
                  <a:gd name="connsiteX3" fmla="*/ 412865 w 418511"/>
                  <a:gd name="connsiteY3" fmla="*/ 231789 h 574814"/>
                  <a:gd name="connsiteX4" fmla="*/ 416040 w 418511"/>
                  <a:gd name="connsiteY4" fmla="*/ 342914 h 574814"/>
                  <a:gd name="connsiteX5" fmla="*/ 390640 w 418511"/>
                  <a:gd name="connsiteY5" fmla="*/ 460389 h 574814"/>
                  <a:gd name="connsiteX6" fmla="*/ 314440 w 418511"/>
                  <a:gd name="connsiteY6" fmla="*/ 539764 h 574814"/>
                  <a:gd name="connsiteX7" fmla="*/ 219190 w 418511"/>
                  <a:gd name="connsiteY7" fmla="*/ 574689 h 574814"/>
                  <a:gd name="connsiteX8" fmla="*/ 130290 w 418511"/>
                  <a:gd name="connsiteY8" fmla="*/ 549289 h 574814"/>
                  <a:gd name="connsiteX9" fmla="*/ 63615 w 418511"/>
                  <a:gd name="connsiteY9" fmla="*/ 495314 h 574814"/>
                  <a:gd name="connsiteX10" fmla="*/ 15990 w 418511"/>
                  <a:gd name="connsiteY10" fmla="*/ 387364 h 574814"/>
                  <a:gd name="connsiteX11" fmla="*/ 115 w 418511"/>
                  <a:gd name="connsiteY11" fmla="*/ 269889 h 574814"/>
                  <a:gd name="connsiteX12" fmla="*/ 22340 w 418511"/>
                  <a:gd name="connsiteY12" fmla="*/ 171464 h 574814"/>
                  <a:gd name="connsiteX13" fmla="*/ 66790 w 418511"/>
                  <a:gd name="connsiteY13" fmla="*/ 82564 h 574814"/>
                  <a:gd name="connsiteX14" fmla="*/ 123940 w 418511"/>
                  <a:gd name="connsiteY14" fmla="*/ 28589 h 574814"/>
                  <a:gd name="connsiteX15" fmla="*/ 212840 w 418511"/>
                  <a:gd name="connsiteY15" fmla="*/ 14 h 574814"/>
                  <a:gd name="connsiteX0" fmla="*/ 206706 w 412377"/>
                  <a:gd name="connsiteY0" fmla="*/ 14 h 574814"/>
                  <a:gd name="connsiteX1" fmla="*/ 295606 w 412377"/>
                  <a:gd name="connsiteY1" fmla="*/ 31764 h 574814"/>
                  <a:gd name="connsiteX2" fmla="*/ 368631 w 412377"/>
                  <a:gd name="connsiteY2" fmla="*/ 120664 h 574814"/>
                  <a:gd name="connsiteX3" fmla="*/ 406731 w 412377"/>
                  <a:gd name="connsiteY3" fmla="*/ 231789 h 574814"/>
                  <a:gd name="connsiteX4" fmla="*/ 409906 w 412377"/>
                  <a:gd name="connsiteY4" fmla="*/ 342914 h 574814"/>
                  <a:gd name="connsiteX5" fmla="*/ 384506 w 412377"/>
                  <a:gd name="connsiteY5" fmla="*/ 460389 h 574814"/>
                  <a:gd name="connsiteX6" fmla="*/ 308306 w 412377"/>
                  <a:gd name="connsiteY6" fmla="*/ 539764 h 574814"/>
                  <a:gd name="connsiteX7" fmla="*/ 213056 w 412377"/>
                  <a:gd name="connsiteY7" fmla="*/ 574689 h 574814"/>
                  <a:gd name="connsiteX8" fmla="*/ 124156 w 412377"/>
                  <a:gd name="connsiteY8" fmla="*/ 549289 h 574814"/>
                  <a:gd name="connsiteX9" fmla="*/ 57481 w 412377"/>
                  <a:gd name="connsiteY9" fmla="*/ 495314 h 574814"/>
                  <a:gd name="connsiteX10" fmla="*/ 9856 w 412377"/>
                  <a:gd name="connsiteY10" fmla="*/ 387364 h 574814"/>
                  <a:gd name="connsiteX11" fmla="*/ 331 w 412377"/>
                  <a:gd name="connsiteY11" fmla="*/ 285764 h 574814"/>
                  <a:gd name="connsiteX12" fmla="*/ 16206 w 412377"/>
                  <a:gd name="connsiteY12" fmla="*/ 171464 h 574814"/>
                  <a:gd name="connsiteX13" fmla="*/ 60656 w 412377"/>
                  <a:gd name="connsiteY13" fmla="*/ 82564 h 574814"/>
                  <a:gd name="connsiteX14" fmla="*/ 117806 w 412377"/>
                  <a:gd name="connsiteY14" fmla="*/ 28589 h 574814"/>
                  <a:gd name="connsiteX15" fmla="*/ 206706 w 412377"/>
                  <a:gd name="connsiteY15" fmla="*/ 14 h 574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12377" h="574814">
                    <a:moveTo>
                      <a:pt x="206706" y="14"/>
                    </a:moveTo>
                    <a:cubicBezTo>
                      <a:pt x="236339" y="543"/>
                      <a:pt x="268619" y="11656"/>
                      <a:pt x="295606" y="31764"/>
                    </a:cubicBezTo>
                    <a:cubicBezTo>
                      <a:pt x="322594" y="51872"/>
                      <a:pt x="350110" y="87327"/>
                      <a:pt x="368631" y="120664"/>
                    </a:cubicBezTo>
                    <a:cubicBezTo>
                      <a:pt x="387152" y="154002"/>
                      <a:pt x="399852" y="194747"/>
                      <a:pt x="406731" y="231789"/>
                    </a:cubicBezTo>
                    <a:cubicBezTo>
                      <a:pt x="413610" y="268831"/>
                      <a:pt x="413610" y="304814"/>
                      <a:pt x="409906" y="342914"/>
                    </a:cubicBezTo>
                    <a:cubicBezTo>
                      <a:pt x="406202" y="381014"/>
                      <a:pt x="401439" y="427581"/>
                      <a:pt x="384506" y="460389"/>
                    </a:cubicBezTo>
                    <a:cubicBezTo>
                      <a:pt x="367573" y="493197"/>
                      <a:pt x="336881" y="520714"/>
                      <a:pt x="308306" y="539764"/>
                    </a:cubicBezTo>
                    <a:cubicBezTo>
                      <a:pt x="279731" y="558814"/>
                      <a:pt x="243748" y="573102"/>
                      <a:pt x="213056" y="574689"/>
                    </a:cubicBezTo>
                    <a:cubicBezTo>
                      <a:pt x="182364" y="576277"/>
                      <a:pt x="150085" y="562518"/>
                      <a:pt x="124156" y="549289"/>
                    </a:cubicBezTo>
                    <a:cubicBezTo>
                      <a:pt x="98227" y="536060"/>
                      <a:pt x="76531" y="522301"/>
                      <a:pt x="57481" y="495314"/>
                    </a:cubicBezTo>
                    <a:cubicBezTo>
                      <a:pt x="38431" y="468327"/>
                      <a:pt x="19381" y="422289"/>
                      <a:pt x="9856" y="387364"/>
                    </a:cubicBezTo>
                    <a:cubicBezTo>
                      <a:pt x="331" y="352439"/>
                      <a:pt x="-727" y="321747"/>
                      <a:pt x="331" y="285764"/>
                    </a:cubicBezTo>
                    <a:cubicBezTo>
                      <a:pt x="1389" y="249781"/>
                      <a:pt x="6152" y="205331"/>
                      <a:pt x="16206" y="171464"/>
                    </a:cubicBezTo>
                    <a:cubicBezTo>
                      <a:pt x="26260" y="137597"/>
                      <a:pt x="43193" y="106906"/>
                      <a:pt x="60656" y="82564"/>
                    </a:cubicBezTo>
                    <a:cubicBezTo>
                      <a:pt x="78119" y="58222"/>
                      <a:pt x="93464" y="42347"/>
                      <a:pt x="117806" y="28589"/>
                    </a:cubicBezTo>
                    <a:cubicBezTo>
                      <a:pt x="142148" y="14831"/>
                      <a:pt x="177073" y="-515"/>
                      <a:pt x="206706" y="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 rot="838629">
                <a:off x="3337617" y="-905880"/>
                <a:ext cx="428465" cy="544494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3842 w 435388"/>
                  <a:gd name="connsiteY0" fmla="*/ 64 h 553649"/>
                  <a:gd name="connsiteX1" fmla="*/ 299567 w 435388"/>
                  <a:gd name="connsiteY1" fmla="*/ 31814 h 553649"/>
                  <a:gd name="connsiteX2" fmla="*/ 391642 w 435388"/>
                  <a:gd name="connsiteY2" fmla="*/ 117539 h 553649"/>
                  <a:gd name="connsiteX3" fmla="*/ 429742 w 435388"/>
                  <a:gd name="connsiteY3" fmla="*/ 228664 h 553649"/>
                  <a:gd name="connsiteX4" fmla="*/ 432917 w 435388"/>
                  <a:gd name="connsiteY4" fmla="*/ 339789 h 553649"/>
                  <a:gd name="connsiteX5" fmla="*/ 407517 w 435388"/>
                  <a:gd name="connsiteY5" fmla="*/ 457264 h 553649"/>
                  <a:gd name="connsiteX6" fmla="*/ 331317 w 435388"/>
                  <a:gd name="connsiteY6" fmla="*/ 536639 h 553649"/>
                  <a:gd name="connsiteX7" fmla="*/ 236874 w 435388"/>
                  <a:gd name="connsiteY7" fmla="*/ 535373 h 553649"/>
                  <a:gd name="connsiteX8" fmla="*/ 134467 w 435388"/>
                  <a:gd name="connsiteY8" fmla="*/ 552514 h 553649"/>
                  <a:gd name="connsiteX9" fmla="*/ 61442 w 435388"/>
                  <a:gd name="connsiteY9" fmla="*/ 498539 h 553649"/>
                  <a:gd name="connsiteX10" fmla="*/ 7467 w 435388"/>
                  <a:gd name="connsiteY10" fmla="*/ 384239 h 553649"/>
                  <a:gd name="connsiteX11" fmla="*/ 1117 w 435388"/>
                  <a:gd name="connsiteY11" fmla="*/ 266764 h 553649"/>
                  <a:gd name="connsiteX12" fmla="*/ 13817 w 435388"/>
                  <a:gd name="connsiteY12" fmla="*/ 174689 h 553649"/>
                  <a:gd name="connsiteX13" fmla="*/ 64617 w 435388"/>
                  <a:gd name="connsiteY13" fmla="*/ 85789 h 553649"/>
                  <a:gd name="connsiteX14" fmla="*/ 140817 w 435388"/>
                  <a:gd name="connsiteY14" fmla="*/ 25464 h 553649"/>
                  <a:gd name="connsiteX15" fmla="*/ 213842 w 435388"/>
                  <a:gd name="connsiteY15" fmla="*/ 64 h 553649"/>
                  <a:gd name="connsiteX0" fmla="*/ 213842 w 435388"/>
                  <a:gd name="connsiteY0" fmla="*/ 64 h 553764"/>
                  <a:gd name="connsiteX1" fmla="*/ 299567 w 435388"/>
                  <a:gd name="connsiteY1" fmla="*/ 31814 h 553764"/>
                  <a:gd name="connsiteX2" fmla="*/ 391642 w 435388"/>
                  <a:gd name="connsiteY2" fmla="*/ 117539 h 553764"/>
                  <a:gd name="connsiteX3" fmla="*/ 429742 w 435388"/>
                  <a:gd name="connsiteY3" fmla="*/ 228664 h 553764"/>
                  <a:gd name="connsiteX4" fmla="*/ 432917 w 435388"/>
                  <a:gd name="connsiteY4" fmla="*/ 339789 h 553764"/>
                  <a:gd name="connsiteX5" fmla="*/ 407517 w 435388"/>
                  <a:gd name="connsiteY5" fmla="*/ 457264 h 553764"/>
                  <a:gd name="connsiteX6" fmla="*/ 311311 w 435388"/>
                  <a:gd name="connsiteY6" fmla="*/ 521988 h 553764"/>
                  <a:gd name="connsiteX7" fmla="*/ 236874 w 435388"/>
                  <a:gd name="connsiteY7" fmla="*/ 535373 h 553764"/>
                  <a:gd name="connsiteX8" fmla="*/ 134467 w 435388"/>
                  <a:gd name="connsiteY8" fmla="*/ 552514 h 553764"/>
                  <a:gd name="connsiteX9" fmla="*/ 61442 w 435388"/>
                  <a:gd name="connsiteY9" fmla="*/ 498539 h 553764"/>
                  <a:gd name="connsiteX10" fmla="*/ 7467 w 435388"/>
                  <a:gd name="connsiteY10" fmla="*/ 384239 h 553764"/>
                  <a:gd name="connsiteX11" fmla="*/ 1117 w 435388"/>
                  <a:gd name="connsiteY11" fmla="*/ 266764 h 553764"/>
                  <a:gd name="connsiteX12" fmla="*/ 13817 w 435388"/>
                  <a:gd name="connsiteY12" fmla="*/ 174689 h 553764"/>
                  <a:gd name="connsiteX13" fmla="*/ 64617 w 435388"/>
                  <a:gd name="connsiteY13" fmla="*/ 85789 h 553764"/>
                  <a:gd name="connsiteX14" fmla="*/ 140817 w 435388"/>
                  <a:gd name="connsiteY14" fmla="*/ 25464 h 553764"/>
                  <a:gd name="connsiteX15" fmla="*/ 213842 w 435388"/>
                  <a:gd name="connsiteY15" fmla="*/ 64 h 553764"/>
                  <a:gd name="connsiteX0" fmla="*/ 213842 w 437384"/>
                  <a:gd name="connsiteY0" fmla="*/ 64 h 553764"/>
                  <a:gd name="connsiteX1" fmla="*/ 299567 w 437384"/>
                  <a:gd name="connsiteY1" fmla="*/ 31814 h 553764"/>
                  <a:gd name="connsiteX2" fmla="*/ 391642 w 437384"/>
                  <a:gd name="connsiteY2" fmla="*/ 117539 h 553764"/>
                  <a:gd name="connsiteX3" fmla="*/ 429742 w 437384"/>
                  <a:gd name="connsiteY3" fmla="*/ 228664 h 553764"/>
                  <a:gd name="connsiteX4" fmla="*/ 432917 w 437384"/>
                  <a:gd name="connsiteY4" fmla="*/ 339789 h 553764"/>
                  <a:gd name="connsiteX5" fmla="*/ 379815 w 437384"/>
                  <a:gd name="connsiteY5" fmla="*/ 437984 h 553764"/>
                  <a:gd name="connsiteX6" fmla="*/ 311311 w 437384"/>
                  <a:gd name="connsiteY6" fmla="*/ 521988 h 553764"/>
                  <a:gd name="connsiteX7" fmla="*/ 236874 w 437384"/>
                  <a:gd name="connsiteY7" fmla="*/ 535373 h 553764"/>
                  <a:gd name="connsiteX8" fmla="*/ 134467 w 437384"/>
                  <a:gd name="connsiteY8" fmla="*/ 552514 h 553764"/>
                  <a:gd name="connsiteX9" fmla="*/ 61442 w 437384"/>
                  <a:gd name="connsiteY9" fmla="*/ 498539 h 553764"/>
                  <a:gd name="connsiteX10" fmla="*/ 7467 w 437384"/>
                  <a:gd name="connsiteY10" fmla="*/ 384239 h 553764"/>
                  <a:gd name="connsiteX11" fmla="*/ 1117 w 437384"/>
                  <a:gd name="connsiteY11" fmla="*/ 266764 h 553764"/>
                  <a:gd name="connsiteX12" fmla="*/ 13817 w 437384"/>
                  <a:gd name="connsiteY12" fmla="*/ 174689 h 553764"/>
                  <a:gd name="connsiteX13" fmla="*/ 64617 w 437384"/>
                  <a:gd name="connsiteY13" fmla="*/ 85789 h 553764"/>
                  <a:gd name="connsiteX14" fmla="*/ 140817 w 437384"/>
                  <a:gd name="connsiteY14" fmla="*/ 25464 h 553764"/>
                  <a:gd name="connsiteX15" fmla="*/ 213842 w 437384"/>
                  <a:gd name="connsiteY15" fmla="*/ 64 h 553764"/>
                  <a:gd name="connsiteX0" fmla="*/ 213842 w 436489"/>
                  <a:gd name="connsiteY0" fmla="*/ 64 h 553764"/>
                  <a:gd name="connsiteX1" fmla="*/ 299567 w 436489"/>
                  <a:gd name="connsiteY1" fmla="*/ 31814 h 553764"/>
                  <a:gd name="connsiteX2" fmla="*/ 391642 w 436489"/>
                  <a:gd name="connsiteY2" fmla="*/ 117539 h 553764"/>
                  <a:gd name="connsiteX3" fmla="*/ 429742 w 436489"/>
                  <a:gd name="connsiteY3" fmla="*/ 228664 h 553764"/>
                  <a:gd name="connsiteX4" fmla="*/ 432917 w 436489"/>
                  <a:gd name="connsiteY4" fmla="*/ 339789 h 553764"/>
                  <a:gd name="connsiteX5" fmla="*/ 392125 w 436489"/>
                  <a:gd name="connsiteY5" fmla="*/ 448007 h 553764"/>
                  <a:gd name="connsiteX6" fmla="*/ 311311 w 436489"/>
                  <a:gd name="connsiteY6" fmla="*/ 521988 h 553764"/>
                  <a:gd name="connsiteX7" fmla="*/ 236874 w 436489"/>
                  <a:gd name="connsiteY7" fmla="*/ 535373 h 553764"/>
                  <a:gd name="connsiteX8" fmla="*/ 134467 w 436489"/>
                  <a:gd name="connsiteY8" fmla="*/ 552514 h 553764"/>
                  <a:gd name="connsiteX9" fmla="*/ 61442 w 436489"/>
                  <a:gd name="connsiteY9" fmla="*/ 498539 h 553764"/>
                  <a:gd name="connsiteX10" fmla="*/ 7467 w 436489"/>
                  <a:gd name="connsiteY10" fmla="*/ 384239 h 553764"/>
                  <a:gd name="connsiteX11" fmla="*/ 1117 w 436489"/>
                  <a:gd name="connsiteY11" fmla="*/ 266764 h 553764"/>
                  <a:gd name="connsiteX12" fmla="*/ 13817 w 436489"/>
                  <a:gd name="connsiteY12" fmla="*/ 174689 h 553764"/>
                  <a:gd name="connsiteX13" fmla="*/ 64617 w 436489"/>
                  <a:gd name="connsiteY13" fmla="*/ 85789 h 553764"/>
                  <a:gd name="connsiteX14" fmla="*/ 140817 w 436489"/>
                  <a:gd name="connsiteY14" fmla="*/ 25464 h 553764"/>
                  <a:gd name="connsiteX15" fmla="*/ 213842 w 436489"/>
                  <a:gd name="connsiteY15" fmla="*/ 64 h 553764"/>
                  <a:gd name="connsiteX0" fmla="*/ 213842 w 430585"/>
                  <a:gd name="connsiteY0" fmla="*/ 64 h 553764"/>
                  <a:gd name="connsiteX1" fmla="*/ 299567 w 430585"/>
                  <a:gd name="connsiteY1" fmla="*/ 31814 h 553764"/>
                  <a:gd name="connsiteX2" fmla="*/ 391642 w 430585"/>
                  <a:gd name="connsiteY2" fmla="*/ 117539 h 553764"/>
                  <a:gd name="connsiteX3" fmla="*/ 429742 w 430585"/>
                  <a:gd name="connsiteY3" fmla="*/ 228664 h 553764"/>
                  <a:gd name="connsiteX4" fmla="*/ 415979 w 430585"/>
                  <a:gd name="connsiteY4" fmla="*/ 337461 h 553764"/>
                  <a:gd name="connsiteX5" fmla="*/ 392125 w 430585"/>
                  <a:gd name="connsiteY5" fmla="*/ 448007 h 553764"/>
                  <a:gd name="connsiteX6" fmla="*/ 311311 w 430585"/>
                  <a:gd name="connsiteY6" fmla="*/ 521988 h 553764"/>
                  <a:gd name="connsiteX7" fmla="*/ 236874 w 430585"/>
                  <a:gd name="connsiteY7" fmla="*/ 535373 h 553764"/>
                  <a:gd name="connsiteX8" fmla="*/ 134467 w 430585"/>
                  <a:gd name="connsiteY8" fmla="*/ 552514 h 553764"/>
                  <a:gd name="connsiteX9" fmla="*/ 61442 w 430585"/>
                  <a:gd name="connsiteY9" fmla="*/ 498539 h 553764"/>
                  <a:gd name="connsiteX10" fmla="*/ 7467 w 430585"/>
                  <a:gd name="connsiteY10" fmla="*/ 384239 h 553764"/>
                  <a:gd name="connsiteX11" fmla="*/ 1117 w 430585"/>
                  <a:gd name="connsiteY11" fmla="*/ 266764 h 553764"/>
                  <a:gd name="connsiteX12" fmla="*/ 13817 w 430585"/>
                  <a:gd name="connsiteY12" fmla="*/ 174689 h 553764"/>
                  <a:gd name="connsiteX13" fmla="*/ 64617 w 430585"/>
                  <a:gd name="connsiteY13" fmla="*/ 85789 h 553764"/>
                  <a:gd name="connsiteX14" fmla="*/ 140817 w 430585"/>
                  <a:gd name="connsiteY14" fmla="*/ 25464 h 553764"/>
                  <a:gd name="connsiteX15" fmla="*/ 213842 w 430585"/>
                  <a:gd name="connsiteY15" fmla="*/ 64 h 553764"/>
                  <a:gd name="connsiteX0" fmla="*/ 213842 w 435963"/>
                  <a:gd name="connsiteY0" fmla="*/ 64 h 553764"/>
                  <a:gd name="connsiteX1" fmla="*/ 299567 w 435963"/>
                  <a:gd name="connsiteY1" fmla="*/ 31814 h 553764"/>
                  <a:gd name="connsiteX2" fmla="*/ 391642 w 435963"/>
                  <a:gd name="connsiteY2" fmla="*/ 117539 h 553764"/>
                  <a:gd name="connsiteX3" fmla="*/ 429742 w 435963"/>
                  <a:gd name="connsiteY3" fmla="*/ 228664 h 553764"/>
                  <a:gd name="connsiteX4" fmla="*/ 432151 w 435963"/>
                  <a:gd name="connsiteY4" fmla="*/ 336708 h 553764"/>
                  <a:gd name="connsiteX5" fmla="*/ 392125 w 435963"/>
                  <a:gd name="connsiteY5" fmla="*/ 448007 h 553764"/>
                  <a:gd name="connsiteX6" fmla="*/ 311311 w 435963"/>
                  <a:gd name="connsiteY6" fmla="*/ 521988 h 553764"/>
                  <a:gd name="connsiteX7" fmla="*/ 236874 w 435963"/>
                  <a:gd name="connsiteY7" fmla="*/ 535373 h 553764"/>
                  <a:gd name="connsiteX8" fmla="*/ 134467 w 435963"/>
                  <a:gd name="connsiteY8" fmla="*/ 552514 h 553764"/>
                  <a:gd name="connsiteX9" fmla="*/ 61442 w 435963"/>
                  <a:gd name="connsiteY9" fmla="*/ 498539 h 553764"/>
                  <a:gd name="connsiteX10" fmla="*/ 7467 w 435963"/>
                  <a:gd name="connsiteY10" fmla="*/ 384239 h 553764"/>
                  <a:gd name="connsiteX11" fmla="*/ 1117 w 435963"/>
                  <a:gd name="connsiteY11" fmla="*/ 266764 h 553764"/>
                  <a:gd name="connsiteX12" fmla="*/ 13817 w 435963"/>
                  <a:gd name="connsiteY12" fmla="*/ 174689 h 553764"/>
                  <a:gd name="connsiteX13" fmla="*/ 64617 w 435963"/>
                  <a:gd name="connsiteY13" fmla="*/ 85789 h 553764"/>
                  <a:gd name="connsiteX14" fmla="*/ 140817 w 435963"/>
                  <a:gd name="connsiteY14" fmla="*/ 25464 h 553764"/>
                  <a:gd name="connsiteX15" fmla="*/ 213842 w 435963"/>
                  <a:gd name="connsiteY15" fmla="*/ 64 h 553764"/>
                  <a:gd name="connsiteX0" fmla="*/ 213842 w 445884"/>
                  <a:gd name="connsiteY0" fmla="*/ 64 h 553764"/>
                  <a:gd name="connsiteX1" fmla="*/ 299567 w 445884"/>
                  <a:gd name="connsiteY1" fmla="*/ 31814 h 553764"/>
                  <a:gd name="connsiteX2" fmla="*/ 391642 w 445884"/>
                  <a:gd name="connsiteY2" fmla="*/ 117539 h 553764"/>
                  <a:gd name="connsiteX3" fmla="*/ 443613 w 445884"/>
                  <a:gd name="connsiteY3" fmla="*/ 218668 h 553764"/>
                  <a:gd name="connsiteX4" fmla="*/ 432151 w 445884"/>
                  <a:gd name="connsiteY4" fmla="*/ 336708 h 553764"/>
                  <a:gd name="connsiteX5" fmla="*/ 392125 w 445884"/>
                  <a:gd name="connsiteY5" fmla="*/ 448007 h 553764"/>
                  <a:gd name="connsiteX6" fmla="*/ 311311 w 445884"/>
                  <a:gd name="connsiteY6" fmla="*/ 521988 h 553764"/>
                  <a:gd name="connsiteX7" fmla="*/ 236874 w 445884"/>
                  <a:gd name="connsiteY7" fmla="*/ 535373 h 553764"/>
                  <a:gd name="connsiteX8" fmla="*/ 134467 w 445884"/>
                  <a:gd name="connsiteY8" fmla="*/ 552514 h 553764"/>
                  <a:gd name="connsiteX9" fmla="*/ 61442 w 445884"/>
                  <a:gd name="connsiteY9" fmla="*/ 498539 h 553764"/>
                  <a:gd name="connsiteX10" fmla="*/ 7467 w 445884"/>
                  <a:gd name="connsiteY10" fmla="*/ 384239 h 553764"/>
                  <a:gd name="connsiteX11" fmla="*/ 1117 w 445884"/>
                  <a:gd name="connsiteY11" fmla="*/ 266764 h 553764"/>
                  <a:gd name="connsiteX12" fmla="*/ 13817 w 445884"/>
                  <a:gd name="connsiteY12" fmla="*/ 174689 h 553764"/>
                  <a:gd name="connsiteX13" fmla="*/ 64617 w 445884"/>
                  <a:gd name="connsiteY13" fmla="*/ 85789 h 553764"/>
                  <a:gd name="connsiteX14" fmla="*/ 140817 w 445884"/>
                  <a:gd name="connsiteY14" fmla="*/ 25464 h 553764"/>
                  <a:gd name="connsiteX15" fmla="*/ 213842 w 445884"/>
                  <a:gd name="connsiteY15" fmla="*/ 64 h 553764"/>
                  <a:gd name="connsiteX0" fmla="*/ 213842 w 446149"/>
                  <a:gd name="connsiteY0" fmla="*/ 64 h 553764"/>
                  <a:gd name="connsiteX1" fmla="*/ 299567 w 446149"/>
                  <a:gd name="connsiteY1" fmla="*/ 31814 h 553764"/>
                  <a:gd name="connsiteX2" fmla="*/ 387808 w 446149"/>
                  <a:gd name="connsiteY2" fmla="*/ 102134 h 553764"/>
                  <a:gd name="connsiteX3" fmla="*/ 443613 w 446149"/>
                  <a:gd name="connsiteY3" fmla="*/ 218668 h 553764"/>
                  <a:gd name="connsiteX4" fmla="*/ 432151 w 446149"/>
                  <a:gd name="connsiteY4" fmla="*/ 336708 h 553764"/>
                  <a:gd name="connsiteX5" fmla="*/ 392125 w 446149"/>
                  <a:gd name="connsiteY5" fmla="*/ 448007 h 553764"/>
                  <a:gd name="connsiteX6" fmla="*/ 311311 w 446149"/>
                  <a:gd name="connsiteY6" fmla="*/ 521988 h 553764"/>
                  <a:gd name="connsiteX7" fmla="*/ 236874 w 446149"/>
                  <a:gd name="connsiteY7" fmla="*/ 535373 h 553764"/>
                  <a:gd name="connsiteX8" fmla="*/ 134467 w 446149"/>
                  <a:gd name="connsiteY8" fmla="*/ 552514 h 553764"/>
                  <a:gd name="connsiteX9" fmla="*/ 61442 w 446149"/>
                  <a:gd name="connsiteY9" fmla="*/ 498539 h 553764"/>
                  <a:gd name="connsiteX10" fmla="*/ 7467 w 446149"/>
                  <a:gd name="connsiteY10" fmla="*/ 384239 h 553764"/>
                  <a:gd name="connsiteX11" fmla="*/ 1117 w 446149"/>
                  <a:gd name="connsiteY11" fmla="*/ 266764 h 553764"/>
                  <a:gd name="connsiteX12" fmla="*/ 13817 w 446149"/>
                  <a:gd name="connsiteY12" fmla="*/ 174689 h 553764"/>
                  <a:gd name="connsiteX13" fmla="*/ 64617 w 446149"/>
                  <a:gd name="connsiteY13" fmla="*/ 85789 h 553764"/>
                  <a:gd name="connsiteX14" fmla="*/ 140817 w 446149"/>
                  <a:gd name="connsiteY14" fmla="*/ 25464 h 553764"/>
                  <a:gd name="connsiteX15" fmla="*/ 213842 w 446149"/>
                  <a:gd name="connsiteY15" fmla="*/ 64 h 553764"/>
                  <a:gd name="connsiteX0" fmla="*/ 213842 w 446149"/>
                  <a:gd name="connsiteY0" fmla="*/ 5 h 553705"/>
                  <a:gd name="connsiteX1" fmla="*/ 317286 w 446149"/>
                  <a:gd name="connsiteY1" fmla="*/ 24072 h 553705"/>
                  <a:gd name="connsiteX2" fmla="*/ 387808 w 446149"/>
                  <a:gd name="connsiteY2" fmla="*/ 102075 h 553705"/>
                  <a:gd name="connsiteX3" fmla="*/ 443613 w 446149"/>
                  <a:gd name="connsiteY3" fmla="*/ 218609 h 553705"/>
                  <a:gd name="connsiteX4" fmla="*/ 432151 w 446149"/>
                  <a:gd name="connsiteY4" fmla="*/ 336649 h 553705"/>
                  <a:gd name="connsiteX5" fmla="*/ 392125 w 446149"/>
                  <a:gd name="connsiteY5" fmla="*/ 447948 h 553705"/>
                  <a:gd name="connsiteX6" fmla="*/ 311311 w 446149"/>
                  <a:gd name="connsiteY6" fmla="*/ 521929 h 553705"/>
                  <a:gd name="connsiteX7" fmla="*/ 236874 w 446149"/>
                  <a:gd name="connsiteY7" fmla="*/ 535314 h 553705"/>
                  <a:gd name="connsiteX8" fmla="*/ 134467 w 446149"/>
                  <a:gd name="connsiteY8" fmla="*/ 552455 h 553705"/>
                  <a:gd name="connsiteX9" fmla="*/ 61442 w 446149"/>
                  <a:gd name="connsiteY9" fmla="*/ 498480 h 553705"/>
                  <a:gd name="connsiteX10" fmla="*/ 7467 w 446149"/>
                  <a:gd name="connsiteY10" fmla="*/ 384180 h 553705"/>
                  <a:gd name="connsiteX11" fmla="*/ 1117 w 446149"/>
                  <a:gd name="connsiteY11" fmla="*/ 266705 h 553705"/>
                  <a:gd name="connsiteX12" fmla="*/ 13817 w 446149"/>
                  <a:gd name="connsiteY12" fmla="*/ 174630 h 553705"/>
                  <a:gd name="connsiteX13" fmla="*/ 64617 w 446149"/>
                  <a:gd name="connsiteY13" fmla="*/ 85730 h 553705"/>
                  <a:gd name="connsiteX14" fmla="*/ 140817 w 446149"/>
                  <a:gd name="connsiteY14" fmla="*/ 25405 h 553705"/>
                  <a:gd name="connsiteX15" fmla="*/ 213842 w 446149"/>
                  <a:gd name="connsiteY15" fmla="*/ 5 h 553705"/>
                  <a:gd name="connsiteX0" fmla="*/ 213842 w 445567"/>
                  <a:gd name="connsiteY0" fmla="*/ 5 h 553705"/>
                  <a:gd name="connsiteX1" fmla="*/ 317286 w 445567"/>
                  <a:gd name="connsiteY1" fmla="*/ 24072 h 553705"/>
                  <a:gd name="connsiteX2" fmla="*/ 396284 w 445567"/>
                  <a:gd name="connsiteY2" fmla="*/ 96694 h 553705"/>
                  <a:gd name="connsiteX3" fmla="*/ 443613 w 445567"/>
                  <a:gd name="connsiteY3" fmla="*/ 218609 h 553705"/>
                  <a:gd name="connsiteX4" fmla="*/ 432151 w 445567"/>
                  <a:gd name="connsiteY4" fmla="*/ 336649 h 553705"/>
                  <a:gd name="connsiteX5" fmla="*/ 392125 w 445567"/>
                  <a:gd name="connsiteY5" fmla="*/ 447948 h 553705"/>
                  <a:gd name="connsiteX6" fmla="*/ 311311 w 445567"/>
                  <a:gd name="connsiteY6" fmla="*/ 521929 h 553705"/>
                  <a:gd name="connsiteX7" fmla="*/ 236874 w 445567"/>
                  <a:gd name="connsiteY7" fmla="*/ 535314 h 553705"/>
                  <a:gd name="connsiteX8" fmla="*/ 134467 w 445567"/>
                  <a:gd name="connsiteY8" fmla="*/ 552455 h 553705"/>
                  <a:gd name="connsiteX9" fmla="*/ 61442 w 445567"/>
                  <a:gd name="connsiteY9" fmla="*/ 498480 h 553705"/>
                  <a:gd name="connsiteX10" fmla="*/ 7467 w 445567"/>
                  <a:gd name="connsiteY10" fmla="*/ 384180 h 553705"/>
                  <a:gd name="connsiteX11" fmla="*/ 1117 w 445567"/>
                  <a:gd name="connsiteY11" fmla="*/ 266705 h 553705"/>
                  <a:gd name="connsiteX12" fmla="*/ 13817 w 445567"/>
                  <a:gd name="connsiteY12" fmla="*/ 174630 h 553705"/>
                  <a:gd name="connsiteX13" fmla="*/ 64617 w 445567"/>
                  <a:gd name="connsiteY13" fmla="*/ 85730 h 553705"/>
                  <a:gd name="connsiteX14" fmla="*/ 140817 w 445567"/>
                  <a:gd name="connsiteY14" fmla="*/ 25405 h 553705"/>
                  <a:gd name="connsiteX15" fmla="*/ 213842 w 445567"/>
                  <a:gd name="connsiteY15" fmla="*/ 5 h 553705"/>
                  <a:gd name="connsiteX0" fmla="*/ 221552 w 445567"/>
                  <a:gd name="connsiteY0" fmla="*/ 2 h 562165"/>
                  <a:gd name="connsiteX1" fmla="*/ 317286 w 445567"/>
                  <a:gd name="connsiteY1" fmla="*/ 32532 h 562165"/>
                  <a:gd name="connsiteX2" fmla="*/ 396284 w 445567"/>
                  <a:gd name="connsiteY2" fmla="*/ 105154 h 562165"/>
                  <a:gd name="connsiteX3" fmla="*/ 443613 w 445567"/>
                  <a:gd name="connsiteY3" fmla="*/ 227069 h 562165"/>
                  <a:gd name="connsiteX4" fmla="*/ 432151 w 445567"/>
                  <a:gd name="connsiteY4" fmla="*/ 345109 h 562165"/>
                  <a:gd name="connsiteX5" fmla="*/ 392125 w 445567"/>
                  <a:gd name="connsiteY5" fmla="*/ 456408 h 562165"/>
                  <a:gd name="connsiteX6" fmla="*/ 311311 w 445567"/>
                  <a:gd name="connsiteY6" fmla="*/ 530389 h 562165"/>
                  <a:gd name="connsiteX7" fmla="*/ 236874 w 445567"/>
                  <a:gd name="connsiteY7" fmla="*/ 543774 h 562165"/>
                  <a:gd name="connsiteX8" fmla="*/ 134467 w 445567"/>
                  <a:gd name="connsiteY8" fmla="*/ 560915 h 562165"/>
                  <a:gd name="connsiteX9" fmla="*/ 61442 w 445567"/>
                  <a:gd name="connsiteY9" fmla="*/ 506940 h 562165"/>
                  <a:gd name="connsiteX10" fmla="*/ 7467 w 445567"/>
                  <a:gd name="connsiteY10" fmla="*/ 392640 h 562165"/>
                  <a:gd name="connsiteX11" fmla="*/ 1117 w 445567"/>
                  <a:gd name="connsiteY11" fmla="*/ 275165 h 562165"/>
                  <a:gd name="connsiteX12" fmla="*/ 13817 w 445567"/>
                  <a:gd name="connsiteY12" fmla="*/ 183090 h 562165"/>
                  <a:gd name="connsiteX13" fmla="*/ 64617 w 445567"/>
                  <a:gd name="connsiteY13" fmla="*/ 94190 h 562165"/>
                  <a:gd name="connsiteX14" fmla="*/ 140817 w 445567"/>
                  <a:gd name="connsiteY14" fmla="*/ 33865 h 562165"/>
                  <a:gd name="connsiteX15" fmla="*/ 221552 w 445567"/>
                  <a:gd name="connsiteY15" fmla="*/ 2 h 562165"/>
                  <a:gd name="connsiteX0" fmla="*/ 221552 w 445567"/>
                  <a:gd name="connsiteY0" fmla="*/ 266 h 562429"/>
                  <a:gd name="connsiteX1" fmla="*/ 317286 w 445567"/>
                  <a:gd name="connsiteY1" fmla="*/ 32796 h 562429"/>
                  <a:gd name="connsiteX2" fmla="*/ 396284 w 445567"/>
                  <a:gd name="connsiteY2" fmla="*/ 105418 h 562429"/>
                  <a:gd name="connsiteX3" fmla="*/ 443613 w 445567"/>
                  <a:gd name="connsiteY3" fmla="*/ 227333 h 562429"/>
                  <a:gd name="connsiteX4" fmla="*/ 432151 w 445567"/>
                  <a:gd name="connsiteY4" fmla="*/ 345373 h 562429"/>
                  <a:gd name="connsiteX5" fmla="*/ 392125 w 445567"/>
                  <a:gd name="connsiteY5" fmla="*/ 456672 h 562429"/>
                  <a:gd name="connsiteX6" fmla="*/ 311311 w 445567"/>
                  <a:gd name="connsiteY6" fmla="*/ 530653 h 562429"/>
                  <a:gd name="connsiteX7" fmla="*/ 236874 w 445567"/>
                  <a:gd name="connsiteY7" fmla="*/ 544038 h 562429"/>
                  <a:gd name="connsiteX8" fmla="*/ 134467 w 445567"/>
                  <a:gd name="connsiteY8" fmla="*/ 561179 h 562429"/>
                  <a:gd name="connsiteX9" fmla="*/ 61442 w 445567"/>
                  <a:gd name="connsiteY9" fmla="*/ 507204 h 562429"/>
                  <a:gd name="connsiteX10" fmla="*/ 7467 w 445567"/>
                  <a:gd name="connsiteY10" fmla="*/ 392904 h 562429"/>
                  <a:gd name="connsiteX11" fmla="*/ 1117 w 445567"/>
                  <a:gd name="connsiteY11" fmla="*/ 275429 h 562429"/>
                  <a:gd name="connsiteX12" fmla="*/ 13817 w 445567"/>
                  <a:gd name="connsiteY12" fmla="*/ 183354 h 562429"/>
                  <a:gd name="connsiteX13" fmla="*/ 64617 w 445567"/>
                  <a:gd name="connsiteY13" fmla="*/ 94454 h 562429"/>
                  <a:gd name="connsiteX14" fmla="*/ 137749 w 445567"/>
                  <a:gd name="connsiteY14" fmla="*/ 21805 h 562429"/>
                  <a:gd name="connsiteX15" fmla="*/ 221552 w 445567"/>
                  <a:gd name="connsiteY15" fmla="*/ 266 h 562429"/>
                  <a:gd name="connsiteX0" fmla="*/ 222613 w 446628"/>
                  <a:gd name="connsiteY0" fmla="*/ 266 h 562429"/>
                  <a:gd name="connsiteX1" fmla="*/ 318347 w 446628"/>
                  <a:gd name="connsiteY1" fmla="*/ 32796 h 562429"/>
                  <a:gd name="connsiteX2" fmla="*/ 397345 w 446628"/>
                  <a:gd name="connsiteY2" fmla="*/ 105418 h 562429"/>
                  <a:gd name="connsiteX3" fmla="*/ 444674 w 446628"/>
                  <a:gd name="connsiteY3" fmla="*/ 227333 h 562429"/>
                  <a:gd name="connsiteX4" fmla="*/ 433212 w 446628"/>
                  <a:gd name="connsiteY4" fmla="*/ 345373 h 562429"/>
                  <a:gd name="connsiteX5" fmla="*/ 393186 w 446628"/>
                  <a:gd name="connsiteY5" fmla="*/ 456672 h 562429"/>
                  <a:gd name="connsiteX6" fmla="*/ 312372 w 446628"/>
                  <a:gd name="connsiteY6" fmla="*/ 530653 h 562429"/>
                  <a:gd name="connsiteX7" fmla="*/ 237935 w 446628"/>
                  <a:gd name="connsiteY7" fmla="*/ 544038 h 562429"/>
                  <a:gd name="connsiteX8" fmla="*/ 135528 w 446628"/>
                  <a:gd name="connsiteY8" fmla="*/ 561179 h 562429"/>
                  <a:gd name="connsiteX9" fmla="*/ 62503 w 446628"/>
                  <a:gd name="connsiteY9" fmla="*/ 507204 h 562429"/>
                  <a:gd name="connsiteX10" fmla="*/ 8528 w 446628"/>
                  <a:gd name="connsiteY10" fmla="*/ 392904 h 562429"/>
                  <a:gd name="connsiteX11" fmla="*/ 2178 w 446628"/>
                  <a:gd name="connsiteY11" fmla="*/ 275429 h 562429"/>
                  <a:gd name="connsiteX12" fmla="*/ 29503 w 446628"/>
                  <a:gd name="connsiteY12" fmla="*/ 189530 h 562429"/>
                  <a:gd name="connsiteX13" fmla="*/ 65678 w 446628"/>
                  <a:gd name="connsiteY13" fmla="*/ 94454 h 562429"/>
                  <a:gd name="connsiteX14" fmla="*/ 138810 w 446628"/>
                  <a:gd name="connsiteY14" fmla="*/ 21805 h 562429"/>
                  <a:gd name="connsiteX15" fmla="*/ 222613 w 446628"/>
                  <a:gd name="connsiteY15" fmla="*/ 266 h 562429"/>
                  <a:gd name="connsiteX0" fmla="*/ 216517 w 440532"/>
                  <a:gd name="connsiteY0" fmla="*/ 266 h 562429"/>
                  <a:gd name="connsiteX1" fmla="*/ 312251 w 440532"/>
                  <a:gd name="connsiteY1" fmla="*/ 32796 h 562429"/>
                  <a:gd name="connsiteX2" fmla="*/ 391249 w 440532"/>
                  <a:gd name="connsiteY2" fmla="*/ 105418 h 562429"/>
                  <a:gd name="connsiteX3" fmla="*/ 438578 w 440532"/>
                  <a:gd name="connsiteY3" fmla="*/ 227333 h 562429"/>
                  <a:gd name="connsiteX4" fmla="*/ 427116 w 440532"/>
                  <a:gd name="connsiteY4" fmla="*/ 345373 h 562429"/>
                  <a:gd name="connsiteX5" fmla="*/ 387090 w 440532"/>
                  <a:gd name="connsiteY5" fmla="*/ 456672 h 562429"/>
                  <a:gd name="connsiteX6" fmla="*/ 306276 w 440532"/>
                  <a:gd name="connsiteY6" fmla="*/ 530653 h 562429"/>
                  <a:gd name="connsiteX7" fmla="*/ 231839 w 440532"/>
                  <a:gd name="connsiteY7" fmla="*/ 544038 h 562429"/>
                  <a:gd name="connsiteX8" fmla="*/ 129432 w 440532"/>
                  <a:gd name="connsiteY8" fmla="*/ 561179 h 562429"/>
                  <a:gd name="connsiteX9" fmla="*/ 56407 w 440532"/>
                  <a:gd name="connsiteY9" fmla="*/ 507204 h 562429"/>
                  <a:gd name="connsiteX10" fmla="*/ 2432 w 440532"/>
                  <a:gd name="connsiteY10" fmla="*/ 392904 h 562429"/>
                  <a:gd name="connsiteX11" fmla="*/ 10706 w 440532"/>
                  <a:gd name="connsiteY11" fmla="*/ 281604 h 562429"/>
                  <a:gd name="connsiteX12" fmla="*/ 23407 w 440532"/>
                  <a:gd name="connsiteY12" fmla="*/ 189530 h 562429"/>
                  <a:gd name="connsiteX13" fmla="*/ 59582 w 440532"/>
                  <a:gd name="connsiteY13" fmla="*/ 94454 h 562429"/>
                  <a:gd name="connsiteX14" fmla="*/ 132714 w 440532"/>
                  <a:gd name="connsiteY14" fmla="*/ 21805 h 562429"/>
                  <a:gd name="connsiteX15" fmla="*/ 216517 w 440532"/>
                  <a:gd name="connsiteY15" fmla="*/ 266 h 562429"/>
                  <a:gd name="connsiteX0" fmla="*/ 205849 w 429864"/>
                  <a:gd name="connsiteY0" fmla="*/ 266 h 562429"/>
                  <a:gd name="connsiteX1" fmla="*/ 301583 w 429864"/>
                  <a:gd name="connsiteY1" fmla="*/ 32796 h 562429"/>
                  <a:gd name="connsiteX2" fmla="*/ 380581 w 429864"/>
                  <a:gd name="connsiteY2" fmla="*/ 105418 h 562429"/>
                  <a:gd name="connsiteX3" fmla="*/ 427910 w 429864"/>
                  <a:gd name="connsiteY3" fmla="*/ 227333 h 562429"/>
                  <a:gd name="connsiteX4" fmla="*/ 416448 w 429864"/>
                  <a:gd name="connsiteY4" fmla="*/ 345373 h 562429"/>
                  <a:gd name="connsiteX5" fmla="*/ 376422 w 429864"/>
                  <a:gd name="connsiteY5" fmla="*/ 456672 h 562429"/>
                  <a:gd name="connsiteX6" fmla="*/ 295608 w 429864"/>
                  <a:gd name="connsiteY6" fmla="*/ 530653 h 562429"/>
                  <a:gd name="connsiteX7" fmla="*/ 221171 w 429864"/>
                  <a:gd name="connsiteY7" fmla="*/ 544038 h 562429"/>
                  <a:gd name="connsiteX8" fmla="*/ 118764 w 429864"/>
                  <a:gd name="connsiteY8" fmla="*/ 561179 h 562429"/>
                  <a:gd name="connsiteX9" fmla="*/ 45739 w 429864"/>
                  <a:gd name="connsiteY9" fmla="*/ 507204 h 562429"/>
                  <a:gd name="connsiteX10" fmla="*/ 10250 w 429864"/>
                  <a:gd name="connsiteY10" fmla="*/ 388303 h 562429"/>
                  <a:gd name="connsiteX11" fmla="*/ 38 w 429864"/>
                  <a:gd name="connsiteY11" fmla="*/ 281604 h 562429"/>
                  <a:gd name="connsiteX12" fmla="*/ 12739 w 429864"/>
                  <a:gd name="connsiteY12" fmla="*/ 189530 h 562429"/>
                  <a:gd name="connsiteX13" fmla="*/ 48914 w 429864"/>
                  <a:gd name="connsiteY13" fmla="*/ 94454 h 562429"/>
                  <a:gd name="connsiteX14" fmla="*/ 122046 w 429864"/>
                  <a:gd name="connsiteY14" fmla="*/ 21805 h 562429"/>
                  <a:gd name="connsiteX15" fmla="*/ 205849 w 429864"/>
                  <a:gd name="connsiteY15" fmla="*/ 266 h 562429"/>
                  <a:gd name="connsiteX0" fmla="*/ 205884 w 429899"/>
                  <a:gd name="connsiteY0" fmla="*/ 266 h 563512"/>
                  <a:gd name="connsiteX1" fmla="*/ 301618 w 429899"/>
                  <a:gd name="connsiteY1" fmla="*/ 32796 h 563512"/>
                  <a:gd name="connsiteX2" fmla="*/ 380616 w 429899"/>
                  <a:gd name="connsiteY2" fmla="*/ 105418 h 563512"/>
                  <a:gd name="connsiteX3" fmla="*/ 427945 w 429899"/>
                  <a:gd name="connsiteY3" fmla="*/ 227333 h 563512"/>
                  <a:gd name="connsiteX4" fmla="*/ 416483 w 429899"/>
                  <a:gd name="connsiteY4" fmla="*/ 345373 h 563512"/>
                  <a:gd name="connsiteX5" fmla="*/ 376457 w 429899"/>
                  <a:gd name="connsiteY5" fmla="*/ 456672 h 563512"/>
                  <a:gd name="connsiteX6" fmla="*/ 295643 w 429899"/>
                  <a:gd name="connsiteY6" fmla="*/ 530653 h 563512"/>
                  <a:gd name="connsiteX7" fmla="*/ 221206 w 429899"/>
                  <a:gd name="connsiteY7" fmla="*/ 544038 h 563512"/>
                  <a:gd name="connsiteX8" fmla="*/ 118799 w 429899"/>
                  <a:gd name="connsiteY8" fmla="*/ 561179 h 563512"/>
                  <a:gd name="connsiteX9" fmla="*/ 57345 w 429899"/>
                  <a:gd name="connsiteY9" fmla="*/ 487965 h 563512"/>
                  <a:gd name="connsiteX10" fmla="*/ 10285 w 429899"/>
                  <a:gd name="connsiteY10" fmla="*/ 388303 h 563512"/>
                  <a:gd name="connsiteX11" fmla="*/ 73 w 429899"/>
                  <a:gd name="connsiteY11" fmla="*/ 281604 h 563512"/>
                  <a:gd name="connsiteX12" fmla="*/ 12774 w 429899"/>
                  <a:gd name="connsiteY12" fmla="*/ 189530 h 563512"/>
                  <a:gd name="connsiteX13" fmla="*/ 48949 w 429899"/>
                  <a:gd name="connsiteY13" fmla="*/ 94454 h 563512"/>
                  <a:gd name="connsiteX14" fmla="*/ 122081 w 429899"/>
                  <a:gd name="connsiteY14" fmla="*/ 21805 h 563512"/>
                  <a:gd name="connsiteX15" fmla="*/ 205884 w 429899"/>
                  <a:gd name="connsiteY15" fmla="*/ 266 h 563512"/>
                  <a:gd name="connsiteX0" fmla="*/ 205884 w 429899"/>
                  <a:gd name="connsiteY0" fmla="*/ 266 h 546795"/>
                  <a:gd name="connsiteX1" fmla="*/ 301618 w 429899"/>
                  <a:gd name="connsiteY1" fmla="*/ 32796 h 546795"/>
                  <a:gd name="connsiteX2" fmla="*/ 380616 w 429899"/>
                  <a:gd name="connsiteY2" fmla="*/ 105418 h 546795"/>
                  <a:gd name="connsiteX3" fmla="*/ 427945 w 429899"/>
                  <a:gd name="connsiteY3" fmla="*/ 227333 h 546795"/>
                  <a:gd name="connsiteX4" fmla="*/ 416483 w 429899"/>
                  <a:gd name="connsiteY4" fmla="*/ 345373 h 546795"/>
                  <a:gd name="connsiteX5" fmla="*/ 376457 w 429899"/>
                  <a:gd name="connsiteY5" fmla="*/ 456672 h 546795"/>
                  <a:gd name="connsiteX6" fmla="*/ 295643 w 429899"/>
                  <a:gd name="connsiteY6" fmla="*/ 530653 h 546795"/>
                  <a:gd name="connsiteX7" fmla="*/ 221206 w 429899"/>
                  <a:gd name="connsiteY7" fmla="*/ 544038 h 546795"/>
                  <a:gd name="connsiteX8" fmla="*/ 133450 w 429899"/>
                  <a:gd name="connsiteY8" fmla="*/ 541173 h 546795"/>
                  <a:gd name="connsiteX9" fmla="*/ 57345 w 429899"/>
                  <a:gd name="connsiteY9" fmla="*/ 487965 h 546795"/>
                  <a:gd name="connsiteX10" fmla="*/ 10285 w 429899"/>
                  <a:gd name="connsiteY10" fmla="*/ 388303 h 546795"/>
                  <a:gd name="connsiteX11" fmla="*/ 73 w 429899"/>
                  <a:gd name="connsiteY11" fmla="*/ 281604 h 546795"/>
                  <a:gd name="connsiteX12" fmla="*/ 12774 w 429899"/>
                  <a:gd name="connsiteY12" fmla="*/ 189530 h 546795"/>
                  <a:gd name="connsiteX13" fmla="*/ 48949 w 429899"/>
                  <a:gd name="connsiteY13" fmla="*/ 94454 h 546795"/>
                  <a:gd name="connsiteX14" fmla="*/ 122081 w 429899"/>
                  <a:gd name="connsiteY14" fmla="*/ 21805 h 546795"/>
                  <a:gd name="connsiteX15" fmla="*/ 205884 w 429899"/>
                  <a:gd name="connsiteY15" fmla="*/ 266 h 546795"/>
                  <a:gd name="connsiteX0" fmla="*/ 205884 w 429899"/>
                  <a:gd name="connsiteY0" fmla="*/ 266 h 544407"/>
                  <a:gd name="connsiteX1" fmla="*/ 301618 w 429899"/>
                  <a:gd name="connsiteY1" fmla="*/ 32796 h 544407"/>
                  <a:gd name="connsiteX2" fmla="*/ 380616 w 429899"/>
                  <a:gd name="connsiteY2" fmla="*/ 105418 h 544407"/>
                  <a:gd name="connsiteX3" fmla="*/ 427945 w 429899"/>
                  <a:gd name="connsiteY3" fmla="*/ 227333 h 544407"/>
                  <a:gd name="connsiteX4" fmla="*/ 416483 w 429899"/>
                  <a:gd name="connsiteY4" fmla="*/ 345373 h 544407"/>
                  <a:gd name="connsiteX5" fmla="*/ 376457 w 429899"/>
                  <a:gd name="connsiteY5" fmla="*/ 456672 h 544407"/>
                  <a:gd name="connsiteX6" fmla="*/ 295643 w 429899"/>
                  <a:gd name="connsiteY6" fmla="*/ 530653 h 544407"/>
                  <a:gd name="connsiteX7" fmla="*/ 221206 w 429899"/>
                  <a:gd name="connsiteY7" fmla="*/ 544038 h 544407"/>
                  <a:gd name="connsiteX8" fmla="*/ 132697 w 429899"/>
                  <a:gd name="connsiteY8" fmla="*/ 525001 h 544407"/>
                  <a:gd name="connsiteX9" fmla="*/ 57345 w 429899"/>
                  <a:gd name="connsiteY9" fmla="*/ 487965 h 544407"/>
                  <a:gd name="connsiteX10" fmla="*/ 10285 w 429899"/>
                  <a:gd name="connsiteY10" fmla="*/ 388303 h 544407"/>
                  <a:gd name="connsiteX11" fmla="*/ 73 w 429899"/>
                  <a:gd name="connsiteY11" fmla="*/ 281604 h 544407"/>
                  <a:gd name="connsiteX12" fmla="*/ 12774 w 429899"/>
                  <a:gd name="connsiteY12" fmla="*/ 189530 h 544407"/>
                  <a:gd name="connsiteX13" fmla="*/ 48949 w 429899"/>
                  <a:gd name="connsiteY13" fmla="*/ 94454 h 544407"/>
                  <a:gd name="connsiteX14" fmla="*/ 122081 w 429899"/>
                  <a:gd name="connsiteY14" fmla="*/ 21805 h 544407"/>
                  <a:gd name="connsiteX15" fmla="*/ 205884 w 429899"/>
                  <a:gd name="connsiteY15" fmla="*/ 266 h 544407"/>
                  <a:gd name="connsiteX0" fmla="*/ 205884 w 429899"/>
                  <a:gd name="connsiteY0" fmla="*/ 266 h 544275"/>
                  <a:gd name="connsiteX1" fmla="*/ 301618 w 429899"/>
                  <a:gd name="connsiteY1" fmla="*/ 32796 h 544275"/>
                  <a:gd name="connsiteX2" fmla="*/ 380616 w 429899"/>
                  <a:gd name="connsiteY2" fmla="*/ 105418 h 544275"/>
                  <a:gd name="connsiteX3" fmla="*/ 427945 w 429899"/>
                  <a:gd name="connsiteY3" fmla="*/ 227333 h 544275"/>
                  <a:gd name="connsiteX4" fmla="*/ 416483 w 429899"/>
                  <a:gd name="connsiteY4" fmla="*/ 345373 h 544275"/>
                  <a:gd name="connsiteX5" fmla="*/ 376457 w 429899"/>
                  <a:gd name="connsiteY5" fmla="*/ 456672 h 544275"/>
                  <a:gd name="connsiteX6" fmla="*/ 295643 w 429899"/>
                  <a:gd name="connsiteY6" fmla="*/ 530653 h 544275"/>
                  <a:gd name="connsiteX7" fmla="*/ 221206 w 429899"/>
                  <a:gd name="connsiteY7" fmla="*/ 544038 h 544275"/>
                  <a:gd name="connsiteX8" fmla="*/ 131916 w 429899"/>
                  <a:gd name="connsiteY8" fmla="*/ 535011 h 544275"/>
                  <a:gd name="connsiteX9" fmla="*/ 57345 w 429899"/>
                  <a:gd name="connsiteY9" fmla="*/ 487965 h 544275"/>
                  <a:gd name="connsiteX10" fmla="*/ 10285 w 429899"/>
                  <a:gd name="connsiteY10" fmla="*/ 388303 h 544275"/>
                  <a:gd name="connsiteX11" fmla="*/ 73 w 429899"/>
                  <a:gd name="connsiteY11" fmla="*/ 281604 h 544275"/>
                  <a:gd name="connsiteX12" fmla="*/ 12774 w 429899"/>
                  <a:gd name="connsiteY12" fmla="*/ 189530 h 544275"/>
                  <a:gd name="connsiteX13" fmla="*/ 48949 w 429899"/>
                  <a:gd name="connsiteY13" fmla="*/ 94454 h 544275"/>
                  <a:gd name="connsiteX14" fmla="*/ 122081 w 429899"/>
                  <a:gd name="connsiteY14" fmla="*/ 21805 h 544275"/>
                  <a:gd name="connsiteX15" fmla="*/ 205884 w 429899"/>
                  <a:gd name="connsiteY15" fmla="*/ 266 h 544275"/>
                  <a:gd name="connsiteX0" fmla="*/ 205951 w 429966"/>
                  <a:gd name="connsiteY0" fmla="*/ 266 h 544449"/>
                  <a:gd name="connsiteX1" fmla="*/ 301685 w 429966"/>
                  <a:gd name="connsiteY1" fmla="*/ 32796 h 544449"/>
                  <a:gd name="connsiteX2" fmla="*/ 380683 w 429966"/>
                  <a:gd name="connsiteY2" fmla="*/ 105418 h 544449"/>
                  <a:gd name="connsiteX3" fmla="*/ 428012 w 429966"/>
                  <a:gd name="connsiteY3" fmla="*/ 227333 h 544449"/>
                  <a:gd name="connsiteX4" fmla="*/ 416550 w 429966"/>
                  <a:gd name="connsiteY4" fmla="*/ 345373 h 544449"/>
                  <a:gd name="connsiteX5" fmla="*/ 376524 w 429966"/>
                  <a:gd name="connsiteY5" fmla="*/ 456672 h 544449"/>
                  <a:gd name="connsiteX6" fmla="*/ 295710 w 429966"/>
                  <a:gd name="connsiteY6" fmla="*/ 530653 h 544449"/>
                  <a:gd name="connsiteX7" fmla="*/ 221273 w 429966"/>
                  <a:gd name="connsiteY7" fmla="*/ 544038 h 544449"/>
                  <a:gd name="connsiteX8" fmla="*/ 131983 w 429966"/>
                  <a:gd name="connsiteY8" fmla="*/ 535011 h 544449"/>
                  <a:gd name="connsiteX9" fmla="*/ 65122 w 429966"/>
                  <a:gd name="connsiteY9" fmla="*/ 479502 h 544449"/>
                  <a:gd name="connsiteX10" fmla="*/ 10352 w 429966"/>
                  <a:gd name="connsiteY10" fmla="*/ 388303 h 544449"/>
                  <a:gd name="connsiteX11" fmla="*/ 140 w 429966"/>
                  <a:gd name="connsiteY11" fmla="*/ 281604 h 544449"/>
                  <a:gd name="connsiteX12" fmla="*/ 12841 w 429966"/>
                  <a:gd name="connsiteY12" fmla="*/ 189530 h 544449"/>
                  <a:gd name="connsiteX13" fmla="*/ 49016 w 429966"/>
                  <a:gd name="connsiteY13" fmla="*/ 94454 h 544449"/>
                  <a:gd name="connsiteX14" fmla="*/ 122148 w 429966"/>
                  <a:gd name="connsiteY14" fmla="*/ 21805 h 544449"/>
                  <a:gd name="connsiteX15" fmla="*/ 205951 w 429966"/>
                  <a:gd name="connsiteY15" fmla="*/ 266 h 544449"/>
                  <a:gd name="connsiteX0" fmla="*/ 205953 w 429968"/>
                  <a:gd name="connsiteY0" fmla="*/ 266 h 544449"/>
                  <a:gd name="connsiteX1" fmla="*/ 301687 w 429968"/>
                  <a:gd name="connsiteY1" fmla="*/ 32796 h 544449"/>
                  <a:gd name="connsiteX2" fmla="*/ 380685 w 429968"/>
                  <a:gd name="connsiteY2" fmla="*/ 105418 h 544449"/>
                  <a:gd name="connsiteX3" fmla="*/ 428014 w 429968"/>
                  <a:gd name="connsiteY3" fmla="*/ 227333 h 544449"/>
                  <a:gd name="connsiteX4" fmla="*/ 416552 w 429968"/>
                  <a:gd name="connsiteY4" fmla="*/ 345373 h 544449"/>
                  <a:gd name="connsiteX5" fmla="*/ 376526 w 429968"/>
                  <a:gd name="connsiteY5" fmla="*/ 456672 h 544449"/>
                  <a:gd name="connsiteX6" fmla="*/ 295712 w 429968"/>
                  <a:gd name="connsiteY6" fmla="*/ 530653 h 544449"/>
                  <a:gd name="connsiteX7" fmla="*/ 221275 w 429968"/>
                  <a:gd name="connsiteY7" fmla="*/ 544038 h 544449"/>
                  <a:gd name="connsiteX8" fmla="*/ 131985 w 429968"/>
                  <a:gd name="connsiteY8" fmla="*/ 535011 h 544449"/>
                  <a:gd name="connsiteX9" fmla="*/ 65124 w 429968"/>
                  <a:gd name="connsiteY9" fmla="*/ 479502 h 544449"/>
                  <a:gd name="connsiteX10" fmla="*/ 19597 w 429968"/>
                  <a:gd name="connsiteY10" fmla="*/ 386002 h 544449"/>
                  <a:gd name="connsiteX11" fmla="*/ 142 w 429968"/>
                  <a:gd name="connsiteY11" fmla="*/ 281604 h 544449"/>
                  <a:gd name="connsiteX12" fmla="*/ 12843 w 429968"/>
                  <a:gd name="connsiteY12" fmla="*/ 189530 h 544449"/>
                  <a:gd name="connsiteX13" fmla="*/ 49018 w 429968"/>
                  <a:gd name="connsiteY13" fmla="*/ 94454 h 544449"/>
                  <a:gd name="connsiteX14" fmla="*/ 122150 w 429968"/>
                  <a:gd name="connsiteY14" fmla="*/ 21805 h 544449"/>
                  <a:gd name="connsiteX15" fmla="*/ 205953 w 429968"/>
                  <a:gd name="connsiteY15" fmla="*/ 266 h 544449"/>
                  <a:gd name="connsiteX0" fmla="*/ 204439 w 428454"/>
                  <a:gd name="connsiteY0" fmla="*/ 266 h 544449"/>
                  <a:gd name="connsiteX1" fmla="*/ 300173 w 428454"/>
                  <a:gd name="connsiteY1" fmla="*/ 32796 h 544449"/>
                  <a:gd name="connsiteX2" fmla="*/ 379171 w 428454"/>
                  <a:gd name="connsiteY2" fmla="*/ 105418 h 544449"/>
                  <a:gd name="connsiteX3" fmla="*/ 426500 w 428454"/>
                  <a:gd name="connsiteY3" fmla="*/ 227333 h 544449"/>
                  <a:gd name="connsiteX4" fmla="*/ 415038 w 428454"/>
                  <a:gd name="connsiteY4" fmla="*/ 345373 h 544449"/>
                  <a:gd name="connsiteX5" fmla="*/ 375012 w 428454"/>
                  <a:gd name="connsiteY5" fmla="*/ 456672 h 544449"/>
                  <a:gd name="connsiteX6" fmla="*/ 294198 w 428454"/>
                  <a:gd name="connsiteY6" fmla="*/ 530653 h 544449"/>
                  <a:gd name="connsiteX7" fmla="*/ 219761 w 428454"/>
                  <a:gd name="connsiteY7" fmla="*/ 544038 h 544449"/>
                  <a:gd name="connsiteX8" fmla="*/ 130471 w 428454"/>
                  <a:gd name="connsiteY8" fmla="*/ 535011 h 544449"/>
                  <a:gd name="connsiteX9" fmla="*/ 63610 w 428454"/>
                  <a:gd name="connsiteY9" fmla="*/ 479502 h 544449"/>
                  <a:gd name="connsiteX10" fmla="*/ 18083 w 428454"/>
                  <a:gd name="connsiteY10" fmla="*/ 386002 h 544449"/>
                  <a:gd name="connsiteX11" fmla="*/ 175 w 428454"/>
                  <a:gd name="connsiteY11" fmla="*/ 274675 h 544449"/>
                  <a:gd name="connsiteX12" fmla="*/ 11329 w 428454"/>
                  <a:gd name="connsiteY12" fmla="*/ 189530 h 544449"/>
                  <a:gd name="connsiteX13" fmla="*/ 47504 w 428454"/>
                  <a:gd name="connsiteY13" fmla="*/ 94454 h 544449"/>
                  <a:gd name="connsiteX14" fmla="*/ 120636 w 428454"/>
                  <a:gd name="connsiteY14" fmla="*/ 21805 h 544449"/>
                  <a:gd name="connsiteX15" fmla="*/ 204439 w 428454"/>
                  <a:gd name="connsiteY15" fmla="*/ 266 h 544449"/>
                  <a:gd name="connsiteX0" fmla="*/ 204450 w 428465"/>
                  <a:gd name="connsiteY0" fmla="*/ 311 h 544494"/>
                  <a:gd name="connsiteX1" fmla="*/ 300184 w 428465"/>
                  <a:gd name="connsiteY1" fmla="*/ 32841 h 544494"/>
                  <a:gd name="connsiteX2" fmla="*/ 379182 w 428465"/>
                  <a:gd name="connsiteY2" fmla="*/ 105463 h 544494"/>
                  <a:gd name="connsiteX3" fmla="*/ 426511 w 428465"/>
                  <a:gd name="connsiteY3" fmla="*/ 227378 h 544494"/>
                  <a:gd name="connsiteX4" fmla="*/ 415049 w 428465"/>
                  <a:gd name="connsiteY4" fmla="*/ 345418 h 544494"/>
                  <a:gd name="connsiteX5" fmla="*/ 375023 w 428465"/>
                  <a:gd name="connsiteY5" fmla="*/ 456717 h 544494"/>
                  <a:gd name="connsiteX6" fmla="*/ 294209 w 428465"/>
                  <a:gd name="connsiteY6" fmla="*/ 530698 h 544494"/>
                  <a:gd name="connsiteX7" fmla="*/ 219772 w 428465"/>
                  <a:gd name="connsiteY7" fmla="*/ 544083 h 544494"/>
                  <a:gd name="connsiteX8" fmla="*/ 130482 w 428465"/>
                  <a:gd name="connsiteY8" fmla="*/ 535056 h 544494"/>
                  <a:gd name="connsiteX9" fmla="*/ 63621 w 428465"/>
                  <a:gd name="connsiteY9" fmla="*/ 479547 h 544494"/>
                  <a:gd name="connsiteX10" fmla="*/ 18094 w 428465"/>
                  <a:gd name="connsiteY10" fmla="*/ 386047 h 544494"/>
                  <a:gd name="connsiteX11" fmla="*/ 186 w 428465"/>
                  <a:gd name="connsiteY11" fmla="*/ 274720 h 544494"/>
                  <a:gd name="connsiteX12" fmla="*/ 11340 w 428465"/>
                  <a:gd name="connsiteY12" fmla="*/ 189575 h 544494"/>
                  <a:gd name="connsiteX13" fmla="*/ 49816 w 428465"/>
                  <a:gd name="connsiteY13" fmla="*/ 103742 h 544494"/>
                  <a:gd name="connsiteX14" fmla="*/ 120647 w 428465"/>
                  <a:gd name="connsiteY14" fmla="*/ 21850 h 544494"/>
                  <a:gd name="connsiteX15" fmla="*/ 204450 w 428465"/>
                  <a:gd name="connsiteY15" fmla="*/ 311 h 544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28465" h="544494">
                    <a:moveTo>
                      <a:pt x="204450" y="311"/>
                    </a:moveTo>
                    <a:cubicBezTo>
                      <a:pt x="234373" y="2143"/>
                      <a:pt x="271062" y="15316"/>
                      <a:pt x="300184" y="32841"/>
                    </a:cubicBezTo>
                    <a:cubicBezTo>
                      <a:pt x="329306" y="50366"/>
                      <a:pt x="358128" y="73040"/>
                      <a:pt x="379182" y="105463"/>
                    </a:cubicBezTo>
                    <a:cubicBezTo>
                      <a:pt x="400237" y="137886"/>
                      <a:pt x="420533" y="187385"/>
                      <a:pt x="426511" y="227378"/>
                    </a:cubicBezTo>
                    <a:cubicBezTo>
                      <a:pt x="432489" y="267371"/>
                      <a:pt x="423630" y="307195"/>
                      <a:pt x="415049" y="345418"/>
                    </a:cubicBezTo>
                    <a:cubicBezTo>
                      <a:pt x="406468" y="383641"/>
                      <a:pt x="395163" y="425837"/>
                      <a:pt x="375023" y="456717"/>
                    </a:cubicBezTo>
                    <a:cubicBezTo>
                      <a:pt x="354883" y="487597"/>
                      <a:pt x="320084" y="516137"/>
                      <a:pt x="294209" y="530698"/>
                    </a:cubicBezTo>
                    <a:cubicBezTo>
                      <a:pt x="268334" y="545259"/>
                      <a:pt x="247060" y="543357"/>
                      <a:pt x="219772" y="544083"/>
                    </a:cubicBezTo>
                    <a:cubicBezTo>
                      <a:pt x="192484" y="544809"/>
                      <a:pt x="156507" y="545812"/>
                      <a:pt x="130482" y="535056"/>
                    </a:cubicBezTo>
                    <a:cubicBezTo>
                      <a:pt x="104457" y="524300"/>
                      <a:pt x="82352" y="504382"/>
                      <a:pt x="63621" y="479547"/>
                    </a:cubicBezTo>
                    <a:cubicBezTo>
                      <a:pt x="44890" y="454712"/>
                      <a:pt x="28666" y="420185"/>
                      <a:pt x="18094" y="386047"/>
                    </a:cubicBezTo>
                    <a:cubicBezTo>
                      <a:pt x="7522" y="351909"/>
                      <a:pt x="1312" y="307465"/>
                      <a:pt x="186" y="274720"/>
                    </a:cubicBezTo>
                    <a:cubicBezTo>
                      <a:pt x="-940" y="241975"/>
                      <a:pt x="3068" y="218071"/>
                      <a:pt x="11340" y="189575"/>
                    </a:cubicBezTo>
                    <a:cubicBezTo>
                      <a:pt x="19612" y="161079"/>
                      <a:pt x="32353" y="128084"/>
                      <a:pt x="49816" y="103742"/>
                    </a:cubicBezTo>
                    <a:cubicBezTo>
                      <a:pt x="67279" y="79400"/>
                      <a:pt x="94875" y="39089"/>
                      <a:pt x="120647" y="21850"/>
                    </a:cubicBezTo>
                    <a:cubicBezTo>
                      <a:pt x="146419" y="4612"/>
                      <a:pt x="174527" y="-1521"/>
                      <a:pt x="204450" y="31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任意多边形 51"/>
              <p:cNvSpPr/>
              <p:nvPr/>
            </p:nvSpPr>
            <p:spPr>
              <a:xfrm>
                <a:off x="3676870" y="-377896"/>
                <a:ext cx="428146" cy="534545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3842 w 435388"/>
                  <a:gd name="connsiteY0" fmla="*/ 273 h 559517"/>
                  <a:gd name="connsiteX1" fmla="*/ 299567 w 435388"/>
                  <a:gd name="connsiteY1" fmla="*/ 19323 h 559517"/>
                  <a:gd name="connsiteX2" fmla="*/ 391642 w 435388"/>
                  <a:gd name="connsiteY2" fmla="*/ 105048 h 559517"/>
                  <a:gd name="connsiteX3" fmla="*/ 429742 w 435388"/>
                  <a:gd name="connsiteY3" fmla="*/ 216173 h 559517"/>
                  <a:gd name="connsiteX4" fmla="*/ 432917 w 435388"/>
                  <a:gd name="connsiteY4" fmla="*/ 327298 h 559517"/>
                  <a:gd name="connsiteX5" fmla="*/ 407517 w 435388"/>
                  <a:gd name="connsiteY5" fmla="*/ 444773 h 559517"/>
                  <a:gd name="connsiteX6" fmla="*/ 331317 w 435388"/>
                  <a:gd name="connsiteY6" fmla="*/ 524148 h 559517"/>
                  <a:gd name="connsiteX7" fmla="*/ 236067 w 435388"/>
                  <a:gd name="connsiteY7" fmla="*/ 559073 h 559517"/>
                  <a:gd name="connsiteX8" fmla="*/ 134467 w 435388"/>
                  <a:gd name="connsiteY8" fmla="*/ 540023 h 559517"/>
                  <a:gd name="connsiteX9" fmla="*/ 61442 w 435388"/>
                  <a:gd name="connsiteY9" fmla="*/ 486048 h 559517"/>
                  <a:gd name="connsiteX10" fmla="*/ 7467 w 435388"/>
                  <a:gd name="connsiteY10" fmla="*/ 371748 h 559517"/>
                  <a:gd name="connsiteX11" fmla="*/ 1117 w 435388"/>
                  <a:gd name="connsiteY11" fmla="*/ 254273 h 559517"/>
                  <a:gd name="connsiteX12" fmla="*/ 13817 w 435388"/>
                  <a:gd name="connsiteY12" fmla="*/ 162198 h 559517"/>
                  <a:gd name="connsiteX13" fmla="*/ 64617 w 435388"/>
                  <a:gd name="connsiteY13" fmla="*/ 73298 h 559517"/>
                  <a:gd name="connsiteX14" fmla="*/ 140817 w 435388"/>
                  <a:gd name="connsiteY14" fmla="*/ 12973 h 559517"/>
                  <a:gd name="connsiteX15" fmla="*/ 213842 w 435388"/>
                  <a:gd name="connsiteY15" fmla="*/ 273 h 559517"/>
                  <a:gd name="connsiteX0" fmla="*/ 213842 w 435388"/>
                  <a:gd name="connsiteY0" fmla="*/ 273 h 559073"/>
                  <a:gd name="connsiteX1" fmla="*/ 299567 w 435388"/>
                  <a:gd name="connsiteY1" fmla="*/ 19323 h 559073"/>
                  <a:gd name="connsiteX2" fmla="*/ 391642 w 435388"/>
                  <a:gd name="connsiteY2" fmla="*/ 105048 h 559073"/>
                  <a:gd name="connsiteX3" fmla="*/ 429742 w 435388"/>
                  <a:gd name="connsiteY3" fmla="*/ 216173 h 559073"/>
                  <a:gd name="connsiteX4" fmla="*/ 432917 w 435388"/>
                  <a:gd name="connsiteY4" fmla="*/ 327298 h 559073"/>
                  <a:gd name="connsiteX5" fmla="*/ 407517 w 435388"/>
                  <a:gd name="connsiteY5" fmla="*/ 444773 h 559073"/>
                  <a:gd name="connsiteX6" fmla="*/ 331317 w 435388"/>
                  <a:gd name="connsiteY6" fmla="*/ 524148 h 559073"/>
                  <a:gd name="connsiteX7" fmla="*/ 236067 w 435388"/>
                  <a:gd name="connsiteY7" fmla="*/ 559073 h 559073"/>
                  <a:gd name="connsiteX8" fmla="*/ 134467 w 435388"/>
                  <a:gd name="connsiteY8" fmla="*/ 524148 h 559073"/>
                  <a:gd name="connsiteX9" fmla="*/ 61442 w 435388"/>
                  <a:gd name="connsiteY9" fmla="*/ 486048 h 559073"/>
                  <a:gd name="connsiteX10" fmla="*/ 7467 w 435388"/>
                  <a:gd name="connsiteY10" fmla="*/ 371748 h 559073"/>
                  <a:gd name="connsiteX11" fmla="*/ 1117 w 435388"/>
                  <a:gd name="connsiteY11" fmla="*/ 254273 h 559073"/>
                  <a:gd name="connsiteX12" fmla="*/ 13817 w 435388"/>
                  <a:gd name="connsiteY12" fmla="*/ 162198 h 559073"/>
                  <a:gd name="connsiteX13" fmla="*/ 64617 w 435388"/>
                  <a:gd name="connsiteY13" fmla="*/ 73298 h 559073"/>
                  <a:gd name="connsiteX14" fmla="*/ 140817 w 435388"/>
                  <a:gd name="connsiteY14" fmla="*/ 12973 h 559073"/>
                  <a:gd name="connsiteX15" fmla="*/ 213842 w 435388"/>
                  <a:gd name="connsiteY15" fmla="*/ 273 h 559073"/>
                  <a:gd name="connsiteX0" fmla="*/ 213842 w 435388"/>
                  <a:gd name="connsiteY0" fmla="*/ 273 h 534591"/>
                  <a:gd name="connsiteX1" fmla="*/ 299567 w 435388"/>
                  <a:gd name="connsiteY1" fmla="*/ 19323 h 534591"/>
                  <a:gd name="connsiteX2" fmla="*/ 391642 w 435388"/>
                  <a:gd name="connsiteY2" fmla="*/ 105048 h 534591"/>
                  <a:gd name="connsiteX3" fmla="*/ 429742 w 435388"/>
                  <a:gd name="connsiteY3" fmla="*/ 216173 h 534591"/>
                  <a:gd name="connsiteX4" fmla="*/ 432917 w 435388"/>
                  <a:gd name="connsiteY4" fmla="*/ 327298 h 534591"/>
                  <a:gd name="connsiteX5" fmla="*/ 407517 w 435388"/>
                  <a:gd name="connsiteY5" fmla="*/ 444773 h 534591"/>
                  <a:gd name="connsiteX6" fmla="*/ 331317 w 435388"/>
                  <a:gd name="connsiteY6" fmla="*/ 524148 h 534591"/>
                  <a:gd name="connsiteX7" fmla="*/ 239242 w 435388"/>
                  <a:gd name="connsiteY7" fmla="*/ 533673 h 534591"/>
                  <a:gd name="connsiteX8" fmla="*/ 134467 w 435388"/>
                  <a:gd name="connsiteY8" fmla="*/ 524148 h 534591"/>
                  <a:gd name="connsiteX9" fmla="*/ 61442 w 435388"/>
                  <a:gd name="connsiteY9" fmla="*/ 486048 h 534591"/>
                  <a:gd name="connsiteX10" fmla="*/ 7467 w 435388"/>
                  <a:gd name="connsiteY10" fmla="*/ 371748 h 534591"/>
                  <a:gd name="connsiteX11" fmla="*/ 1117 w 435388"/>
                  <a:gd name="connsiteY11" fmla="*/ 254273 h 534591"/>
                  <a:gd name="connsiteX12" fmla="*/ 13817 w 435388"/>
                  <a:gd name="connsiteY12" fmla="*/ 162198 h 534591"/>
                  <a:gd name="connsiteX13" fmla="*/ 64617 w 435388"/>
                  <a:gd name="connsiteY13" fmla="*/ 73298 h 534591"/>
                  <a:gd name="connsiteX14" fmla="*/ 140817 w 435388"/>
                  <a:gd name="connsiteY14" fmla="*/ 12973 h 534591"/>
                  <a:gd name="connsiteX15" fmla="*/ 213842 w 435388"/>
                  <a:gd name="connsiteY15" fmla="*/ 273 h 534591"/>
                  <a:gd name="connsiteX0" fmla="*/ 213842 w 435388"/>
                  <a:gd name="connsiteY0" fmla="*/ 273 h 535094"/>
                  <a:gd name="connsiteX1" fmla="*/ 299567 w 435388"/>
                  <a:gd name="connsiteY1" fmla="*/ 19323 h 535094"/>
                  <a:gd name="connsiteX2" fmla="*/ 391642 w 435388"/>
                  <a:gd name="connsiteY2" fmla="*/ 105048 h 535094"/>
                  <a:gd name="connsiteX3" fmla="*/ 429742 w 435388"/>
                  <a:gd name="connsiteY3" fmla="*/ 216173 h 535094"/>
                  <a:gd name="connsiteX4" fmla="*/ 432917 w 435388"/>
                  <a:gd name="connsiteY4" fmla="*/ 327298 h 535094"/>
                  <a:gd name="connsiteX5" fmla="*/ 407517 w 435388"/>
                  <a:gd name="connsiteY5" fmla="*/ 444773 h 535094"/>
                  <a:gd name="connsiteX6" fmla="*/ 324967 w 435388"/>
                  <a:gd name="connsiteY6" fmla="*/ 498748 h 535094"/>
                  <a:gd name="connsiteX7" fmla="*/ 239242 w 435388"/>
                  <a:gd name="connsiteY7" fmla="*/ 533673 h 535094"/>
                  <a:gd name="connsiteX8" fmla="*/ 134467 w 435388"/>
                  <a:gd name="connsiteY8" fmla="*/ 524148 h 535094"/>
                  <a:gd name="connsiteX9" fmla="*/ 61442 w 435388"/>
                  <a:gd name="connsiteY9" fmla="*/ 486048 h 535094"/>
                  <a:gd name="connsiteX10" fmla="*/ 7467 w 435388"/>
                  <a:gd name="connsiteY10" fmla="*/ 371748 h 535094"/>
                  <a:gd name="connsiteX11" fmla="*/ 1117 w 435388"/>
                  <a:gd name="connsiteY11" fmla="*/ 254273 h 535094"/>
                  <a:gd name="connsiteX12" fmla="*/ 13817 w 435388"/>
                  <a:gd name="connsiteY12" fmla="*/ 162198 h 535094"/>
                  <a:gd name="connsiteX13" fmla="*/ 64617 w 435388"/>
                  <a:gd name="connsiteY13" fmla="*/ 73298 h 535094"/>
                  <a:gd name="connsiteX14" fmla="*/ 140817 w 435388"/>
                  <a:gd name="connsiteY14" fmla="*/ 12973 h 535094"/>
                  <a:gd name="connsiteX15" fmla="*/ 213842 w 435388"/>
                  <a:gd name="connsiteY15" fmla="*/ 273 h 535094"/>
                  <a:gd name="connsiteX0" fmla="*/ 213842 w 435388"/>
                  <a:gd name="connsiteY0" fmla="*/ 273 h 534879"/>
                  <a:gd name="connsiteX1" fmla="*/ 299567 w 435388"/>
                  <a:gd name="connsiteY1" fmla="*/ 19323 h 534879"/>
                  <a:gd name="connsiteX2" fmla="*/ 391642 w 435388"/>
                  <a:gd name="connsiteY2" fmla="*/ 105048 h 534879"/>
                  <a:gd name="connsiteX3" fmla="*/ 429742 w 435388"/>
                  <a:gd name="connsiteY3" fmla="*/ 216173 h 534879"/>
                  <a:gd name="connsiteX4" fmla="*/ 432917 w 435388"/>
                  <a:gd name="connsiteY4" fmla="*/ 327298 h 534879"/>
                  <a:gd name="connsiteX5" fmla="*/ 407517 w 435388"/>
                  <a:gd name="connsiteY5" fmla="*/ 444773 h 534879"/>
                  <a:gd name="connsiteX6" fmla="*/ 334492 w 435388"/>
                  <a:gd name="connsiteY6" fmla="*/ 501923 h 534879"/>
                  <a:gd name="connsiteX7" fmla="*/ 239242 w 435388"/>
                  <a:gd name="connsiteY7" fmla="*/ 533673 h 534879"/>
                  <a:gd name="connsiteX8" fmla="*/ 134467 w 435388"/>
                  <a:gd name="connsiteY8" fmla="*/ 524148 h 534879"/>
                  <a:gd name="connsiteX9" fmla="*/ 61442 w 435388"/>
                  <a:gd name="connsiteY9" fmla="*/ 486048 h 534879"/>
                  <a:gd name="connsiteX10" fmla="*/ 7467 w 435388"/>
                  <a:gd name="connsiteY10" fmla="*/ 371748 h 534879"/>
                  <a:gd name="connsiteX11" fmla="*/ 1117 w 435388"/>
                  <a:gd name="connsiteY11" fmla="*/ 254273 h 534879"/>
                  <a:gd name="connsiteX12" fmla="*/ 13817 w 435388"/>
                  <a:gd name="connsiteY12" fmla="*/ 162198 h 534879"/>
                  <a:gd name="connsiteX13" fmla="*/ 64617 w 435388"/>
                  <a:gd name="connsiteY13" fmla="*/ 73298 h 534879"/>
                  <a:gd name="connsiteX14" fmla="*/ 140817 w 435388"/>
                  <a:gd name="connsiteY14" fmla="*/ 12973 h 534879"/>
                  <a:gd name="connsiteX15" fmla="*/ 213842 w 435388"/>
                  <a:gd name="connsiteY15" fmla="*/ 273 h 534879"/>
                  <a:gd name="connsiteX0" fmla="*/ 213842 w 436524"/>
                  <a:gd name="connsiteY0" fmla="*/ 273 h 534879"/>
                  <a:gd name="connsiteX1" fmla="*/ 299567 w 436524"/>
                  <a:gd name="connsiteY1" fmla="*/ 19323 h 534879"/>
                  <a:gd name="connsiteX2" fmla="*/ 391642 w 436524"/>
                  <a:gd name="connsiteY2" fmla="*/ 105048 h 534879"/>
                  <a:gd name="connsiteX3" fmla="*/ 429742 w 436524"/>
                  <a:gd name="connsiteY3" fmla="*/ 216173 h 534879"/>
                  <a:gd name="connsiteX4" fmla="*/ 432917 w 436524"/>
                  <a:gd name="connsiteY4" fmla="*/ 327298 h 534879"/>
                  <a:gd name="connsiteX5" fmla="*/ 391642 w 436524"/>
                  <a:gd name="connsiteY5" fmla="*/ 432073 h 534879"/>
                  <a:gd name="connsiteX6" fmla="*/ 334492 w 436524"/>
                  <a:gd name="connsiteY6" fmla="*/ 501923 h 534879"/>
                  <a:gd name="connsiteX7" fmla="*/ 239242 w 436524"/>
                  <a:gd name="connsiteY7" fmla="*/ 533673 h 534879"/>
                  <a:gd name="connsiteX8" fmla="*/ 134467 w 436524"/>
                  <a:gd name="connsiteY8" fmla="*/ 524148 h 534879"/>
                  <a:gd name="connsiteX9" fmla="*/ 61442 w 436524"/>
                  <a:gd name="connsiteY9" fmla="*/ 486048 h 534879"/>
                  <a:gd name="connsiteX10" fmla="*/ 7467 w 436524"/>
                  <a:gd name="connsiteY10" fmla="*/ 371748 h 534879"/>
                  <a:gd name="connsiteX11" fmla="*/ 1117 w 436524"/>
                  <a:gd name="connsiteY11" fmla="*/ 254273 h 534879"/>
                  <a:gd name="connsiteX12" fmla="*/ 13817 w 436524"/>
                  <a:gd name="connsiteY12" fmla="*/ 162198 h 534879"/>
                  <a:gd name="connsiteX13" fmla="*/ 64617 w 436524"/>
                  <a:gd name="connsiteY13" fmla="*/ 73298 h 534879"/>
                  <a:gd name="connsiteX14" fmla="*/ 140817 w 436524"/>
                  <a:gd name="connsiteY14" fmla="*/ 12973 h 534879"/>
                  <a:gd name="connsiteX15" fmla="*/ 213842 w 436524"/>
                  <a:gd name="connsiteY15" fmla="*/ 273 h 534879"/>
                  <a:gd name="connsiteX0" fmla="*/ 213842 w 435613"/>
                  <a:gd name="connsiteY0" fmla="*/ 273 h 534879"/>
                  <a:gd name="connsiteX1" fmla="*/ 299567 w 435613"/>
                  <a:gd name="connsiteY1" fmla="*/ 19323 h 534879"/>
                  <a:gd name="connsiteX2" fmla="*/ 391642 w 435613"/>
                  <a:gd name="connsiteY2" fmla="*/ 105048 h 534879"/>
                  <a:gd name="connsiteX3" fmla="*/ 429742 w 435613"/>
                  <a:gd name="connsiteY3" fmla="*/ 216173 h 534879"/>
                  <a:gd name="connsiteX4" fmla="*/ 432917 w 435613"/>
                  <a:gd name="connsiteY4" fmla="*/ 327298 h 534879"/>
                  <a:gd name="connsiteX5" fmla="*/ 404342 w 435613"/>
                  <a:gd name="connsiteY5" fmla="*/ 428898 h 534879"/>
                  <a:gd name="connsiteX6" fmla="*/ 334492 w 435613"/>
                  <a:gd name="connsiteY6" fmla="*/ 501923 h 534879"/>
                  <a:gd name="connsiteX7" fmla="*/ 239242 w 435613"/>
                  <a:gd name="connsiteY7" fmla="*/ 533673 h 534879"/>
                  <a:gd name="connsiteX8" fmla="*/ 134467 w 435613"/>
                  <a:gd name="connsiteY8" fmla="*/ 524148 h 534879"/>
                  <a:gd name="connsiteX9" fmla="*/ 61442 w 435613"/>
                  <a:gd name="connsiteY9" fmla="*/ 486048 h 534879"/>
                  <a:gd name="connsiteX10" fmla="*/ 7467 w 435613"/>
                  <a:gd name="connsiteY10" fmla="*/ 371748 h 534879"/>
                  <a:gd name="connsiteX11" fmla="*/ 1117 w 435613"/>
                  <a:gd name="connsiteY11" fmla="*/ 254273 h 534879"/>
                  <a:gd name="connsiteX12" fmla="*/ 13817 w 435613"/>
                  <a:gd name="connsiteY12" fmla="*/ 162198 h 534879"/>
                  <a:gd name="connsiteX13" fmla="*/ 64617 w 435613"/>
                  <a:gd name="connsiteY13" fmla="*/ 73298 h 534879"/>
                  <a:gd name="connsiteX14" fmla="*/ 140817 w 435613"/>
                  <a:gd name="connsiteY14" fmla="*/ 12973 h 534879"/>
                  <a:gd name="connsiteX15" fmla="*/ 213842 w 435613"/>
                  <a:gd name="connsiteY15" fmla="*/ 273 h 534879"/>
                  <a:gd name="connsiteX0" fmla="*/ 213431 w 435202"/>
                  <a:gd name="connsiteY0" fmla="*/ 273 h 535672"/>
                  <a:gd name="connsiteX1" fmla="*/ 299156 w 435202"/>
                  <a:gd name="connsiteY1" fmla="*/ 19323 h 535672"/>
                  <a:gd name="connsiteX2" fmla="*/ 391231 w 435202"/>
                  <a:gd name="connsiteY2" fmla="*/ 105048 h 535672"/>
                  <a:gd name="connsiteX3" fmla="*/ 429331 w 435202"/>
                  <a:gd name="connsiteY3" fmla="*/ 216173 h 535672"/>
                  <a:gd name="connsiteX4" fmla="*/ 432506 w 435202"/>
                  <a:gd name="connsiteY4" fmla="*/ 327298 h 535672"/>
                  <a:gd name="connsiteX5" fmla="*/ 403931 w 435202"/>
                  <a:gd name="connsiteY5" fmla="*/ 428898 h 535672"/>
                  <a:gd name="connsiteX6" fmla="*/ 334081 w 435202"/>
                  <a:gd name="connsiteY6" fmla="*/ 501923 h 535672"/>
                  <a:gd name="connsiteX7" fmla="*/ 238831 w 435202"/>
                  <a:gd name="connsiteY7" fmla="*/ 533673 h 535672"/>
                  <a:gd name="connsiteX8" fmla="*/ 134056 w 435202"/>
                  <a:gd name="connsiteY8" fmla="*/ 524148 h 535672"/>
                  <a:gd name="connsiteX9" fmla="*/ 51506 w 435202"/>
                  <a:gd name="connsiteY9" fmla="*/ 457473 h 535672"/>
                  <a:gd name="connsiteX10" fmla="*/ 7056 w 435202"/>
                  <a:gd name="connsiteY10" fmla="*/ 371748 h 535672"/>
                  <a:gd name="connsiteX11" fmla="*/ 706 w 435202"/>
                  <a:gd name="connsiteY11" fmla="*/ 254273 h 535672"/>
                  <a:gd name="connsiteX12" fmla="*/ 13406 w 435202"/>
                  <a:gd name="connsiteY12" fmla="*/ 162198 h 535672"/>
                  <a:gd name="connsiteX13" fmla="*/ 64206 w 435202"/>
                  <a:gd name="connsiteY13" fmla="*/ 73298 h 535672"/>
                  <a:gd name="connsiteX14" fmla="*/ 140406 w 435202"/>
                  <a:gd name="connsiteY14" fmla="*/ 12973 h 535672"/>
                  <a:gd name="connsiteX15" fmla="*/ 213431 w 435202"/>
                  <a:gd name="connsiteY15" fmla="*/ 273 h 535672"/>
                  <a:gd name="connsiteX0" fmla="*/ 213431 w 435202"/>
                  <a:gd name="connsiteY0" fmla="*/ 273 h 533730"/>
                  <a:gd name="connsiteX1" fmla="*/ 299156 w 435202"/>
                  <a:gd name="connsiteY1" fmla="*/ 19323 h 533730"/>
                  <a:gd name="connsiteX2" fmla="*/ 391231 w 435202"/>
                  <a:gd name="connsiteY2" fmla="*/ 105048 h 533730"/>
                  <a:gd name="connsiteX3" fmla="*/ 429331 w 435202"/>
                  <a:gd name="connsiteY3" fmla="*/ 216173 h 533730"/>
                  <a:gd name="connsiteX4" fmla="*/ 432506 w 435202"/>
                  <a:gd name="connsiteY4" fmla="*/ 327298 h 533730"/>
                  <a:gd name="connsiteX5" fmla="*/ 403931 w 435202"/>
                  <a:gd name="connsiteY5" fmla="*/ 428898 h 533730"/>
                  <a:gd name="connsiteX6" fmla="*/ 334081 w 435202"/>
                  <a:gd name="connsiteY6" fmla="*/ 501923 h 533730"/>
                  <a:gd name="connsiteX7" fmla="*/ 238831 w 435202"/>
                  <a:gd name="connsiteY7" fmla="*/ 533673 h 533730"/>
                  <a:gd name="connsiteX8" fmla="*/ 134056 w 435202"/>
                  <a:gd name="connsiteY8" fmla="*/ 508273 h 533730"/>
                  <a:gd name="connsiteX9" fmla="*/ 51506 w 435202"/>
                  <a:gd name="connsiteY9" fmla="*/ 457473 h 533730"/>
                  <a:gd name="connsiteX10" fmla="*/ 7056 w 435202"/>
                  <a:gd name="connsiteY10" fmla="*/ 371748 h 533730"/>
                  <a:gd name="connsiteX11" fmla="*/ 706 w 435202"/>
                  <a:gd name="connsiteY11" fmla="*/ 254273 h 533730"/>
                  <a:gd name="connsiteX12" fmla="*/ 13406 w 435202"/>
                  <a:gd name="connsiteY12" fmla="*/ 162198 h 533730"/>
                  <a:gd name="connsiteX13" fmla="*/ 64206 w 435202"/>
                  <a:gd name="connsiteY13" fmla="*/ 73298 h 533730"/>
                  <a:gd name="connsiteX14" fmla="*/ 140406 w 435202"/>
                  <a:gd name="connsiteY14" fmla="*/ 12973 h 533730"/>
                  <a:gd name="connsiteX15" fmla="*/ 213431 w 435202"/>
                  <a:gd name="connsiteY15" fmla="*/ 273 h 533730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71748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46348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62223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07765 w 429536"/>
                  <a:gd name="connsiteY0" fmla="*/ 273 h 534818"/>
                  <a:gd name="connsiteX1" fmla="*/ 293490 w 429536"/>
                  <a:gd name="connsiteY1" fmla="*/ 19323 h 534818"/>
                  <a:gd name="connsiteX2" fmla="*/ 385565 w 429536"/>
                  <a:gd name="connsiteY2" fmla="*/ 105048 h 534818"/>
                  <a:gd name="connsiteX3" fmla="*/ 423665 w 429536"/>
                  <a:gd name="connsiteY3" fmla="*/ 216173 h 534818"/>
                  <a:gd name="connsiteX4" fmla="*/ 426840 w 429536"/>
                  <a:gd name="connsiteY4" fmla="*/ 327298 h 534818"/>
                  <a:gd name="connsiteX5" fmla="*/ 398265 w 429536"/>
                  <a:gd name="connsiteY5" fmla="*/ 428898 h 534818"/>
                  <a:gd name="connsiteX6" fmla="*/ 328415 w 429536"/>
                  <a:gd name="connsiteY6" fmla="*/ 501923 h 534818"/>
                  <a:gd name="connsiteX7" fmla="*/ 233165 w 429536"/>
                  <a:gd name="connsiteY7" fmla="*/ 533673 h 534818"/>
                  <a:gd name="connsiteX8" fmla="*/ 128390 w 429536"/>
                  <a:gd name="connsiteY8" fmla="*/ 520973 h 534818"/>
                  <a:gd name="connsiteX9" fmla="*/ 45840 w 429536"/>
                  <a:gd name="connsiteY9" fmla="*/ 457473 h 534818"/>
                  <a:gd name="connsiteX10" fmla="*/ 1390 w 429536"/>
                  <a:gd name="connsiteY10" fmla="*/ 362223 h 534818"/>
                  <a:gd name="connsiteX11" fmla="*/ 10915 w 429536"/>
                  <a:gd name="connsiteY11" fmla="*/ 257448 h 534818"/>
                  <a:gd name="connsiteX12" fmla="*/ 7740 w 429536"/>
                  <a:gd name="connsiteY12" fmla="*/ 162198 h 534818"/>
                  <a:gd name="connsiteX13" fmla="*/ 58540 w 429536"/>
                  <a:gd name="connsiteY13" fmla="*/ 73298 h 534818"/>
                  <a:gd name="connsiteX14" fmla="*/ 134740 w 429536"/>
                  <a:gd name="connsiteY14" fmla="*/ 12973 h 534818"/>
                  <a:gd name="connsiteX15" fmla="*/ 207765 w 429536"/>
                  <a:gd name="connsiteY15" fmla="*/ 273 h 534818"/>
                  <a:gd name="connsiteX0" fmla="*/ 209915 w 431686"/>
                  <a:gd name="connsiteY0" fmla="*/ 273 h 534818"/>
                  <a:gd name="connsiteX1" fmla="*/ 295640 w 431686"/>
                  <a:gd name="connsiteY1" fmla="*/ 19323 h 534818"/>
                  <a:gd name="connsiteX2" fmla="*/ 387715 w 431686"/>
                  <a:gd name="connsiteY2" fmla="*/ 105048 h 534818"/>
                  <a:gd name="connsiteX3" fmla="*/ 425815 w 431686"/>
                  <a:gd name="connsiteY3" fmla="*/ 216173 h 534818"/>
                  <a:gd name="connsiteX4" fmla="*/ 428990 w 431686"/>
                  <a:gd name="connsiteY4" fmla="*/ 327298 h 534818"/>
                  <a:gd name="connsiteX5" fmla="*/ 400415 w 431686"/>
                  <a:gd name="connsiteY5" fmla="*/ 428898 h 534818"/>
                  <a:gd name="connsiteX6" fmla="*/ 330565 w 431686"/>
                  <a:gd name="connsiteY6" fmla="*/ 501923 h 534818"/>
                  <a:gd name="connsiteX7" fmla="*/ 235315 w 431686"/>
                  <a:gd name="connsiteY7" fmla="*/ 533673 h 534818"/>
                  <a:gd name="connsiteX8" fmla="*/ 130540 w 431686"/>
                  <a:gd name="connsiteY8" fmla="*/ 520973 h 534818"/>
                  <a:gd name="connsiteX9" fmla="*/ 47990 w 431686"/>
                  <a:gd name="connsiteY9" fmla="*/ 457473 h 534818"/>
                  <a:gd name="connsiteX10" fmla="*/ 3540 w 431686"/>
                  <a:gd name="connsiteY10" fmla="*/ 362223 h 534818"/>
                  <a:gd name="connsiteX11" fmla="*/ 3540 w 431686"/>
                  <a:gd name="connsiteY11" fmla="*/ 257448 h 534818"/>
                  <a:gd name="connsiteX12" fmla="*/ 9890 w 431686"/>
                  <a:gd name="connsiteY12" fmla="*/ 162198 h 534818"/>
                  <a:gd name="connsiteX13" fmla="*/ 60690 w 431686"/>
                  <a:gd name="connsiteY13" fmla="*/ 73298 h 534818"/>
                  <a:gd name="connsiteX14" fmla="*/ 136890 w 431686"/>
                  <a:gd name="connsiteY14" fmla="*/ 12973 h 534818"/>
                  <a:gd name="connsiteX15" fmla="*/ 209915 w 431686"/>
                  <a:gd name="connsiteY15" fmla="*/ 273 h 534818"/>
                  <a:gd name="connsiteX0" fmla="*/ 210337 w 432108"/>
                  <a:gd name="connsiteY0" fmla="*/ 273 h 534818"/>
                  <a:gd name="connsiteX1" fmla="*/ 296062 w 432108"/>
                  <a:gd name="connsiteY1" fmla="*/ 19323 h 534818"/>
                  <a:gd name="connsiteX2" fmla="*/ 388137 w 432108"/>
                  <a:gd name="connsiteY2" fmla="*/ 105048 h 534818"/>
                  <a:gd name="connsiteX3" fmla="*/ 426237 w 432108"/>
                  <a:gd name="connsiteY3" fmla="*/ 216173 h 534818"/>
                  <a:gd name="connsiteX4" fmla="*/ 429412 w 432108"/>
                  <a:gd name="connsiteY4" fmla="*/ 327298 h 534818"/>
                  <a:gd name="connsiteX5" fmla="*/ 400837 w 432108"/>
                  <a:gd name="connsiteY5" fmla="*/ 428898 h 534818"/>
                  <a:gd name="connsiteX6" fmla="*/ 330987 w 432108"/>
                  <a:gd name="connsiteY6" fmla="*/ 501923 h 534818"/>
                  <a:gd name="connsiteX7" fmla="*/ 235737 w 432108"/>
                  <a:gd name="connsiteY7" fmla="*/ 533673 h 534818"/>
                  <a:gd name="connsiteX8" fmla="*/ 130962 w 432108"/>
                  <a:gd name="connsiteY8" fmla="*/ 520973 h 534818"/>
                  <a:gd name="connsiteX9" fmla="*/ 48412 w 432108"/>
                  <a:gd name="connsiteY9" fmla="*/ 457473 h 534818"/>
                  <a:gd name="connsiteX10" fmla="*/ 3962 w 432108"/>
                  <a:gd name="connsiteY10" fmla="*/ 362223 h 534818"/>
                  <a:gd name="connsiteX11" fmla="*/ 3962 w 432108"/>
                  <a:gd name="connsiteY11" fmla="*/ 257448 h 534818"/>
                  <a:gd name="connsiteX12" fmla="*/ 19837 w 432108"/>
                  <a:gd name="connsiteY12" fmla="*/ 162198 h 534818"/>
                  <a:gd name="connsiteX13" fmla="*/ 61112 w 432108"/>
                  <a:gd name="connsiteY13" fmla="*/ 73298 h 534818"/>
                  <a:gd name="connsiteX14" fmla="*/ 137312 w 432108"/>
                  <a:gd name="connsiteY14" fmla="*/ 12973 h 534818"/>
                  <a:gd name="connsiteX15" fmla="*/ 210337 w 432108"/>
                  <a:gd name="connsiteY15" fmla="*/ 273 h 534818"/>
                  <a:gd name="connsiteX0" fmla="*/ 210337 w 432108"/>
                  <a:gd name="connsiteY0" fmla="*/ 202 h 534747"/>
                  <a:gd name="connsiteX1" fmla="*/ 296062 w 432108"/>
                  <a:gd name="connsiteY1" fmla="*/ 19252 h 534747"/>
                  <a:gd name="connsiteX2" fmla="*/ 388137 w 432108"/>
                  <a:gd name="connsiteY2" fmla="*/ 104977 h 534747"/>
                  <a:gd name="connsiteX3" fmla="*/ 426237 w 432108"/>
                  <a:gd name="connsiteY3" fmla="*/ 216102 h 534747"/>
                  <a:gd name="connsiteX4" fmla="*/ 429412 w 432108"/>
                  <a:gd name="connsiteY4" fmla="*/ 327227 h 534747"/>
                  <a:gd name="connsiteX5" fmla="*/ 400837 w 432108"/>
                  <a:gd name="connsiteY5" fmla="*/ 428827 h 534747"/>
                  <a:gd name="connsiteX6" fmla="*/ 330987 w 432108"/>
                  <a:gd name="connsiteY6" fmla="*/ 501852 h 534747"/>
                  <a:gd name="connsiteX7" fmla="*/ 235737 w 432108"/>
                  <a:gd name="connsiteY7" fmla="*/ 533602 h 534747"/>
                  <a:gd name="connsiteX8" fmla="*/ 130962 w 432108"/>
                  <a:gd name="connsiteY8" fmla="*/ 520902 h 534747"/>
                  <a:gd name="connsiteX9" fmla="*/ 48412 w 432108"/>
                  <a:gd name="connsiteY9" fmla="*/ 457402 h 534747"/>
                  <a:gd name="connsiteX10" fmla="*/ 3962 w 432108"/>
                  <a:gd name="connsiteY10" fmla="*/ 362152 h 534747"/>
                  <a:gd name="connsiteX11" fmla="*/ 3962 w 432108"/>
                  <a:gd name="connsiteY11" fmla="*/ 257377 h 534747"/>
                  <a:gd name="connsiteX12" fmla="*/ 19837 w 432108"/>
                  <a:gd name="connsiteY12" fmla="*/ 162127 h 534747"/>
                  <a:gd name="connsiteX13" fmla="*/ 61112 w 432108"/>
                  <a:gd name="connsiteY13" fmla="*/ 73227 h 534747"/>
                  <a:gd name="connsiteX14" fmla="*/ 127787 w 432108"/>
                  <a:gd name="connsiteY14" fmla="*/ 25602 h 534747"/>
                  <a:gd name="connsiteX15" fmla="*/ 210337 w 432108"/>
                  <a:gd name="connsiteY15" fmla="*/ 202 h 534747"/>
                  <a:gd name="connsiteX0" fmla="*/ 210337 w 432108"/>
                  <a:gd name="connsiteY0" fmla="*/ 0 h 534545"/>
                  <a:gd name="connsiteX1" fmla="*/ 296062 w 432108"/>
                  <a:gd name="connsiteY1" fmla="*/ 19050 h 534545"/>
                  <a:gd name="connsiteX2" fmla="*/ 388137 w 432108"/>
                  <a:gd name="connsiteY2" fmla="*/ 104775 h 534545"/>
                  <a:gd name="connsiteX3" fmla="*/ 426237 w 432108"/>
                  <a:gd name="connsiteY3" fmla="*/ 215900 h 534545"/>
                  <a:gd name="connsiteX4" fmla="*/ 429412 w 432108"/>
                  <a:gd name="connsiteY4" fmla="*/ 327025 h 534545"/>
                  <a:gd name="connsiteX5" fmla="*/ 400837 w 432108"/>
                  <a:gd name="connsiteY5" fmla="*/ 428625 h 534545"/>
                  <a:gd name="connsiteX6" fmla="*/ 330987 w 432108"/>
                  <a:gd name="connsiteY6" fmla="*/ 501650 h 534545"/>
                  <a:gd name="connsiteX7" fmla="*/ 235737 w 432108"/>
                  <a:gd name="connsiteY7" fmla="*/ 533400 h 534545"/>
                  <a:gd name="connsiteX8" fmla="*/ 130962 w 432108"/>
                  <a:gd name="connsiteY8" fmla="*/ 520700 h 534545"/>
                  <a:gd name="connsiteX9" fmla="*/ 48412 w 432108"/>
                  <a:gd name="connsiteY9" fmla="*/ 457200 h 534545"/>
                  <a:gd name="connsiteX10" fmla="*/ 3962 w 432108"/>
                  <a:gd name="connsiteY10" fmla="*/ 361950 h 534545"/>
                  <a:gd name="connsiteX11" fmla="*/ 3962 w 432108"/>
                  <a:gd name="connsiteY11" fmla="*/ 257175 h 534545"/>
                  <a:gd name="connsiteX12" fmla="*/ 19837 w 432108"/>
                  <a:gd name="connsiteY12" fmla="*/ 161925 h 534545"/>
                  <a:gd name="connsiteX13" fmla="*/ 61112 w 432108"/>
                  <a:gd name="connsiteY13" fmla="*/ 73025 h 534545"/>
                  <a:gd name="connsiteX14" fmla="*/ 118262 w 432108"/>
                  <a:gd name="connsiteY14" fmla="*/ 19050 h 534545"/>
                  <a:gd name="connsiteX15" fmla="*/ 210337 w 432108"/>
                  <a:gd name="connsiteY15" fmla="*/ 0 h 534545"/>
                  <a:gd name="connsiteX0" fmla="*/ 206404 w 428175"/>
                  <a:gd name="connsiteY0" fmla="*/ 0 h 534545"/>
                  <a:gd name="connsiteX1" fmla="*/ 292129 w 428175"/>
                  <a:gd name="connsiteY1" fmla="*/ 19050 h 534545"/>
                  <a:gd name="connsiteX2" fmla="*/ 384204 w 428175"/>
                  <a:gd name="connsiteY2" fmla="*/ 104775 h 534545"/>
                  <a:gd name="connsiteX3" fmla="*/ 422304 w 428175"/>
                  <a:gd name="connsiteY3" fmla="*/ 215900 h 534545"/>
                  <a:gd name="connsiteX4" fmla="*/ 425479 w 428175"/>
                  <a:gd name="connsiteY4" fmla="*/ 327025 h 534545"/>
                  <a:gd name="connsiteX5" fmla="*/ 396904 w 428175"/>
                  <a:gd name="connsiteY5" fmla="*/ 428625 h 534545"/>
                  <a:gd name="connsiteX6" fmla="*/ 327054 w 428175"/>
                  <a:gd name="connsiteY6" fmla="*/ 501650 h 534545"/>
                  <a:gd name="connsiteX7" fmla="*/ 231804 w 428175"/>
                  <a:gd name="connsiteY7" fmla="*/ 533400 h 534545"/>
                  <a:gd name="connsiteX8" fmla="*/ 127029 w 428175"/>
                  <a:gd name="connsiteY8" fmla="*/ 520700 h 534545"/>
                  <a:gd name="connsiteX9" fmla="*/ 44479 w 428175"/>
                  <a:gd name="connsiteY9" fmla="*/ 457200 h 534545"/>
                  <a:gd name="connsiteX10" fmla="*/ 19079 w 428175"/>
                  <a:gd name="connsiteY10" fmla="*/ 361950 h 534545"/>
                  <a:gd name="connsiteX11" fmla="*/ 29 w 428175"/>
                  <a:gd name="connsiteY11" fmla="*/ 257175 h 534545"/>
                  <a:gd name="connsiteX12" fmla="*/ 15904 w 428175"/>
                  <a:gd name="connsiteY12" fmla="*/ 161925 h 534545"/>
                  <a:gd name="connsiteX13" fmla="*/ 57179 w 428175"/>
                  <a:gd name="connsiteY13" fmla="*/ 73025 h 534545"/>
                  <a:gd name="connsiteX14" fmla="*/ 114329 w 428175"/>
                  <a:gd name="connsiteY14" fmla="*/ 19050 h 534545"/>
                  <a:gd name="connsiteX15" fmla="*/ 206404 w 428175"/>
                  <a:gd name="connsiteY15" fmla="*/ 0 h 534545"/>
                  <a:gd name="connsiteX0" fmla="*/ 206375 w 428146"/>
                  <a:gd name="connsiteY0" fmla="*/ 0 h 534545"/>
                  <a:gd name="connsiteX1" fmla="*/ 292100 w 428146"/>
                  <a:gd name="connsiteY1" fmla="*/ 19050 h 534545"/>
                  <a:gd name="connsiteX2" fmla="*/ 384175 w 428146"/>
                  <a:gd name="connsiteY2" fmla="*/ 104775 h 534545"/>
                  <a:gd name="connsiteX3" fmla="*/ 422275 w 428146"/>
                  <a:gd name="connsiteY3" fmla="*/ 215900 h 534545"/>
                  <a:gd name="connsiteX4" fmla="*/ 425450 w 428146"/>
                  <a:gd name="connsiteY4" fmla="*/ 327025 h 534545"/>
                  <a:gd name="connsiteX5" fmla="*/ 396875 w 428146"/>
                  <a:gd name="connsiteY5" fmla="*/ 428625 h 534545"/>
                  <a:gd name="connsiteX6" fmla="*/ 327025 w 428146"/>
                  <a:gd name="connsiteY6" fmla="*/ 501650 h 534545"/>
                  <a:gd name="connsiteX7" fmla="*/ 231775 w 428146"/>
                  <a:gd name="connsiteY7" fmla="*/ 533400 h 534545"/>
                  <a:gd name="connsiteX8" fmla="*/ 127000 w 428146"/>
                  <a:gd name="connsiteY8" fmla="*/ 520700 h 534545"/>
                  <a:gd name="connsiteX9" fmla="*/ 44450 w 428146"/>
                  <a:gd name="connsiteY9" fmla="*/ 457200 h 534545"/>
                  <a:gd name="connsiteX10" fmla="*/ 9525 w 428146"/>
                  <a:gd name="connsiteY10" fmla="*/ 358775 h 534545"/>
                  <a:gd name="connsiteX11" fmla="*/ 0 w 428146"/>
                  <a:gd name="connsiteY11" fmla="*/ 257175 h 534545"/>
                  <a:gd name="connsiteX12" fmla="*/ 15875 w 428146"/>
                  <a:gd name="connsiteY12" fmla="*/ 161925 h 534545"/>
                  <a:gd name="connsiteX13" fmla="*/ 57150 w 428146"/>
                  <a:gd name="connsiteY13" fmla="*/ 73025 h 534545"/>
                  <a:gd name="connsiteX14" fmla="*/ 114300 w 428146"/>
                  <a:gd name="connsiteY14" fmla="*/ 19050 h 534545"/>
                  <a:gd name="connsiteX15" fmla="*/ 206375 w 428146"/>
                  <a:gd name="connsiteY15" fmla="*/ 0 h 534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28146" h="534545">
                    <a:moveTo>
                      <a:pt x="206375" y="0"/>
                    </a:moveTo>
                    <a:cubicBezTo>
                      <a:pt x="236008" y="0"/>
                      <a:pt x="262467" y="1588"/>
                      <a:pt x="292100" y="19050"/>
                    </a:cubicBezTo>
                    <a:cubicBezTo>
                      <a:pt x="321733" y="36512"/>
                      <a:pt x="362479" y="71967"/>
                      <a:pt x="384175" y="104775"/>
                    </a:cubicBezTo>
                    <a:cubicBezTo>
                      <a:pt x="405871" y="137583"/>
                      <a:pt x="415396" y="178858"/>
                      <a:pt x="422275" y="215900"/>
                    </a:cubicBezTo>
                    <a:cubicBezTo>
                      <a:pt x="429154" y="252942"/>
                      <a:pt x="429683" y="291571"/>
                      <a:pt x="425450" y="327025"/>
                    </a:cubicBezTo>
                    <a:cubicBezTo>
                      <a:pt x="421217" y="362479"/>
                      <a:pt x="413279" y="399521"/>
                      <a:pt x="396875" y="428625"/>
                    </a:cubicBezTo>
                    <a:cubicBezTo>
                      <a:pt x="380471" y="457729"/>
                      <a:pt x="354542" y="484188"/>
                      <a:pt x="327025" y="501650"/>
                    </a:cubicBezTo>
                    <a:cubicBezTo>
                      <a:pt x="299508" y="519113"/>
                      <a:pt x="265112" y="530225"/>
                      <a:pt x="231775" y="533400"/>
                    </a:cubicBezTo>
                    <a:cubicBezTo>
                      <a:pt x="198438" y="536575"/>
                      <a:pt x="158221" y="533400"/>
                      <a:pt x="127000" y="520700"/>
                    </a:cubicBezTo>
                    <a:cubicBezTo>
                      <a:pt x="95779" y="508000"/>
                      <a:pt x="64029" y="484187"/>
                      <a:pt x="44450" y="457200"/>
                    </a:cubicBezTo>
                    <a:cubicBezTo>
                      <a:pt x="24871" y="430213"/>
                      <a:pt x="16933" y="392112"/>
                      <a:pt x="9525" y="358775"/>
                    </a:cubicBezTo>
                    <a:cubicBezTo>
                      <a:pt x="2117" y="325438"/>
                      <a:pt x="-1058" y="289983"/>
                      <a:pt x="0" y="257175"/>
                    </a:cubicBezTo>
                    <a:cubicBezTo>
                      <a:pt x="1058" y="224367"/>
                      <a:pt x="6350" y="192617"/>
                      <a:pt x="15875" y="161925"/>
                    </a:cubicBezTo>
                    <a:cubicBezTo>
                      <a:pt x="25400" y="131233"/>
                      <a:pt x="39687" y="97367"/>
                      <a:pt x="57150" y="73025"/>
                    </a:cubicBezTo>
                    <a:cubicBezTo>
                      <a:pt x="74613" y="48683"/>
                      <a:pt x="89429" y="31221"/>
                      <a:pt x="114300" y="19050"/>
                    </a:cubicBezTo>
                    <a:cubicBezTo>
                      <a:pt x="139171" y="6879"/>
                      <a:pt x="176742" y="0"/>
                      <a:pt x="2063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7" name="TextBox 46"/>
            <p:cNvSpPr txBox="1"/>
            <p:nvPr/>
          </p:nvSpPr>
          <p:spPr>
            <a:xfrm>
              <a:off x="3112221" y="123857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rgbClr val="FF0000"/>
                  </a:solidFill>
                </a:rPr>
                <a:t>来</a:t>
              </a:r>
            </a:p>
          </p:txBody>
        </p:sp>
      </p:grpSp>
      <p:sp>
        <p:nvSpPr>
          <p:cNvPr id="53" name="矩形 52"/>
          <p:cNvSpPr/>
          <p:nvPr/>
        </p:nvSpPr>
        <p:spPr>
          <a:xfrm>
            <a:off x="2033136" y="1993404"/>
            <a:ext cx="738664" cy="352839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lvl="0"/>
            <a:r>
              <a:rPr lang="zh-CN" altLang="en-US" sz="3600" dirty="0" smtClean="0">
                <a:solidFill>
                  <a:prstClr val="white"/>
                </a:solidFill>
              </a:rPr>
              <a:t>让爱卷走所有的</a:t>
            </a:r>
            <a:endParaRPr lang="zh-CN" altLang="en-US" sz="3600" dirty="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48225" y="1997820"/>
            <a:ext cx="738664" cy="1015663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lvl="0"/>
            <a:r>
              <a:rPr lang="zh-CN" altLang="en-US" sz="3600" dirty="0" smtClean="0">
                <a:solidFill>
                  <a:prstClr val="white"/>
                </a:solidFill>
              </a:rPr>
              <a:t>尘埃</a:t>
            </a:r>
            <a:endParaRPr lang="zh-CN" altLang="en-US" sz="1600" dirty="0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555776" y="2905988"/>
            <a:ext cx="677108" cy="1631216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lvl="0"/>
            <a:r>
              <a:rPr lang="zh-CN" altLang="en-US" sz="3200" dirty="0">
                <a:solidFill>
                  <a:prstClr val="white"/>
                </a:solidFill>
              </a:rPr>
              <a:t>埃</a:t>
            </a:r>
            <a:r>
              <a:rPr lang="zh-CN" altLang="en-US" sz="2800" dirty="0">
                <a:solidFill>
                  <a:prstClr val="white"/>
                </a:solidFill>
              </a:rPr>
              <a:t>埃</a:t>
            </a:r>
            <a:r>
              <a:rPr lang="zh-CN" altLang="en-US" sz="2400" dirty="0">
                <a:solidFill>
                  <a:prstClr val="white"/>
                </a:solidFill>
              </a:rPr>
              <a:t>埃</a:t>
            </a:r>
            <a:r>
              <a:rPr lang="zh-CN" altLang="en-US" sz="2000" dirty="0">
                <a:solidFill>
                  <a:prstClr val="white"/>
                </a:solidFill>
              </a:rPr>
              <a:t>埃</a:t>
            </a:r>
            <a:r>
              <a:rPr lang="zh-CN" altLang="en-US" sz="1600" dirty="0">
                <a:solidFill>
                  <a:prstClr val="white"/>
                </a:solidFill>
              </a:rPr>
              <a:t>埃</a:t>
            </a:r>
          </a:p>
        </p:txBody>
      </p:sp>
      <p:grpSp>
        <p:nvGrpSpPr>
          <p:cNvPr id="54" name="组合 53"/>
          <p:cNvGrpSpPr/>
          <p:nvPr/>
        </p:nvGrpSpPr>
        <p:grpSpPr>
          <a:xfrm>
            <a:off x="3088242" y="2032064"/>
            <a:ext cx="724362" cy="681238"/>
            <a:chOff x="1124298" y="5043583"/>
            <a:chExt cx="724362" cy="681238"/>
          </a:xfrm>
        </p:grpSpPr>
        <p:sp>
          <p:nvSpPr>
            <p:cNvPr id="55" name="心形 39"/>
            <p:cNvSpPr/>
            <p:nvPr/>
          </p:nvSpPr>
          <p:spPr>
            <a:xfrm>
              <a:off x="1124298" y="5043583"/>
              <a:ext cx="724362" cy="681238"/>
            </a:xfrm>
            <a:custGeom>
              <a:avLst/>
              <a:gdLst>
                <a:gd name="connsiteX0" fmla="*/ 228357 w 456713"/>
                <a:gd name="connsiteY0" fmla="*/ 114178 h 456713"/>
                <a:gd name="connsiteX1" fmla="*/ 228357 w 456713"/>
                <a:gd name="connsiteY1" fmla="*/ 456713 h 456713"/>
                <a:gd name="connsiteX2" fmla="*/ 228357 w 456713"/>
                <a:gd name="connsiteY2" fmla="*/ 114178 h 456713"/>
                <a:gd name="connsiteX0" fmla="*/ 230021 w 478948"/>
                <a:gd name="connsiteY0" fmla="*/ 108521 h 451056"/>
                <a:gd name="connsiteX1" fmla="*/ 230021 w 478948"/>
                <a:gd name="connsiteY1" fmla="*/ 451056 h 451056"/>
                <a:gd name="connsiteX2" fmla="*/ 230021 w 478948"/>
                <a:gd name="connsiteY2" fmla="*/ 108521 h 451056"/>
                <a:gd name="connsiteX0" fmla="*/ 238421 w 487348"/>
                <a:gd name="connsiteY0" fmla="*/ 103709 h 446244"/>
                <a:gd name="connsiteX1" fmla="*/ 238421 w 487348"/>
                <a:gd name="connsiteY1" fmla="*/ 446244 h 446244"/>
                <a:gd name="connsiteX2" fmla="*/ 238421 w 487348"/>
                <a:gd name="connsiteY2" fmla="*/ 103709 h 446244"/>
                <a:gd name="connsiteX0" fmla="*/ 238421 w 487348"/>
                <a:gd name="connsiteY0" fmla="*/ 102174 h 444709"/>
                <a:gd name="connsiteX1" fmla="*/ 238421 w 487348"/>
                <a:gd name="connsiteY1" fmla="*/ 444709 h 444709"/>
                <a:gd name="connsiteX2" fmla="*/ 238421 w 487348"/>
                <a:gd name="connsiteY2" fmla="*/ 102174 h 444709"/>
                <a:gd name="connsiteX0" fmla="*/ 238421 w 492721"/>
                <a:gd name="connsiteY0" fmla="*/ 101419 h 443954"/>
                <a:gd name="connsiteX1" fmla="*/ 238421 w 492721"/>
                <a:gd name="connsiteY1" fmla="*/ 443954 h 443954"/>
                <a:gd name="connsiteX2" fmla="*/ 238421 w 492721"/>
                <a:gd name="connsiteY2" fmla="*/ 101419 h 443954"/>
                <a:gd name="connsiteX0" fmla="*/ 243790 w 498090"/>
                <a:gd name="connsiteY0" fmla="*/ 96910 h 439445"/>
                <a:gd name="connsiteX1" fmla="*/ 243790 w 498090"/>
                <a:gd name="connsiteY1" fmla="*/ 439445 h 439445"/>
                <a:gd name="connsiteX2" fmla="*/ 243790 w 498090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42000 w 496300"/>
                <a:gd name="connsiteY0" fmla="*/ 96910 h 439445"/>
                <a:gd name="connsiteX1" fmla="*/ 242000 w 496300"/>
                <a:gd name="connsiteY1" fmla="*/ 439445 h 439445"/>
                <a:gd name="connsiteX2" fmla="*/ 242000 w 496300"/>
                <a:gd name="connsiteY2" fmla="*/ 96910 h 439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6300" h="439445">
                  <a:moveTo>
                    <a:pt x="242000" y="96910"/>
                  </a:moveTo>
                  <a:cubicBezTo>
                    <a:pt x="337148" y="-169506"/>
                    <a:pt x="763259" y="169387"/>
                    <a:pt x="242000" y="439445"/>
                  </a:cubicBezTo>
                  <a:cubicBezTo>
                    <a:pt x="-251392" y="177969"/>
                    <a:pt x="146851" y="-169506"/>
                    <a:pt x="242000" y="969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1163314" y="5061037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rgbClr val="FF0000"/>
                  </a:solidFill>
                </a:rPr>
                <a:t>我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069593" y="2786409"/>
            <a:ext cx="724362" cy="681238"/>
            <a:chOff x="2039014" y="5061607"/>
            <a:chExt cx="724362" cy="681238"/>
          </a:xfrm>
        </p:grpSpPr>
        <p:sp>
          <p:nvSpPr>
            <p:cNvPr id="58" name="心形 39"/>
            <p:cNvSpPr/>
            <p:nvPr/>
          </p:nvSpPr>
          <p:spPr>
            <a:xfrm>
              <a:off x="2039014" y="5061607"/>
              <a:ext cx="724362" cy="681238"/>
            </a:xfrm>
            <a:custGeom>
              <a:avLst/>
              <a:gdLst>
                <a:gd name="connsiteX0" fmla="*/ 228357 w 456713"/>
                <a:gd name="connsiteY0" fmla="*/ 114178 h 456713"/>
                <a:gd name="connsiteX1" fmla="*/ 228357 w 456713"/>
                <a:gd name="connsiteY1" fmla="*/ 456713 h 456713"/>
                <a:gd name="connsiteX2" fmla="*/ 228357 w 456713"/>
                <a:gd name="connsiteY2" fmla="*/ 114178 h 456713"/>
                <a:gd name="connsiteX0" fmla="*/ 230021 w 478948"/>
                <a:gd name="connsiteY0" fmla="*/ 108521 h 451056"/>
                <a:gd name="connsiteX1" fmla="*/ 230021 w 478948"/>
                <a:gd name="connsiteY1" fmla="*/ 451056 h 451056"/>
                <a:gd name="connsiteX2" fmla="*/ 230021 w 478948"/>
                <a:gd name="connsiteY2" fmla="*/ 108521 h 451056"/>
                <a:gd name="connsiteX0" fmla="*/ 238421 w 487348"/>
                <a:gd name="connsiteY0" fmla="*/ 103709 h 446244"/>
                <a:gd name="connsiteX1" fmla="*/ 238421 w 487348"/>
                <a:gd name="connsiteY1" fmla="*/ 446244 h 446244"/>
                <a:gd name="connsiteX2" fmla="*/ 238421 w 487348"/>
                <a:gd name="connsiteY2" fmla="*/ 103709 h 446244"/>
                <a:gd name="connsiteX0" fmla="*/ 238421 w 487348"/>
                <a:gd name="connsiteY0" fmla="*/ 102174 h 444709"/>
                <a:gd name="connsiteX1" fmla="*/ 238421 w 487348"/>
                <a:gd name="connsiteY1" fmla="*/ 444709 h 444709"/>
                <a:gd name="connsiteX2" fmla="*/ 238421 w 487348"/>
                <a:gd name="connsiteY2" fmla="*/ 102174 h 444709"/>
                <a:gd name="connsiteX0" fmla="*/ 238421 w 492721"/>
                <a:gd name="connsiteY0" fmla="*/ 101419 h 443954"/>
                <a:gd name="connsiteX1" fmla="*/ 238421 w 492721"/>
                <a:gd name="connsiteY1" fmla="*/ 443954 h 443954"/>
                <a:gd name="connsiteX2" fmla="*/ 238421 w 492721"/>
                <a:gd name="connsiteY2" fmla="*/ 101419 h 443954"/>
                <a:gd name="connsiteX0" fmla="*/ 243790 w 498090"/>
                <a:gd name="connsiteY0" fmla="*/ 96910 h 439445"/>
                <a:gd name="connsiteX1" fmla="*/ 243790 w 498090"/>
                <a:gd name="connsiteY1" fmla="*/ 439445 h 439445"/>
                <a:gd name="connsiteX2" fmla="*/ 243790 w 498090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42000 w 496300"/>
                <a:gd name="connsiteY0" fmla="*/ 96910 h 439445"/>
                <a:gd name="connsiteX1" fmla="*/ 242000 w 496300"/>
                <a:gd name="connsiteY1" fmla="*/ 439445 h 439445"/>
                <a:gd name="connsiteX2" fmla="*/ 242000 w 496300"/>
                <a:gd name="connsiteY2" fmla="*/ 96910 h 439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6300" h="439445">
                  <a:moveTo>
                    <a:pt x="242000" y="96910"/>
                  </a:moveTo>
                  <a:cubicBezTo>
                    <a:pt x="337148" y="-169506"/>
                    <a:pt x="763259" y="169387"/>
                    <a:pt x="242000" y="439445"/>
                  </a:cubicBezTo>
                  <a:cubicBezTo>
                    <a:pt x="-251392" y="177969"/>
                    <a:pt x="146851" y="-169506"/>
                    <a:pt x="242000" y="969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2078030" y="5079061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solidFill>
                    <a:srgbClr val="FF0000"/>
                  </a:solidFill>
                </a:rPr>
                <a:t>知</a:t>
              </a:r>
              <a:endParaRPr lang="zh-CN" altLang="en-US" sz="36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3077441" y="3540222"/>
            <a:ext cx="724362" cy="681238"/>
            <a:chOff x="3199577" y="4935184"/>
            <a:chExt cx="724362" cy="681238"/>
          </a:xfrm>
        </p:grpSpPr>
        <p:sp>
          <p:nvSpPr>
            <p:cNvPr id="61" name="心形 39"/>
            <p:cNvSpPr/>
            <p:nvPr/>
          </p:nvSpPr>
          <p:spPr>
            <a:xfrm>
              <a:off x="3199577" y="4935184"/>
              <a:ext cx="724362" cy="681238"/>
            </a:xfrm>
            <a:custGeom>
              <a:avLst/>
              <a:gdLst>
                <a:gd name="connsiteX0" fmla="*/ 228357 w 456713"/>
                <a:gd name="connsiteY0" fmla="*/ 114178 h 456713"/>
                <a:gd name="connsiteX1" fmla="*/ 228357 w 456713"/>
                <a:gd name="connsiteY1" fmla="*/ 456713 h 456713"/>
                <a:gd name="connsiteX2" fmla="*/ 228357 w 456713"/>
                <a:gd name="connsiteY2" fmla="*/ 114178 h 456713"/>
                <a:gd name="connsiteX0" fmla="*/ 230021 w 478948"/>
                <a:gd name="connsiteY0" fmla="*/ 108521 h 451056"/>
                <a:gd name="connsiteX1" fmla="*/ 230021 w 478948"/>
                <a:gd name="connsiteY1" fmla="*/ 451056 h 451056"/>
                <a:gd name="connsiteX2" fmla="*/ 230021 w 478948"/>
                <a:gd name="connsiteY2" fmla="*/ 108521 h 451056"/>
                <a:gd name="connsiteX0" fmla="*/ 238421 w 487348"/>
                <a:gd name="connsiteY0" fmla="*/ 103709 h 446244"/>
                <a:gd name="connsiteX1" fmla="*/ 238421 w 487348"/>
                <a:gd name="connsiteY1" fmla="*/ 446244 h 446244"/>
                <a:gd name="connsiteX2" fmla="*/ 238421 w 487348"/>
                <a:gd name="connsiteY2" fmla="*/ 103709 h 446244"/>
                <a:gd name="connsiteX0" fmla="*/ 238421 w 487348"/>
                <a:gd name="connsiteY0" fmla="*/ 102174 h 444709"/>
                <a:gd name="connsiteX1" fmla="*/ 238421 w 487348"/>
                <a:gd name="connsiteY1" fmla="*/ 444709 h 444709"/>
                <a:gd name="connsiteX2" fmla="*/ 238421 w 487348"/>
                <a:gd name="connsiteY2" fmla="*/ 102174 h 444709"/>
                <a:gd name="connsiteX0" fmla="*/ 238421 w 492721"/>
                <a:gd name="connsiteY0" fmla="*/ 101419 h 443954"/>
                <a:gd name="connsiteX1" fmla="*/ 238421 w 492721"/>
                <a:gd name="connsiteY1" fmla="*/ 443954 h 443954"/>
                <a:gd name="connsiteX2" fmla="*/ 238421 w 492721"/>
                <a:gd name="connsiteY2" fmla="*/ 101419 h 443954"/>
                <a:gd name="connsiteX0" fmla="*/ 243790 w 498090"/>
                <a:gd name="connsiteY0" fmla="*/ 96910 h 439445"/>
                <a:gd name="connsiteX1" fmla="*/ 243790 w 498090"/>
                <a:gd name="connsiteY1" fmla="*/ 439445 h 439445"/>
                <a:gd name="connsiteX2" fmla="*/ 243790 w 498090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42000 w 496300"/>
                <a:gd name="connsiteY0" fmla="*/ 96910 h 439445"/>
                <a:gd name="connsiteX1" fmla="*/ 242000 w 496300"/>
                <a:gd name="connsiteY1" fmla="*/ 439445 h 439445"/>
                <a:gd name="connsiteX2" fmla="*/ 242000 w 496300"/>
                <a:gd name="connsiteY2" fmla="*/ 96910 h 439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6300" h="439445">
                  <a:moveTo>
                    <a:pt x="242000" y="96910"/>
                  </a:moveTo>
                  <a:cubicBezTo>
                    <a:pt x="337148" y="-169506"/>
                    <a:pt x="763259" y="169387"/>
                    <a:pt x="242000" y="439445"/>
                  </a:cubicBezTo>
                  <a:cubicBezTo>
                    <a:pt x="-251392" y="177969"/>
                    <a:pt x="146851" y="-169506"/>
                    <a:pt x="242000" y="969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3238593" y="4952638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rgbClr val="FF0000"/>
                  </a:solidFill>
                </a:rPr>
                <a:t>道</a:t>
              </a:r>
            </a:p>
          </p:txBody>
        </p:sp>
      </p:grpSp>
      <p:sp>
        <p:nvSpPr>
          <p:cNvPr id="63" name="TextBox 62"/>
          <p:cNvSpPr txBox="1"/>
          <p:nvPr/>
        </p:nvSpPr>
        <p:spPr>
          <a:xfrm>
            <a:off x="3893333" y="1969011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</a:rPr>
              <a:t>你是我心中最美的云彩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pic>
        <p:nvPicPr>
          <p:cNvPr id="64" name="图片 6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1537" y="1451980"/>
            <a:ext cx="1625397" cy="1701587"/>
          </a:xfrm>
          <a:prstGeom prst="rect">
            <a:avLst/>
          </a:prstGeom>
        </p:spPr>
      </p:pic>
      <p:sp>
        <p:nvSpPr>
          <p:cNvPr id="66" name="TextBox 65"/>
          <p:cNvSpPr txBox="1"/>
          <p:nvPr/>
        </p:nvSpPr>
        <p:spPr>
          <a:xfrm>
            <a:off x="3893332" y="2518458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斟</a:t>
            </a:r>
            <a:r>
              <a:rPr lang="zh-CN" altLang="en-US" sz="3200" dirty="0" smtClean="0">
                <a:solidFill>
                  <a:schemeClr val="bg1"/>
                </a:solidFill>
              </a:rPr>
              <a:t>满美酒让你留下来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65" name="任意多边形 64"/>
          <p:cNvSpPr/>
          <p:nvPr/>
        </p:nvSpPr>
        <p:spPr>
          <a:xfrm rot="17684739">
            <a:off x="4152665" y="1978844"/>
            <a:ext cx="866843" cy="943661"/>
          </a:xfrm>
          <a:custGeom>
            <a:avLst/>
            <a:gdLst>
              <a:gd name="connsiteX0" fmla="*/ 937899 w 3721243"/>
              <a:gd name="connsiteY0" fmla="*/ 320377 h 4045289"/>
              <a:gd name="connsiteX1" fmla="*/ 1347474 w 3721243"/>
              <a:gd name="connsiteY1" fmla="*/ 1672927 h 4045289"/>
              <a:gd name="connsiteX2" fmla="*/ 852174 w 3721243"/>
              <a:gd name="connsiteY2" fmla="*/ 3968452 h 4045289"/>
              <a:gd name="connsiteX3" fmla="*/ 1395099 w 3721243"/>
              <a:gd name="connsiteY3" fmla="*/ 3454102 h 4045289"/>
              <a:gd name="connsiteX4" fmla="*/ 1671324 w 3721243"/>
              <a:gd name="connsiteY4" fmla="*/ 2987377 h 4045289"/>
              <a:gd name="connsiteX5" fmla="*/ 2176149 w 3721243"/>
              <a:gd name="connsiteY5" fmla="*/ 2977852 h 4045289"/>
              <a:gd name="connsiteX6" fmla="*/ 2366649 w 3721243"/>
              <a:gd name="connsiteY6" fmla="*/ 4044652 h 4045289"/>
              <a:gd name="connsiteX7" fmla="*/ 2719074 w 3721243"/>
              <a:gd name="connsiteY7" fmla="*/ 2901652 h 4045289"/>
              <a:gd name="connsiteX8" fmla="*/ 3471549 w 3721243"/>
              <a:gd name="connsiteY8" fmla="*/ 4006552 h 4045289"/>
              <a:gd name="connsiteX9" fmla="*/ 3166749 w 3721243"/>
              <a:gd name="connsiteY9" fmla="*/ 1568152 h 4045289"/>
              <a:gd name="connsiteX10" fmla="*/ 3719199 w 3721243"/>
              <a:gd name="connsiteY10" fmla="*/ 177502 h 4045289"/>
              <a:gd name="connsiteX11" fmla="*/ 2928624 w 3721243"/>
              <a:gd name="connsiteY11" fmla="*/ 634702 h 4045289"/>
              <a:gd name="connsiteX12" fmla="*/ 2118999 w 3721243"/>
              <a:gd name="connsiteY12" fmla="*/ 548977 h 4045289"/>
              <a:gd name="connsiteX13" fmla="*/ 699774 w 3721243"/>
              <a:gd name="connsiteY13" fmla="*/ 34627 h 4045289"/>
              <a:gd name="connsiteX14" fmla="*/ 4449 w 3721243"/>
              <a:gd name="connsiteY14" fmla="*/ 82252 h 4045289"/>
              <a:gd name="connsiteX15" fmla="*/ 1004574 w 3721243"/>
              <a:gd name="connsiteY15" fmla="*/ 368002 h 4045289"/>
              <a:gd name="connsiteX16" fmla="*/ 1023624 w 3721243"/>
              <a:gd name="connsiteY16" fmla="*/ 434677 h 4045289"/>
              <a:gd name="connsiteX0" fmla="*/ 938408 w 3721752"/>
              <a:gd name="connsiteY0" fmla="*/ 322800 h 4047712"/>
              <a:gd name="connsiteX1" fmla="*/ 1347983 w 3721752"/>
              <a:gd name="connsiteY1" fmla="*/ 1675350 h 4047712"/>
              <a:gd name="connsiteX2" fmla="*/ 852683 w 3721752"/>
              <a:gd name="connsiteY2" fmla="*/ 3970875 h 4047712"/>
              <a:gd name="connsiteX3" fmla="*/ 1395608 w 3721752"/>
              <a:gd name="connsiteY3" fmla="*/ 3456525 h 4047712"/>
              <a:gd name="connsiteX4" fmla="*/ 1671833 w 3721752"/>
              <a:gd name="connsiteY4" fmla="*/ 2989800 h 4047712"/>
              <a:gd name="connsiteX5" fmla="*/ 2176658 w 3721752"/>
              <a:gd name="connsiteY5" fmla="*/ 2980275 h 4047712"/>
              <a:gd name="connsiteX6" fmla="*/ 2367158 w 3721752"/>
              <a:gd name="connsiteY6" fmla="*/ 4047075 h 4047712"/>
              <a:gd name="connsiteX7" fmla="*/ 2719583 w 3721752"/>
              <a:gd name="connsiteY7" fmla="*/ 2904075 h 4047712"/>
              <a:gd name="connsiteX8" fmla="*/ 3472058 w 3721752"/>
              <a:gd name="connsiteY8" fmla="*/ 4008975 h 4047712"/>
              <a:gd name="connsiteX9" fmla="*/ 3167258 w 3721752"/>
              <a:gd name="connsiteY9" fmla="*/ 1570575 h 4047712"/>
              <a:gd name="connsiteX10" fmla="*/ 3719708 w 3721752"/>
              <a:gd name="connsiteY10" fmla="*/ 179925 h 4047712"/>
              <a:gd name="connsiteX11" fmla="*/ 2929133 w 3721752"/>
              <a:gd name="connsiteY11" fmla="*/ 637125 h 4047712"/>
              <a:gd name="connsiteX12" fmla="*/ 2119508 w 3721752"/>
              <a:gd name="connsiteY12" fmla="*/ 551400 h 4047712"/>
              <a:gd name="connsiteX13" fmla="*/ 700283 w 3721752"/>
              <a:gd name="connsiteY13" fmla="*/ 37050 h 4047712"/>
              <a:gd name="connsiteX14" fmla="*/ 4958 w 3721752"/>
              <a:gd name="connsiteY14" fmla="*/ 84675 h 4047712"/>
              <a:gd name="connsiteX15" fmla="*/ 1024133 w 3721752"/>
              <a:gd name="connsiteY15" fmla="*/ 437100 h 4047712"/>
              <a:gd name="connsiteX0" fmla="*/ 938408 w 3721752"/>
              <a:gd name="connsiteY0" fmla="*/ 322800 h 4047712"/>
              <a:gd name="connsiteX1" fmla="*/ 1347983 w 3721752"/>
              <a:gd name="connsiteY1" fmla="*/ 1675350 h 4047712"/>
              <a:gd name="connsiteX2" fmla="*/ 852683 w 3721752"/>
              <a:gd name="connsiteY2" fmla="*/ 3970875 h 4047712"/>
              <a:gd name="connsiteX3" fmla="*/ 1395608 w 3721752"/>
              <a:gd name="connsiteY3" fmla="*/ 3456525 h 4047712"/>
              <a:gd name="connsiteX4" fmla="*/ 1671833 w 3721752"/>
              <a:gd name="connsiteY4" fmla="*/ 2989800 h 4047712"/>
              <a:gd name="connsiteX5" fmla="*/ 2176658 w 3721752"/>
              <a:gd name="connsiteY5" fmla="*/ 2980275 h 4047712"/>
              <a:gd name="connsiteX6" fmla="*/ 2367158 w 3721752"/>
              <a:gd name="connsiteY6" fmla="*/ 4047075 h 4047712"/>
              <a:gd name="connsiteX7" fmla="*/ 2719583 w 3721752"/>
              <a:gd name="connsiteY7" fmla="*/ 2904075 h 4047712"/>
              <a:gd name="connsiteX8" fmla="*/ 3472058 w 3721752"/>
              <a:gd name="connsiteY8" fmla="*/ 4008975 h 4047712"/>
              <a:gd name="connsiteX9" fmla="*/ 3167258 w 3721752"/>
              <a:gd name="connsiteY9" fmla="*/ 1570575 h 4047712"/>
              <a:gd name="connsiteX10" fmla="*/ 3719708 w 3721752"/>
              <a:gd name="connsiteY10" fmla="*/ 179925 h 4047712"/>
              <a:gd name="connsiteX11" fmla="*/ 2929133 w 3721752"/>
              <a:gd name="connsiteY11" fmla="*/ 637125 h 4047712"/>
              <a:gd name="connsiteX12" fmla="*/ 2119508 w 3721752"/>
              <a:gd name="connsiteY12" fmla="*/ 551400 h 4047712"/>
              <a:gd name="connsiteX13" fmla="*/ 700283 w 3721752"/>
              <a:gd name="connsiteY13" fmla="*/ 37050 h 4047712"/>
              <a:gd name="connsiteX14" fmla="*/ 4958 w 3721752"/>
              <a:gd name="connsiteY14" fmla="*/ 84675 h 4047712"/>
              <a:gd name="connsiteX15" fmla="*/ 1024133 w 3721752"/>
              <a:gd name="connsiteY15" fmla="*/ 437100 h 4047712"/>
              <a:gd name="connsiteX16" fmla="*/ 938408 w 3721752"/>
              <a:gd name="connsiteY16" fmla="*/ 322800 h 4047712"/>
              <a:gd name="connsiteX0" fmla="*/ 938408 w 3721752"/>
              <a:gd name="connsiteY0" fmla="*/ 322800 h 4047712"/>
              <a:gd name="connsiteX1" fmla="*/ 1347983 w 3721752"/>
              <a:gd name="connsiteY1" fmla="*/ 1675350 h 4047712"/>
              <a:gd name="connsiteX2" fmla="*/ 852683 w 3721752"/>
              <a:gd name="connsiteY2" fmla="*/ 3970875 h 4047712"/>
              <a:gd name="connsiteX3" fmla="*/ 1395608 w 3721752"/>
              <a:gd name="connsiteY3" fmla="*/ 3456525 h 4047712"/>
              <a:gd name="connsiteX4" fmla="*/ 1671833 w 3721752"/>
              <a:gd name="connsiteY4" fmla="*/ 2989800 h 4047712"/>
              <a:gd name="connsiteX5" fmla="*/ 2176658 w 3721752"/>
              <a:gd name="connsiteY5" fmla="*/ 2980275 h 4047712"/>
              <a:gd name="connsiteX6" fmla="*/ 2367158 w 3721752"/>
              <a:gd name="connsiteY6" fmla="*/ 4047075 h 4047712"/>
              <a:gd name="connsiteX7" fmla="*/ 2719583 w 3721752"/>
              <a:gd name="connsiteY7" fmla="*/ 2904075 h 4047712"/>
              <a:gd name="connsiteX8" fmla="*/ 3472058 w 3721752"/>
              <a:gd name="connsiteY8" fmla="*/ 4008975 h 4047712"/>
              <a:gd name="connsiteX9" fmla="*/ 3167258 w 3721752"/>
              <a:gd name="connsiteY9" fmla="*/ 1570575 h 4047712"/>
              <a:gd name="connsiteX10" fmla="*/ 3719708 w 3721752"/>
              <a:gd name="connsiteY10" fmla="*/ 179925 h 4047712"/>
              <a:gd name="connsiteX11" fmla="*/ 2929133 w 3721752"/>
              <a:gd name="connsiteY11" fmla="*/ 637125 h 4047712"/>
              <a:gd name="connsiteX12" fmla="*/ 2119508 w 3721752"/>
              <a:gd name="connsiteY12" fmla="*/ 551400 h 4047712"/>
              <a:gd name="connsiteX13" fmla="*/ 700283 w 3721752"/>
              <a:gd name="connsiteY13" fmla="*/ 37050 h 4047712"/>
              <a:gd name="connsiteX14" fmla="*/ 4958 w 3721752"/>
              <a:gd name="connsiteY14" fmla="*/ 84675 h 4047712"/>
              <a:gd name="connsiteX15" fmla="*/ 938408 w 3721752"/>
              <a:gd name="connsiteY15" fmla="*/ 322800 h 4047712"/>
              <a:gd name="connsiteX0" fmla="*/ 1007833 w 3721327"/>
              <a:gd name="connsiteY0" fmla="*/ 463481 h 4048693"/>
              <a:gd name="connsiteX1" fmla="*/ 1347558 w 3721327"/>
              <a:gd name="connsiteY1" fmla="*/ 1676331 h 4048693"/>
              <a:gd name="connsiteX2" fmla="*/ 852258 w 3721327"/>
              <a:gd name="connsiteY2" fmla="*/ 3971856 h 4048693"/>
              <a:gd name="connsiteX3" fmla="*/ 1395183 w 3721327"/>
              <a:gd name="connsiteY3" fmla="*/ 3457506 h 4048693"/>
              <a:gd name="connsiteX4" fmla="*/ 1671408 w 3721327"/>
              <a:gd name="connsiteY4" fmla="*/ 2990781 h 4048693"/>
              <a:gd name="connsiteX5" fmla="*/ 2176233 w 3721327"/>
              <a:gd name="connsiteY5" fmla="*/ 2981256 h 4048693"/>
              <a:gd name="connsiteX6" fmla="*/ 2366733 w 3721327"/>
              <a:gd name="connsiteY6" fmla="*/ 4048056 h 4048693"/>
              <a:gd name="connsiteX7" fmla="*/ 2719158 w 3721327"/>
              <a:gd name="connsiteY7" fmla="*/ 2905056 h 4048693"/>
              <a:gd name="connsiteX8" fmla="*/ 3471633 w 3721327"/>
              <a:gd name="connsiteY8" fmla="*/ 4009956 h 4048693"/>
              <a:gd name="connsiteX9" fmla="*/ 3166833 w 3721327"/>
              <a:gd name="connsiteY9" fmla="*/ 1571556 h 4048693"/>
              <a:gd name="connsiteX10" fmla="*/ 3719283 w 3721327"/>
              <a:gd name="connsiteY10" fmla="*/ 180906 h 4048693"/>
              <a:gd name="connsiteX11" fmla="*/ 2928708 w 3721327"/>
              <a:gd name="connsiteY11" fmla="*/ 638106 h 4048693"/>
              <a:gd name="connsiteX12" fmla="*/ 2119083 w 3721327"/>
              <a:gd name="connsiteY12" fmla="*/ 552381 h 4048693"/>
              <a:gd name="connsiteX13" fmla="*/ 699858 w 3721327"/>
              <a:gd name="connsiteY13" fmla="*/ 38031 h 4048693"/>
              <a:gd name="connsiteX14" fmla="*/ 4533 w 3721327"/>
              <a:gd name="connsiteY14" fmla="*/ 85656 h 4048693"/>
              <a:gd name="connsiteX15" fmla="*/ 1007833 w 3721327"/>
              <a:gd name="connsiteY15" fmla="*/ 463481 h 4048693"/>
              <a:gd name="connsiteX0" fmla="*/ 1007833 w 3721327"/>
              <a:gd name="connsiteY0" fmla="*/ 463481 h 4048188"/>
              <a:gd name="connsiteX1" fmla="*/ 1347558 w 3721327"/>
              <a:gd name="connsiteY1" fmla="*/ 1676331 h 4048188"/>
              <a:gd name="connsiteX2" fmla="*/ 852258 w 3721327"/>
              <a:gd name="connsiteY2" fmla="*/ 3971856 h 4048188"/>
              <a:gd name="connsiteX3" fmla="*/ 1280883 w 3721327"/>
              <a:gd name="connsiteY3" fmla="*/ 3419406 h 4048188"/>
              <a:gd name="connsiteX4" fmla="*/ 1671408 w 3721327"/>
              <a:gd name="connsiteY4" fmla="*/ 2990781 h 4048188"/>
              <a:gd name="connsiteX5" fmla="*/ 2176233 w 3721327"/>
              <a:gd name="connsiteY5" fmla="*/ 2981256 h 4048188"/>
              <a:gd name="connsiteX6" fmla="*/ 2366733 w 3721327"/>
              <a:gd name="connsiteY6" fmla="*/ 4048056 h 4048188"/>
              <a:gd name="connsiteX7" fmla="*/ 2719158 w 3721327"/>
              <a:gd name="connsiteY7" fmla="*/ 2905056 h 4048188"/>
              <a:gd name="connsiteX8" fmla="*/ 3471633 w 3721327"/>
              <a:gd name="connsiteY8" fmla="*/ 4009956 h 4048188"/>
              <a:gd name="connsiteX9" fmla="*/ 3166833 w 3721327"/>
              <a:gd name="connsiteY9" fmla="*/ 1571556 h 4048188"/>
              <a:gd name="connsiteX10" fmla="*/ 3719283 w 3721327"/>
              <a:gd name="connsiteY10" fmla="*/ 180906 h 4048188"/>
              <a:gd name="connsiteX11" fmla="*/ 2928708 w 3721327"/>
              <a:gd name="connsiteY11" fmla="*/ 638106 h 4048188"/>
              <a:gd name="connsiteX12" fmla="*/ 2119083 w 3721327"/>
              <a:gd name="connsiteY12" fmla="*/ 552381 h 4048188"/>
              <a:gd name="connsiteX13" fmla="*/ 699858 w 3721327"/>
              <a:gd name="connsiteY13" fmla="*/ 38031 h 4048188"/>
              <a:gd name="connsiteX14" fmla="*/ 4533 w 3721327"/>
              <a:gd name="connsiteY14" fmla="*/ 85656 h 4048188"/>
              <a:gd name="connsiteX15" fmla="*/ 1007833 w 3721327"/>
              <a:gd name="connsiteY15" fmla="*/ 463481 h 4048188"/>
              <a:gd name="connsiteX0" fmla="*/ 1007833 w 3721327"/>
              <a:gd name="connsiteY0" fmla="*/ 463481 h 4048188"/>
              <a:gd name="connsiteX1" fmla="*/ 1347558 w 3721327"/>
              <a:gd name="connsiteY1" fmla="*/ 1676331 h 4048188"/>
              <a:gd name="connsiteX2" fmla="*/ 852258 w 3721327"/>
              <a:gd name="connsiteY2" fmla="*/ 3971856 h 4048188"/>
              <a:gd name="connsiteX3" fmla="*/ 1280883 w 3721327"/>
              <a:gd name="connsiteY3" fmla="*/ 3419406 h 4048188"/>
              <a:gd name="connsiteX4" fmla="*/ 1671408 w 3721327"/>
              <a:gd name="connsiteY4" fmla="*/ 2990781 h 4048188"/>
              <a:gd name="connsiteX5" fmla="*/ 2176233 w 3721327"/>
              <a:gd name="connsiteY5" fmla="*/ 2981256 h 4048188"/>
              <a:gd name="connsiteX6" fmla="*/ 2366733 w 3721327"/>
              <a:gd name="connsiteY6" fmla="*/ 4048056 h 4048188"/>
              <a:gd name="connsiteX7" fmla="*/ 2719158 w 3721327"/>
              <a:gd name="connsiteY7" fmla="*/ 2905056 h 4048188"/>
              <a:gd name="connsiteX8" fmla="*/ 3471633 w 3721327"/>
              <a:gd name="connsiteY8" fmla="*/ 4009956 h 4048188"/>
              <a:gd name="connsiteX9" fmla="*/ 3166833 w 3721327"/>
              <a:gd name="connsiteY9" fmla="*/ 1571556 h 4048188"/>
              <a:gd name="connsiteX10" fmla="*/ 3719283 w 3721327"/>
              <a:gd name="connsiteY10" fmla="*/ 180906 h 4048188"/>
              <a:gd name="connsiteX11" fmla="*/ 2928708 w 3721327"/>
              <a:gd name="connsiteY11" fmla="*/ 638106 h 4048188"/>
              <a:gd name="connsiteX12" fmla="*/ 2119083 w 3721327"/>
              <a:gd name="connsiteY12" fmla="*/ 552381 h 4048188"/>
              <a:gd name="connsiteX13" fmla="*/ 699858 w 3721327"/>
              <a:gd name="connsiteY13" fmla="*/ 38031 h 4048188"/>
              <a:gd name="connsiteX14" fmla="*/ 4533 w 3721327"/>
              <a:gd name="connsiteY14" fmla="*/ 85656 h 4048188"/>
              <a:gd name="connsiteX15" fmla="*/ 1007833 w 3721327"/>
              <a:gd name="connsiteY15" fmla="*/ 463481 h 4048188"/>
              <a:gd name="connsiteX0" fmla="*/ 1007833 w 3721144"/>
              <a:gd name="connsiteY0" fmla="*/ 463481 h 4048188"/>
              <a:gd name="connsiteX1" fmla="*/ 1347558 w 3721144"/>
              <a:gd name="connsiteY1" fmla="*/ 1676331 h 4048188"/>
              <a:gd name="connsiteX2" fmla="*/ 852258 w 3721144"/>
              <a:gd name="connsiteY2" fmla="*/ 3971856 h 4048188"/>
              <a:gd name="connsiteX3" fmla="*/ 1280883 w 3721144"/>
              <a:gd name="connsiteY3" fmla="*/ 3419406 h 4048188"/>
              <a:gd name="connsiteX4" fmla="*/ 1671408 w 3721144"/>
              <a:gd name="connsiteY4" fmla="*/ 2990781 h 4048188"/>
              <a:gd name="connsiteX5" fmla="*/ 2176233 w 3721144"/>
              <a:gd name="connsiteY5" fmla="*/ 2981256 h 4048188"/>
              <a:gd name="connsiteX6" fmla="*/ 2366733 w 3721144"/>
              <a:gd name="connsiteY6" fmla="*/ 4048056 h 4048188"/>
              <a:gd name="connsiteX7" fmla="*/ 2719158 w 3721144"/>
              <a:gd name="connsiteY7" fmla="*/ 2905056 h 4048188"/>
              <a:gd name="connsiteX8" fmla="*/ 3471633 w 3721144"/>
              <a:gd name="connsiteY8" fmla="*/ 4009956 h 4048188"/>
              <a:gd name="connsiteX9" fmla="*/ 3157308 w 3721144"/>
              <a:gd name="connsiteY9" fmla="*/ 1762056 h 4048188"/>
              <a:gd name="connsiteX10" fmla="*/ 3719283 w 3721144"/>
              <a:gd name="connsiteY10" fmla="*/ 180906 h 4048188"/>
              <a:gd name="connsiteX11" fmla="*/ 2928708 w 3721144"/>
              <a:gd name="connsiteY11" fmla="*/ 638106 h 4048188"/>
              <a:gd name="connsiteX12" fmla="*/ 2119083 w 3721144"/>
              <a:gd name="connsiteY12" fmla="*/ 552381 h 4048188"/>
              <a:gd name="connsiteX13" fmla="*/ 699858 w 3721144"/>
              <a:gd name="connsiteY13" fmla="*/ 38031 h 4048188"/>
              <a:gd name="connsiteX14" fmla="*/ 4533 w 3721144"/>
              <a:gd name="connsiteY14" fmla="*/ 85656 h 4048188"/>
              <a:gd name="connsiteX15" fmla="*/ 1007833 w 3721144"/>
              <a:gd name="connsiteY15" fmla="*/ 463481 h 4048188"/>
              <a:gd name="connsiteX0" fmla="*/ 1007833 w 3721144"/>
              <a:gd name="connsiteY0" fmla="*/ 463481 h 4048188"/>
              <a:gd name="connsiteX1" fmla="*/ 1347558 w 3721144"/>
              <a:gd name="connsiteY1" fmla="*/ 1676331 h 4048188"/>
              <a:gd name="connsiteX2" fmla="*/ 852258 w 3721144"/>
              <a:gd name="connsiteY2" fmla="*/ 3971856 h 4048188"/>
              <a:gd name="connsiteX3" fmla="*/ 1280883 w 3721144"/>
              <a:gd name="connsiteY3" fmla="*/ 3419406 h 4048188"/>
              <a:gd name="connsiteX4" fmla="*/ 1671408 w 3721144"/>
              <a:gd name="connsiteY4" fmla="*/ 2990781 h 4048188"/>
              <a:gd name="connsiteX5" fmla="*/ 2176233 w 3721144"/>
              <a:gd name="connsiteY5" fmla="*/ 2981256 h 4048188"/>
              <a:gd name="connsiteX6" fmla="*/ 2366733 w 3721144"/>
              <a:gd name="connsiteY6" fmla="*/ 4048056 h 4048188"/>
              <a:gd name="connsiteX7" fmla="*/ 2719158 w 3721144"/>
              <a:gd name="connsiteY7" fmla="*/ 2905056 h 4048188"/>
              <a:gd name="connsiteX8" fmla="*/ 3471633 w 3721144"/>
              <a:gd name="connsiteY8" fmla="*/ 4009956 h 4048188"/>
              <a:gd name="connsiteX9" fmla="*/ 3157308 w 3721144"/>
              <a:gd name="connsiteY9" fmla="*/ 1762056 h 4048188"/>
              <a:gd name="connsiteX10" fmla="*/ 3719283 w 3721144"/>
              <a:gd name="connsiteY10" fmla="*/ 142806 h 4048188"/>
              <a:gd name="connsiteX11" fmla="*/ 2928708 w 3721144"/>
              <a:gd name="connsiteY11" fmla="*/ 638106 h 4048188"/>
              <a:gd name="connsiteX12" fmla="*/ 2119083 w 3721144"/>
              <a:gd name="connsiteY12" fmla="*/ 552381 h 4048188"/>
              <a:gd name="connsiteX13" fmla="*/ 699858 w 3721144"/>
              <a:gd name="connsiteY13" fmla="*/ 38031 h 4048188"/>
              <a:gd name="connsiteX14" fmla="*/ 4533 w 3721144"/>
              <a:gd name="connsiteY14" fmla="*/ 85656 h 4048188"/>
              <a:gd name="connsiteX15" fmla="*/ 1007833 w 3721144"/>
              <a:gd name="connsiteY15" fmla="*/ 463481 h 4048188"/>
              <a:gd name="connsiteX0" fmla="*/ 978531 w 3720417"/>
              <a:gd name="connsiteY0" fmla="*/ 513032 h 4050114"/>
              <a:gd name="connsiteX1" fmla="*/ 1346831 w 3720417"/>
              <a:gd name="connsiteY1" fmla="*/ 1678257 h 4050114"/>
              <a:gd name="connsiteX2" fmla="*/ 851531 w 3720417"/>
              <a:gd name="connsiteY2" fmla="*/ 3973782 h 4050114"/>
              <a:gd name="connsiteX3" fmla="*/ 1280156 w 3720417"/>
              <a:gd name="connsiteY3" fmla="*/ 3421332 h 4050114"/>
              <a:gd name="connsiteX4" fmla="*/ 1670681 w 3720417"/>
              <a:gd name="connsiteY4" fmla="*/ 2992707 h 4050114"/>
              <a:gd name="connsiteX5" fmla="*/ 2175506 w 3720417"/>
              <a:gd name="connsiteY5" fmla="*/ 2983182 h 4050114"/>
              <a:gd name="connsiteX6" fmla="*/ 2366006 w 3720417"/>
              <a:gd name="connsiteY6" fmla="*/ 4049982 h 4050114"/>
              <a:gd name="connsiteX7" fmla="*/ 2718431 w 3720417"/>
              <a:gd name="connsiteY7" fmla="*/ 2906982 h 4050114"/>
              <a:gd name="connsiteX8" fmla="*/ 3470906 w 3720417"/>
              <a:gd name="connsiteY8" fmla="*/ 4011882 h 4050114"/>
              <a:gd name="connsiteX9" fmla="*/ 3156581 w 3720417"/>
              <a:gd name="connsiteY9" fmla="*/ 1763982 h 4050114"/>
              <a:gd name="connsiteX10" fmla="*/ 3718556 w 3720417"/>
              <a:gd name="connsiteY10" fmla="*/ 144732 h 4050114"/>
              <a:gd name="connsiteX11" fmla="*/ 2927981 w 3720417"/>
              <a:gd name="connsiteY11" fmla="*/ 640032 h 4050114"/>
              <a:gd name="connsiteX12" fmla="*/ 2118356 w 3720417"/>
              <a:gd name="connsiteY12" fmla="*/ 554307 h 4050114"/>
              <a:gd name="connsiteX13" fmla="*/ 699131 w 3720417"/>
              <a:gd name="connsiteY13" fmla="*/ 39957 h 4050114"/>
              <a:gd name="connsiteX14" fmla="*/ 3806 w 3720417"/>
              <a:gd name="connsiteY14" fmla="*/ 87582 h 4050114"/>
              <a:gd name="connsiteX15" fmla="*/ 978531 w 3720417"/>
              <a:gd name="connsiteY15" fmla="*/ 513032 h 4050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720417" h="4050114">
                <a:moveTo>
                  <a:pt x="978531" y="513032"/>
                </a:moveTo>
                <a:cubicBezTo>
                  <a:pt x="1202369" y="778145"/>
                  <a:pt x="1367998" y="1101465"/>
                  <a:pt x="1346831" y="1678257"/>
                </a:cubicBezTo>
                <a:cubicBezTo>
                  <a:pt x="1325664" y="2255049"/>
                  <a:pt x="862643" y="3683270"/>
                  <a:pt x="851531" y="3973782"/>
                </a:cubicBezTo>
                <a:cubicBezTo>
                  <a:pt x="840419" y="4264294"/>
                  <a:pt x="1143631" y="3584844"/>
                  <a:pt x="1280156" y="3421332"/>
                </a:cubicBezTo>
                <a:cubicBezTo>
                  <a:pt x="1416681" y="3257820"/>
                  <a:pt x="1521456" y="3065732"/>
                  <a:pt x="1670681" y="2992707"/>
                </a:cubicBezTo>
                <a:cubicBezTo>
                  <a:pt x="1819906" y="2919682"/>
                  <a:pt x="2059619" y="2806970"/>
                  <a:pt x="2175506" y="2983182"/>
                </a:cubicBezTo>
                <a:cubicBezTo>
                  <a:pt x="2291393" y="3159394"/>
                  <a:pt x="2275519" y="4062682"/>
                  <a:pt x="2366006" y="4049982"/>
                </a:cubicBezTo>
                <a:cubicBezTo>
                  <a:pt x="2456493" y="4037282"/>
                  <a:pt x="2534281" y="2913332"/>
                  <a:pt x="2718431" y="2906982"/>
                </a:cubicBezTo>
                <a:cubicBezTo>
                  <a:pt x="2902581" y="2900632"/>
                  <a:pt x="3397881" y="4202382"/>
                  <a:pt x="3470906" y="4011882"/>
                </a:cubicBezTo>
                <a:cubicBezTo>
                  <a:pt x="3543931" y="3821382"/>
                  <a:pt x="3115306" y="2408507"/>
                  <a:pt x="3156581" y="1763982"/>
                </a:cubicBezTo>
                <a:cubicBezTo>
                  <a:pt x="3197856" y="1119457"/>
                  <a:pt x="3756656" y="332057"/>
                  <a:pt x="3718556" y="144732"/>
                </a:cubicBezTo>
                <a:cubicBezTo>
                  <a:pt x="3680456" y="-42593"/>
                  <a:pt x="3194681" y="571770"/>
                  <a:pt x="2927981" y="640032"/>
                </a:cubicBezTo>
                <a:cubicBezTo>
                  <a:pt x="2661281" y="708294"/>
                  <a:pt x="2489831" y="654319"/>
                  <a:pt x="2118356" y="554307"/>
                </a:cubicBezTo>
                <a:cubicBezTo>
                  <a:pt x="1746881" y="454295"/>
                  <a:pt x="1051556" y="117744"/>
                  <a:pt x="699131" y="39957"/>
                </a:cubicBezTo>
                <a:cubicBezTo>
                  <a:pt x="346706" y="-37830"/>
                  <a:pt x="-42761" y="8736"/>
                  <a:pt x="3806" y="87582"/>
                </a:cubicBezTo>
                <a:cubicBezTo>
                  <a:pt x="50373" y="166428"/>
                  <a:pt x="754694" y="247920"/>
                  <a:pt x="978531" y="5130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5788229" y="3046429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</a:rPr>
              <a:t>着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4047844" y="3127028"/>
            <a:ext cx="677108" cy="50270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</a:rPr>
              <a:t>永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4492085" y="304642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prstClr val="white"/>
                </a:solidFill>
              </a:rPr>
              <a:t>远</a:t>
            </a:r>
            <a:endParaRPr lang="zh-CN" altLang="en-US" dirty="0"/>
          </a:p>
        </p:txBody>
      </p:sp>
      <p:sp>
        <p:nvSpPr>
          <p:cNvPr id="70" name="矩形 69"/>
          <p:cNvSpPr/>
          <p:nvPr/>
        </p:nvSpPr>
        <p:spPr>
          <a:xfrm>
            <a:off x="4924133" y="304628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prstClr val="white"/>
                </a:solidFill>
              </a:rPr>
              <a:t>都</a:t>
            </a:r>
            <a:endParaRPr lang="zh-CN" altLang="en-US" dirty="0"/>
          </a:p>
        </p:txBody>
      </p:sp>
      <p:sp>
        <p:nvSpPr>
          <p:cNvPr id="71" name="矩形 70"/>
          <p:cNvSpPr/>
          <p:nvPr/>
        </p:nvSpPr>
        <p:spPr>
          <a:xfrm>
            <a:off x="5354440" y="304628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prstClr val="white"/>
                </a:solidFill>
              </a:rPr>
              <a:t>唱</a:t>
            </a:r>
            <a:endParaRPr lang="zh-CN" altLang="en-US" dirty="0"/>
          </a:p>
        </p:txBody>
      </p:sp>
      <p:sp>
        <p:nvSpPr>
          <p:cNvPr id="72" name="矩形 71"/>
          <p:cNvSpPr/>
          <p:nvPr/>
        </p:nvSpPr>
        <p:spPr>
          <a:xfrm>
            <a:off x="4582942" y="3041801"/>
            <a:ext cx="3101441" cy="64633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lvl="0"/>
            <a:r>
              <a:rPr lang="zh-CN" altLang="en-US" sz="3600" dirty="0">
                <a:solidFill>
                  <a:srgbClr val="FFCC00"/>
                </a:solidFill>
                <a:latin typeface="德彪钢笔行书字库" pitchFamily="2" charset="-122"/>
                <a:ea typeface="德彪钢笔行书字库" pitchFamily="2" charset="-122"/>
              </a:rPr>
              <a:t>最炫的民族风</a:t>
            </a:r>
          </a:p>
        </p:txBody>
      </p:sp>
      <p:sp>
        <p:nvSpPr>
          <p:cNvPr id="74" name="矩形 73"/>
          <p:cNvSpPr/>
          <p:nvPr/>
        </p:nvSpPr>
        <p:spPr>
          <a:xfrm>
            <a:off x="1590636" y="2352460"/>
            <a:ext cx="677108" cy="273728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lvl="0"/>
            <a:r>
              <a:rPr lang="zh-CN" altLang="en-US" sz="3200" dirty="0">
                <a:solidFill>
                  <a:srgbClr val="FFCC00"/>
                </a:solidFill>
                <a:latin typeface="德彪钢笔行书字库" pitchFamily="2" charset="-122"/>
                <a:ea typeface="德彪钢笔行书字库" pitchFamily="2" charset="-122"/>
              </a:rPr>
              <a:t>最炫的民族风</a:t>
            </a:r>
          </a:p>
        </p:txBody>
      </p:sp>
      <p:sp>
        <p:nvSpPr>
          <p:cNvPr id="75" name="矩形 74"/>
          <p:cNvSpPr/>
          <p:nvPr/>
        </p:nvSpPr>
        <p:spPr>
          <a:xfrm>
            <a:off x="4586086" y="3013483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600" dirty="0">
                <a:solidFill>
                  <a:srgbClr val="FFCC00"/>
                </a:solidFill>
                <a:latin typeface="德彪钢笔行书字库" pitchFamily="2" charset="-122"/>
                <a:ea typeface="德彪钢笔行书字库" pitchFamily="2" charset="-122"/>
              </a:rPr>
              <a:t>最炫的民族风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4499992" y="364244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</a:rPr>
              <a:t>是整片天空最美的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5312099" y="4029791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dirty="0">
                <a:solidFill>
                  <a:prstClr val="white"/>
                </a:solidFill>
              </a:rPr>
              <a:t>姿态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1594515" y="1155233"/>
            <a:ext cx="51090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</a:rPr>
              <a:t>我听见你心中那动人的天籁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1421959" y="1136961"/>
            <a:ext cx="3000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|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1438449" y="1581748"/>
            <a:ext cx="3000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|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1594515" y="1587281"/>
            <a:ext cx="60195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</a:rPr>
              <a:t>就忽如一夜春风袭来满面        开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83" name="五角星 4"/>
          <p:cNvSpPr/>
          <p:nvPr/>
        </p:nvSpPr>
        <p:spPr>
          <a:xfrm>
            <a:off x="6275035" y="1587281"/>
            <a:ext cx="720080" cy="654183"/>
          </a:xfrm>
          <a:custGeom>
            <a:avLst/>
            <a:gdLst/>
            <a:ahLst/>
            <a:cxnLst/>
            <a:rect l="l" t="t" r="r" b="b"/>
            <a:pathLst>
              <a:path w="3399226" h="3088151">
                <a:moveTo>
                  <a:pt x="1482382" y="2142034"/>
                </a:moveTo>
                <a:cubicBezTo>
                  <a:pt x="1442613" y="2142034"/>
                  <a:pt x="1410374" y="2174273"/>
                  <a:pt x="1410374" y="2214042"/>
                </a:cubicBezTo>
                <a:cubicBezTo>
                  <a:pt x="1410374" y="2253811"/>
                  <a:pt x="1442613" y="2286050"/>
                  <a:pt x="1482382" y="2286050"/>
                </a:cubicBezTo>
                <a:cubicBezTo>
                  <a:pt x="1522151" y="2286050"/>
                  <a:pt x="1554390" y="2253811"/>
                  <a:pt x="1554390" y="2214042"/>
                </a:cubicBezTo>
                <a:cubicBezTo>
                  <a:pt x="1554390" y="2174273"/>
                  <a:pt x="1522151" y="2142034"/>
                  <a:pt x="1482382" y="2142034"/>
                </a:cubicBezTo>
                <a:close/>
                <a:moveTo>
                  <a:pt x="1860703" y="2138214"/>
                </a:moveTo>
                <a:cubicBezTo>
                  <a:pt x="1820934" y="2138214"/>
                  <a:pt x="1788695" y="2170453"/>
                  <a:pt x="1788695" y="2210222"/>
                </a:cubicBezTo>
                <a:cubicBezTo>
                  <a:pt x="1788695" y="2249991"/>
                  <a:pt x="1820934" y="2282230"/>
                  <a:pt x="1860703" y="2282230"/>
                </a:cubicBezTo>
                <a:cubicBezTo>
                  <a:pt x="1900472" y="2282230"/>
                  <a:pt x="1932711" y="2249991"/>
                  <a:pt x="1932711" y="2210222"/>
                </a:cubicBezTo>
                <a:cubicBezTo>
                  <a:pt x="1932711" y="2170453"/>
                  <a:pt x="1900472" y="2138214"/>
                  <a:pt x="1860703" y="2138214"/>
                </a:cubicBezTo>
                <a:close/>
                <a:moveTo>
                  <a:pt x="2111536" y="2008684"/>
                </a:moveTo>
                <a:cubicBezTo>
                  <a:pt x="2071767" y="2008684"/>
                  <a:pt x="2039528" y="2040923"/>
                  <a:pt x="2039528" y="2080692"/>
                </a:cubicBezTo>
                <a:cubicBezTo>
                  <a:pt x="2039528" y="2120461"/>
                  <a:pt x="2071767" y="2152700"/>
                  <a:pt x="2111536" y="2152700"/>
                </a:cubicBezTo>
                <a:cubicBezTo>
                  <a:pt x="2151305" y="2152700"/>
                  <a:pt x="2183544" y="2120461"/>
                  <a:pt x="2183544" y="2080692"/>
                </a:cubicBezTo>
                <a:cubicBezTo>
                  <a:pt x="2183544" y="2040923"/>
                  <a:pt x="2151305" y="2008684"/>
                  <a:pt x="2111536" y="2008684"/>
                </a:cubicBezTo>
                <a:close/>
                <a:moveTo>
                  <a:pt x="1176507" y="1998018"/>
                </a:moveTo>
                <a:cubicBezTo>
                  <a:pt x="1136738" y="1998018"/>
                  <a:pt x="1104499" y="2030257"/>
                  <a:pt x="1104499" y="2070026"/>
                </a:cubicBezTo>
                <a:cubicBezTo>
                  <a:pt x="1104499" y="2109795"/>
                  <a:pt x="1136738" y="2142034"/>
                  <a:pt x="1176507" y="2142034"/>
                </a:cubicBezTo>
                <a:cubicBezTo>
                  <a:pt x="1216276" y="2142034"/>
                  <a:pt x="1248515" y="2109795"/>
                  <a:pt x="1248515" y="2070026"/>
                </a:cubicBezTo>
                <a:cubicBezTo>
                  <a:pt x="1248515" y="2030257"/>
                  <a:pt x="1216276" y="1998018"/>
                  <a:pt x="1176507" y="1998018"/>
                </a:cubicBezTo>
                <a:close/>
                <a:moveTo>
                  <a:pt x="862422" y="1540255"/>
                </a:moveTo>
                <a:cubicBezTo>
                  <a:pt x="822653" y="1540255"/>
                  <a:pt x="790414" y="1572494"/>
                  <a:pt x="790414" y="1612263"/>
                </a:cubicBezTo>
                <a:cubicBezTo>
                  <a:pt x="790414" y="1652032"/>
                  <a:pt x="822653" y="1684271"/>
                  <a:pt x="862422" y="1684271"/>
                </a:cubicBezTo>
                <a:cubicBezTo>
                  <a:pt x="902191" y="1684271"/>
                  <a:pt x="934430" y="1652032"/>
                  <a:pt x="934430" y="1612263"/>
                </a:cubicBezTo>
                <a:cubicBezTo>
                  <a:pt x="934430" y="1572494"/>
                  <a:pt x="902191" y="1540255"/>
                  <a:pt x="862422" y="1540255"/>
                </a:cubicBezTo>
                <a:close/>
                <a:moveTo>
                  <a:pt x="2399568" y="1349946"/>
                </a:moveTo>
                <a:cubicBezTo>
                  <a:pt x="2359799" y="1349946"/>
                  <a:pt x="2327560" y="1382185"/>
                  <a:pt x="2327560" y="1421954"/>
                </a:cubicBezTo>
                <a:cubicBezTo>
                  <a:pt x="2327560" y="1461723"/>
                  <a:pt x="2359799" y="1493962"/>
                  <a:pt x="2399568" y="1493962"/>
                </a:cubicBezTo>
                <a:cubicBezTo>
                  <a:pt x="2439337" y="1493962"/>
                  <a:pt x="2471576" y="1461723"/>
                  <a:pt x="2471576" y="1421954"/>
                </a:cubicBezTo>
                <a:cubicBezTo>
                  <a:pt x="2471576" y="1382185"/>
                  <a:pt x="2439337" y="1349946"/>
                  <a:pt x="2399568" y="1349946"/>
                </a:cubicBezTo>
                <a:close/>
                <a:moveTo>
                  <a:pt x="969239" y="1206714"/>
                </a:moveTo>
                <a:cubicBezTo>
                  <a:pt x="929470" y="1206714"/>
                  <a:pt x="897231" y="1238953"/>
                  <a:pt x="897231" y="1278722"/>
                </a:cubicBezTo>
                <a:cubicBezTo>
                  <a:pt x="897231" y="1318491"/>
                  <a:pt x="929470" y="1350730"/>
                  <a:pt x="969239" y="1350730"/>
                </a:cubicBezTo>
                <a:cubicBezTo>
                  <a:pt x="1009008" y="1350730"/>
                  <a:pt x="1041247" y="1318491"/>
                  <a:pt x="1041247" y="1278722"/>
                </a:cubicBezTo>
                <a:cubicBezTo>
                  <a:pt x="1041247" y="1238953"/>
                  <a:pt x="1009008" y="1206714"/>
                  <a:pt x="969239" y="1206714"/>
                </a:cubicBezTo>
                <a:close/>
                <a:moveTo>
                  <a:pt x="1779939" y="845890"/>
                </a:moveTo>
                <a:cubicBezTo>
                  <a:pt x="1740170" y="845890"/>
                  <a:pt x="1707931" y="878129"/>
                  <a:pt x="1707931" y="917898"/>
                </a:cubicBezTo>
                <a:cubicBezTo>
                  <a:pt x="1707931" y="957667"/>
                  <a:pt x="1740170" y="989906"/>
                  <a:pt x="1779939" y="989906"/>
                </a:cubicBezTo>
                <a:cubicBezTo>
                  <a:pt x="1819708" y="989906"/>
                  <a:pt x="1851947" y="957667"/>
                  <a:pt x="1851947" y="917898"/>
                </a:cubicBezTo>
                <a:cubicBezTo>
                  <a:pt x="1851947" y="878129"/>
                  <a:pt x="1819708" y="845890"/>
                  <a:pt x="1779939" y="845890"/>
                </a:cubicBezTo>
                <a:close/>
                <a:moveTo>
                  <a:pt x="1474064" y="701874"/>
                </a:moveTo>
                <a:cubicBezTo>
                  <a:pt x="1434295" y="701874"/>
                  <a:pt x="1402056" y="734113"/>
                  <a:pt x="1402056" y="773882"/>
                </a:cubicBezTo>
                <a:cubicBezTo>
                  <a:pt x="1402056" y="813651"/>
                  <a:pt x="1434295" y="845890"/>
                  <a:pt x="1474064" y="845890"/>
                </a:cubicBezTo>
                <a:cubicBezTo>
                  <a:pt x="1486758" y="845890"/>
                  <a:pt x="1498685" y="842605"/>
                  <a:pt x="1508518" y="835900"/>
                </a:cubicBezTo>
                <a:lnTo>
                  <a:pt x="1563837" y="1436775"/>
                </a:lnTo>
                <a:lnTo>
                  <a:pt x="1050504" y="1302054"/>
                </a:lnTo>
                <a:lnTo>
                  <a:pt x="1540966" y="1487352"/>
                </a:lnTo>
                <a:lnTo>
                  <a:pt x="988353" y="1608262"/>
                </a:lnTo>
                <a:cubicBezTo>
                  <a:pt x="1171286" y="1586345"/>
                  <a:pt x="1418468" y="1547143"/>
                  <a:pt x="1536040" y="1527299"/>
                </a:cubicBezTo>
                <a:cubicBezTo>
                  <a:pt x="1395838" y="1763043"/>
                  <a:pt x="1338556" y="1865923"/>
                  <a:pt x="1255636" y="1998787"/>
                </a:cubicBezTo>
                <a:lnTo>
                  <a:pt x="1557635" y="1548197"/>
                </a:lnTo>
                <a:lnTo>
                  <a:pt x="1507704" y="2114495"/>
                </a:lnTo>
                <a:lnTo>
                  <a:pt x="1582887" y="1555912"/>
                </a:lnTo>
                <a:lnTo>
                  <a:pt x="1845603" y="2119933"/>
                </a:lnTo>
                <a:lnTo>
                  <a:pt x="1632069" y="1555912"/>
                </a:lnTo>
                <a:lnTo>
                  <a:pt x="2050152" y="2009720"/>
                </a:lnTo>
                <a:lnTo>
                  <a:pt x="1666846" y="1519622"/>
                </a:lnTo>
                <a:lnTo>
                  <a:pt x="2321270" y="1465387"/>
                </a:lnTo>
                <a:lnTo>
                  <a:pt x="1666846" y="1468302"/>
                </a:lnTo>
                <a:lnTo>
                  <a:pt x="1745352" y="1006779"/>
                </a:lnTo>
                <a:lnTo>
                  <a:pt x="1632069" y="1432012"/>
                </a:lnTo>
                <a:lnTo>
                  <a:pt x="1514328" y="831982"/>
                </a:lnTo>
                <a:cubicBezTo>
                  <a:pt x="1533811" y="820069"/>
                  <a:pt x="1546072" y="798408"/>
                  <a:pt x="1546072" y="773882"/>
                </a:cubicBezTo>
                <a:cubicBezTo>
                  <a:pt x="1546072" y="734113"/>
                  <a:pt x="1513833" y="701874"/>
                  <a:pt x="1474064" y="701874"/>
                </a:cubicBezTo>
                <a:close/>
                <a:moveTo>
                  <a:pt x="1596904" y="62"/>
                </a:moveTo>
                <a:cubicBezTo>
                  <a:pt x="1605869" y="-507"/>
                  <a:pt x="1613735" y="2781"/>
                  <a:pt x="1620243" y="10369"/>
                </a:cubicBezTo>
                <a:cubicBezTo>
                  <a:pt x="1724381" y="131776"/>
                  <a:pt x="1820304" y="144141"/>
                  <a:pt x="1940856" y="93787"/>
                </a:cubicBezTo>
                <a:cubicBezTo>
                  <a:pt x="2061408" y="43433"/>
                  <a:pt x="2338799" y="790089"/>
                  <a:pt x="2114957" y="1136993"/>
                </a:cubicBezTo>
                <a:cubicBezTo>
                  <a:pt x="2593489" y="717890"/>
                  <a:pt x="3452569" y="964778"/>
                  <a:pt x="3379102" y="1117935"/>
                </a:cubicBezTo>
                <a:cubicBezTo>
                  <a:pt x="3305635" y="1271092"/>
                  <a:pt x="3291501" y="1286071"/>
                  <a:pt x="3388657" y="1427287"/>
                </a:cubicBezTo>
                <a:cubicBezTo>
                  <a:pt x="3485813" y="1568503"/>
                  <a:pt x="2895021" y="1868777"/>
                  <a:pt x="2361840" y="1850929"/>
                </a:cubicBezTo>
                <a:cubicBezTo>
                  <a:pt x="2799800" y="2140743"/>
                  <a:pt x="2885459" y="2975129"/>
                  <a:pt x="2751795" y="2910872"/>
                </a:cubicBezTo>
                <a:cubicBezTo>
                  <a:pt x="2618131" y="2846615"/>
                  <a:pt x="2608874" y="2921055"/>
                  <a:pt x="2531407" y="3065587"/>
                </a:cubicBezTo>
                <a:cubicBezTo>
                  <a:pt x="2453940" y="3210119"/>
                  <a:pt x="1755908" y="2625926"/>
                  <a:pt x="1715493" y="2292165"/>
                </a:cubicBezTo>
                <a:cubicBezTo>
                  <a:pt x="1509759" y="2787326"/>
                  <a:pt x="897218" y="3078831"/>
                  <a:pt x="831591" y="2977547"/>
                </a:cubicBezTo>
                <a:cubicBezTo>
                  <a:pt x="765964" y="2876263"/>
                  <a:pt x="748740" y="2758057"/>
                  <a:pt x="578782" y="2770312"/>
                </a:cubicBezTo>
                <a:cubicBezTo>
                  <a:pt x="408824" y="2782567"/>
                  <a:pt x="656900" y="2045363"/>
                  <a:pt x="1069146" y="1850929"/>
                </a:cubicBezTo>
                <a:cubicBezTo>
                  <a:pt x="520509" y="1974898"/>
                  <a:pt x="-55301" y="1345704"/>
                  <a:pt x="4259" y="1289385"/>
                </a:cubicBezTo>
                <a:cubicBezTo>
                  <a:pt x="63819" y="1233066"/>
                  <a:pt x="150604" y="1185986"/>
                  <a:pt x="112057" y="1055812"/>
                </a:cubicBezTo>
                <a:cubicBezTo>
                  <a:pt x="73510" y="925638"/>
                  <a:pt x="858290" y="806408"/>
                  <a:pt x="1316029" y="1136993"/>
                </a:cubicBezTo>
                <a:cubicBezTo>
                  <a:pt x="1080371" y="885057"/>
                  <a:pt x="1462420" y="8599"/>
                  <a:pt x="1596904" y="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TextBox 83"/>
          <p:cNvSpPr txBox="1"/>
          <p:nvPr/>
        </p:nvSpPr>
        <p:spPr>
          <a:xfrm>
            <a:off x="1597992" y="2166523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</a:rPr>
              <a:t>我忍不住去采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1425436" y="2148251"/>
            <a:ext cx="3000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|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1597992" y="2733026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</a:rPr>
              <a:t>我忍不住去摘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1425436" y="2714754"/>
            <a:ext cx="3000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|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1597992" y="3328377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</a:rPr>
              <a:t>我敞开胸怀为你等待！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1425436" y="3310105"/>
            <a:ext cx="3000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|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pic>
        <p:nvPicPr>
          <p:cNvPr id="94" name="图片 9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95" b="60778"/>
          <a:stretch/>
        </p:blipFill>
        <p:spPr>
          <a:xfrm>
            <a:off x="0" y="1136960"/>
            <a:ext cx="9143999" cy="1104503"/>
          </a:xfrm>
          <a:prstGeom prst="rect">
            <a:avLst/>
          </a:prstGeom>
        </p:spPr>
      </p:pic>
      <p:pic>
        <p:nvPicPr>
          <p:cNvPr id="95" name="图片 9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86" b="41761"/>
          <a:stretch/>
        </p:blipFill>
        <p:spPr>
          <a:xfrm>
            <a:off x="1" y="2205194"/>
            <a:ext cx="9143998" cy="1123183"/>
          </a:xfrm>
          <a:prstGeom prst="rect">
            <a:avLst/>
          </a:prstGeom>
        </p:spPr>
      </p:pic>
      <p:pic>
        <p:nvPicPr>
          <p:cNvPr id="97" name="图片 9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89" b="21982"/>
          <a:stretch/>
        </p:blipFill>
        <p:spPr>
          <a:xfrm>
            <a:off x="1" y="3405522"/>
            <a:ext cx="9143997" cy="1053197"/>
          </a:xfrm>
          <a:prstGeom prst="rect">
            <a:avLst/>
          </a:prstGeom>
        </p:spPr>
      </p:pic>
      <p:sp>
        <p:nvSpPr>
          <p:cNvPr id="80" name="TextBox 79"/>
          <p:cNvSpPr txBox="1"/>
          <p:nvPr/>
        </p:nvSpPr>
        <p:spPr>
          <a:xfrm>
            <a:off x="-1258480" y="283468"/>
            <a:ext cx="1292662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</a:rPr>
              <a:t>令</a:t>
            </a:r>
            <a:endParaRPr lang="zh-CN" altLang="en-US" sz="7200" dirty="0">
              <a:solidFill>
                <a:schemeClr val="bg1"/>
              </a:solidFill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-1166147" y="4311585"/>
            <a:ext cx="110799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dirty="0">
                <a:solidFill>
                  <a:prstClr val="white"/>
                </a:solidFill>
              </a:rPr>
              <a:t>呔</a:t>
            </a:r>
            <a:endParaRPr lang="zh-CN" altLang="en-US" dirty="0"/>
          </a:p>
        </p:txBody>
      </p:sp>
      <p:sp>
        <p:nvSpPr>
          <p:cNvPr id="91" name="矩形 90"/>
          <p:cNvSpPr/>
          <p:nvPr/>
        </p:nvSpPr>
        <p:spPr>
          <a:xfrm>
            <a:off x="-1166147" y="3258390"/>
            <a:ext cx="110799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dirty="0">
                <a:solidFill>
                  <a:prstClr val="white"/>
                </a:solidFill>
              </a:rPr>
              <a:t>呔</a:t>
            </a:r>
            <a:endParaRPr lang="zh-CN" altLang="en-US" dirty="0"/>
          </a:p>
        </p:txBody>
      </p:sp>
      <p:sp>
        <p:nvSpPr>
          <p:cNvPr id="92" name="矩形 91"/>
          <p:cNvSpPr/>
          <p:nvPr/>
        </p:nvSpPr>
        <p:spPr>
          <a:xfrm>
            <a:off x="-1166147" y="2205194"/>
            <a:ext cx="110799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dirty="0">
                <a:solidFill>
                  <a:prstClr val="white"/>
                </a:solidFill>
              </a:rPr>
              <a:t>令</a:t>
            </a:r>
            <a:endParaRPr lang="zh-CN" altLang="en-US" dirty="0"/>
          </a:p>
        </p:txBody>
      </p:sp>
      <p:sp>
        <p:nvSpPr>
          <p:cNvPr id="93" name="矩形 92"/>
          <p:cNvSpPr/>
          <p:nvPr/>
        </p:nvSpPr>
        <p:spPr>
          <a:xfrm>
            <a:off x="-1166147" y="1151998"/>
            <a:ext cx="110799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dirty="0">
                <a:solidFill>
                  <a:prstClr val="white"/>
                </a:solidFill>
              </a:rPr>
              <a:t>呔</a:t>
            </a:r>
            <a:endParaRPr lang="zh-CN" altLang="en-US" dirty="0"/>
          </a:p>
        </p:txBody>
      </p:sp>
      <p:sp>
        <p:nvSpPr>
          <p:cNvPr id="100" name="TextBox 99"/>
          <p:cNvSpPr txBox="1"/>
          <p:nvPr/>
        </p:nvSpPr>
        <p:spPr>
          <a:xfrm>
            <a:off x="617729" y="1625813"/>
            <a:ext cx="787908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</a:rPr>
              <a:t>你是我天边最美的云彩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611560" y="1627172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>
                <a:solidFill>
                  <a:prstClr val="white"/>
                </a:solidFill>
              </a:rPr>
              <a:t>你</a:t>
            </a:r>
            <a:endParaRPr lang="zh-CN" altLang="en-US" dirty="0"/>
          </a:p>
        </p:txBody>
      </p:sp>
      <p:sp>
        <p:nvSpPr>
          <p:cNvPr id="101" name="矩形 100"/>
          <p:cNvSpPr/>
          <p:nvPr/>
        </p:nvSpPr>
        <p:spPr>
          <a:xfrm>
            <a:off x="1377645" y="1627172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>
                <a:solidFill>
                  <a:prstClr val="white"/>
                </a:solidFill>
              </a:rPr>
              <a:t>是</a:t>
            </a:r>
            <a:endParaRPr lang="zh-CN" altLang="en-US" dirty="0"/>
          </a:p>
        </p:txBody>
      </p:sp>
      <p:sp>
        <p:nvSpPr>
          <p:cNvPr id="102" name="矩形 101"/>
          <p:cNvSpPr/>
          <p:nvPr/>
        </p:nvSpPr>
        <p:spPr>
          <a:xfrm>
            <a:off x="2143730" y="1627172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>
                <a:solidFill>
                  <a:prstClr val="white"/>
                </a:solidFill>
              </a:rPr>
              <a:t>我</a:t>
            </a:r>
            <a:endParaRPr lang="zh-CN" altLang="en-US" dirty="0"/>
          </a:p>
        </p:txBody>
      </p:sp>
      <p:sp>
        <p:nvSpPr>
          <p:cNvPr id="103" name="矩形 102"/>
          <p:cNvSpPr/>
          <p:nvPr/>
        </p:nvSpPr>
        <p:spPr>
          <a:xfrm>
            <a:off x="2909815" y="1627172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>
                <a:solidFill>
                  <a:prstClr val="white"/>
                </a:solidFill>
              </a:rPr>
              <a:t>天</a:t>
            </a:r>
            <a:endParaRPr lang="zh-CN" altLang="en-US" dirty="0"/>
          </a:p>
        </p:txBody>
      </p:sp>
      <p:sp>
        <p:nvSpPr>
          <p:cNvPr id="104" name="矩形 103"/>
          <p:cNvSpPr/>
          <p:nvPr/>
        </p:nvSpPr>
        <p:spPr>
          <a:xfrm>
            <a:off x="3675900" y="1627172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>
                <a:solidFill>
                  <a:prstClr val="white"/>
                </a:solidFill>
              </a:rPr>
              <a:t>边</a:t>
            </a:r>
            <a:endParaRPr lang="zh-CN" altLang="en-US" dirty="0"/>
          </a:p>
        </p:txBody>
      </p:sp>
      <p:sp>
        <p:nvSpPr>
          <p:cNvPr id="105" name="矩形 104"/>
          <p:cNvSpPr/>
          <p:nvPr/>
        </p:nvSpPr>
        <p:spPr>
          <a:xfrm>
            <a:off x="4441985" y="1627172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>
                <a:solidFill>
                  <a:prstClr val="white"/>
                </a:solidFill>
              </a:rPr>
              <a:t>最</a:t>
            </a:r>
            <a:endParaRPr lang="zh-CN" altLang="en-US" dirty="0"/>
          </a:p>
        </p:txBody>
      </p:sp>
      <p:sp>
        <p:nvSpPr>
          <p:cNvPr id="106" name="矩形 105"/>
          <p:cNvSpPr/>
          <p:nvPr/>
        </p:nvSpPr>
        <p:spPr>
          <a:xfrm>
            <a:off x="5208070" y="1627172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>
                <a:solidFill>
                  <a:prstClr val="white"/>
                </a:solidFill>
              </a:rPr>
              <a:t>美</a:t>
            </a:r>
            <a:endParaRPr lang="zh-CN" altLang="en-US" dirty="0"/>
          </a:p>
        </p:txBody>
      </p:sp>
      <p:sp>
        <p:nvSpPr>
          <p:cNvPr id="107" name="矩形 106"/>
          <p:cNvSpPr/>
          <p:nvPr/>
        </p:nvSpPr>
        <p:spPr>
          <a:xfrm>
            <a:off x="5974155" y="1627172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>
                <a:solidFill>
                  <a:prstClr val="white"/>
                </a:solidFill>
              </a:rPr>
              <a:t>的</a:t>
            </a:r>
            <a:endParaRPr lang="zh-CN" altLang="en-US" dirty="0"/>
          </a:p>
        </p:txBody>
      </p:sp>
      <p:sp>
        <p:nvSpPr>
          <p:cNvPr id="108" name="矩形 107"/>
          <p:cNvSpPr/>
          <p:nvPr/>
        </p:nvSpPr>
        <p:spPr>
          <a:xfrm>
            <a:off x="6740240" y="1627172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>
                <a:solidFill>
                  <a:prstClr val="white"/>
                </a:solidFill>
              </a:rPr>
              <a:t>云</a:t>
            </a:r>
            <a:endParaRPr lang="zh-CN" altLang="en-US" dirty="0"/>
          </a:p>
        </p:txBody>
      </p:sp>
      <p:sp>
        <p:nvSpPr>
          <p:cNvPr id="109" name="矩形 108"/>
          <p:cNvSpPr/>
          <p:nvPr/>
        </p:nvSpPr>
        <p:spPr>
          <a:xfrm>
            <a:off x="7506325" y="1627172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6000" dirty="0">
                <a:solidFill>
                  <a:prstClr val="white"/>
                </a:solidFill>
              </a:rPr>
              <a:t>彩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1043608" y="2849949"/>
            <a:ext cx="71096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</a:rPr>
              <a:t>让</a:t>
            </a:r>
            <a:r>
              <a:rPr lang="zh-CN" altLang="en-US" sz="6000" dirty="0" smtClean="0">
                <a:solidFill>
                  <a:schemeClr val="bg1"/>
                </a:solidFill>
              </a:rPr>
              <a:t>我用心把你留下来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1045833" y="2849948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 smtClean="0">
                <a:solidFill>
                  <a:prstClr val="white"/>
                </a:solidFill>
              </a:rPr>
              <a:t>让</a:t>
            </a:r>
            <a:endParaRPr lang="zh-CN" altLang="en-US" dirty="0"/>
          </a:p>
        </p:txBody>
      </p:sp>
      <p:sp>
        <p:nvSpPr>
          <p:cNvPr id="113" name="矩形 112"/>
          <p:cNvSpPr/>
          <p:nvPr/>
        </p:nvSpPr>
        <p:spPr>
          <a:xfrm>
            <a:off x="1802692" y="2849948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 smtClean="0">
                <a:solidFill>
                  <a:prstClr val="white"/>
                </a:solidFill>
              </a:rPr>
              <a:t>我</a:t>
            </a:r>
            <a:endParaRPr lang="zh-CN" altLang="en-US" dirty="0"/>
          </a:p>
        </p:txBody>
      </p:sp>
      <p:sp>
        <p:nvSpPr>
          <p:cNvPr id="114" name="矩形 113"/>
          <p:cNvSpPr/>
          <p:nvPr/>
        </p:nvSpPr>
        <p:spPr>
          <a:xfrm>
            <a:off x="2559551" y="2849948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 smtClean="0">
                <a:solidFill>
                  <a:prstClr val="white"/>
                </a:solidFill>
              </a:rPr>
              <a:t>用</a:t>
            </a:r>
            <a:endParaRPr lang="zh-CN" altLang="en-US" dirty="0"/>
          </a:p>
        </p:txBody>
      </p:sp>
      <p:sp>
        <p:nvSpPr>
          <p:cNvPr id="115" name="矩形 114"/>
          <p:cNvSpPr/>
          <p:nvPr/>
        </p:nvSpPr>
        <p:spPr>
          <a:xfrm>
            <a:off x="3316410" y="2849948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 smtClean="0">
                <a:solidFill>
                  <a:prstClr val="white"/>
                </a:solidFill>
              </a:rPr>
              <a:t>心</a:t>
            </a:r>
            <a:endParaRPr lang="zh-CN" altLang="en-US" dirty="0"/>
          </a:p>
        </p:txBody>
      </p:sp>
      <p:sp>
        <p:nvSpPr>
          <p:cNvPr id="116" name="矩形 115"/>
          <p:cNvSpPr/>
          <p:nvPr/>
        </p:nvSpPr>
        <p:spPr>
          <a:xfrm>
            <a:off x="4073269" y="2849948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 smtClean="0">
                <a:solidFill>
                  <a:prstClr val="white"/>
                </a:solidFill>
              </a:rPr>
              <a:t>把</a:t>
            </a:r>
            <a:endParaRPr lang="zh-CN" altLang="en-US" dirty="0"/>
          </a:p>
        </p:txBody>
      </p:sp>
      <p:sp>
        <p:nvSpPr>
          <p:cNvPr id="117" name="矩形 116"/>
          <p:cNvSpPr/>
          <p:nvPr/>
        </p:nvSpPr>
        <p:spPr>
          <a:xfrm>
            <a:off x="4830128" y="2849948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 smtClean="0">
                <a:solidFill>
                  <a:prstClr val="white"/>
                </a:solidFill>
              </a:rPr>
              <a:t>你</a:t>
            </a:r>
            <a:endParaRPr lang="zh-CN" altLang="en-US" dirty="0"/>
          </a:p>
        </p:txBody>
      </p:sp>
      <p:sp>
        <p:nvSpPr>
          <p:cNvPr id="118" name="矩形 117"/>
          <p:cNvSpPr/>
          <p:nvPr/>
        </p:nvSpPr>
        <p:spPr>
          <a:xfrm>
            <a:off x="5586987" y="2849948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 smtClean="0">
                <a:solidFill>
                  <a:prstClr val="white"/>
                </a:solidFill>
              </a:rPr>
              <a:t>留</a:t>
            </a:r>
            <a:endParaRPr lang="zh-CN" altLang="en-US" dirty="0"/>
          </a:p>
        </p:txBody>
      </p:sp>
      <p:sp>
        <p:nvSpPr>
          <p:cNvPr id="119" name="矩形 118"/>
          <p:cNvSpPr/>
          <p:nvPr/>
        </p:nvSpPr>
        <p:spPr>
          <a:xfrm>
            <a:off x="6343846" y="2849948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 smtClean="0">
                <a:solidFill>
                  <a:prstClr val="white"/>
                </a:solidFill>
              </a:rPr>
              <a:t>下</a:t>
            </a:r>
            <a:endParaRPr lang="zh-CN" altLang="en-US" dirty="0"/>
          </a:p>
        </p:txBody>
      </p:sp>
      <p:sp>
        <p:nvSpPr>
          <p:cNvPr id="120" name="矩形 119"/>
          <p:cNvSpPr/>
          <p:nvPr/>
        </p:nvSpPr>
        <p:spPr>
          <a:xfrm>
            <a:off x="7100705" y="2849948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 smtClean="0">
                <a:solidFill>
                  <a:prstClr val="white"/>
                </a:solidFill>
              </a:rPr>
              <a:t>来</a:t>
            </a:r>
            <a:endParaRPr lang="zh-CN" altLang="en-US" dirty="0"/>
          </a:p>
        </p:txBody>
      </p:sp>
      <p:sp>
        <p:nvSpPr>
          <p:cNvPr id="110" name="TextBox 109"/>
          <p:cNvSpPr txBox="1"/>
          <p:nvPr/>
        </p:nvSpPr>
        <p:spPr>
          <a:xfrm>
            <a:off x="196885" y="1418297"/>
            <a:ext cx="8648521" cy="1015663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</a:rPr>
              <a:t>悠悠地</a:t>
            </a:r>
            <a:r>
              <a:rPr lang="zh-CN" altLang="en-US" sz="6000" dirty="0" smtClean="0">
                <a:solidFill>
                  <a:schemeClr val="bg1"/>
                </a:solidFill>
              </a:rPr>
              <a:t>唱着最炫的民族风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966325" y="2402817"/>
            <a:ext cx="7109639" cy="1015663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</a:rPr>
              <a:t>让爱卷</a:t>
            </a:r>
            <a:r>
              <a:rPr lang="zh-CN" altLang="en-US" sz="6000" dirty="0" smtClean="0">
                <a:solidFill>
                  <a:schemeClr val="bg1"/>
                </a:solidFill>
              </a:rPr>
              <a:t>走所有的尘埃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-7937231" y="736499"/>
            <a:ext cx="787908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</a:rPr>
              <a:t>你是我心中最美的云彩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990753" y="1849388"/>
            <a:ext cx="71096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</a:rPr>
              <a:t>斟满</a:t>
            </a:r>
            <a:r>
              <a:rPr lang="zh-CN" altLang="en-US" sz="6000" dirty="0" smtClean="0">
                <a:solidFill>
                  <a:schemeClr val="bg1"/>
                </a:solidFill>
              </a:rPr>
              <a:t>美酒让你留下来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233008" y="2282740"/>
            <a:ext cx="864852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ln w="25400" cmpd="sng">
                  <a:solidFill>
                    <a:schemeClr val="bg1"/>
                  </a:solidFill>
                </a:ln>
                <a:noFill/>
              </a:rPr>
              <a:t>永远都唱着最炫的民族风</a:t>
            </a:r>
            <a:endParaRPr lang="zh-CN" altLang="en-US" sz="6000" dirty="0">
              <a:ln w="25400" cmpd="sng">
                <a:solidFill>
                  <a:schemeClr val="bg1"/>
                </a:solidFill>
              </a:ln>
              <a:noFill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233008" y="2282740"/>
            <a:ext cx="864852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ln w="50800" cmpd="dbl">
                  <a:solidFill>
                    <a:schemeClr val="bg1"/>
                  </a:solidFill>
                </a:ln>
                <a:noFill/>
              </a:rPr>
              <a:t>永远都唱着最炫的民族风</a:t>
            </a:r>
            <a:endParaRPr lang="zh-CN" altLang="en-US" sz="6000" dirty="0">
              <a:ln w="50800" cmpd="dbl">
                <a:solidFill>
                  <a:schemeClr val="bg1"/>
                </a:solidFill>
              </a:ln>
              <a:noFill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233008" y="2282740"/>
            <a:ext cx="864852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ln w="25400" cmpd="sng">
                  <a:noFill/>
                </a:ln>
                <a:solidFill>
                  <a:schemeClr val="bg1"/>
                </a:solidFill>
              </a:rPr>
              <a:t>永远都唱着最炫的民族风</a:t>
            </a:r>
            <a:endParaRPr lang="zh-CN" altLang="en-US" sz="6000" dirty="0">
              <a:ln w="25400" cmpd="sng"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4094946" y="-1018900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>
                <a:solidFill>
                  <a:prstClr val="white"/>
                </a:solidFill>
              </a:rPr>
              <a:t>是</a:t>
            </a:r>
            <a:endParaRPr lang="zh-CN" altLang="en-US" dirty="0"/>
          </a:p>
        </p:txBody>
      </p:sp>
      <p:sp>
        <p:nvSpPr>
          <p:cNvPr id="126" name="矩形 125"/>
          <p:cNvSpPr/>
          <p:nvPr/>
        </p:nvSpPr>
        <p:spPr>
          <a:xfrm>
            <a:off x="-950873" y="-1015663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>
                <a:solidFill>
                  <a:prstClr val="white"/>
                </a:solidFill>
              </a:rPr>
              <a:t>整</a:t>
            </a:r>
            <a:endParaRPr lang="zh-CN" altLang="en-US" dirty="0"/>
          </a:p>
        </p:txBody>
      </p:sp>
      <p:sp>
        <p:nvSpPr>
          <p:cNvPr id="127" name="矩形 126"/>
          <p:cNvSpPr/>
          <p:nvPr/>
        </p:nvSpPr>
        <p:spPr>
          <a:xfrm>
            <a:off x="-950873" y="2241462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>
                <a:solidFill>
                  <a:prstClr val="white"/>
                </a:solidFill>
              </a:rPr>
              <a:t>片</a:t>
            </a:r>
            <a:endParaRPr lang="zh-CN" altLang="en-US" dirty="0"/>
          </a:p>
        </p:txBody>
      </p:sp>
      <p:sp>
        <p:nvSpPr>
          <p:cNvPr id="1024" name="矩形 1023"/>
          <p:cNvSpPr/>
          <p:nvPr/>
        </p:nvSpPr>
        <p:spPr>
          <a:xfrm>
            <a:off x="-985261" y="5714998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>
                <a:solidFill>
                  <a:prstClr val="white"/>
                </a:solidFill>
              </a:rPr>
              <a:t>天</a:t>
            </a:r>
            <a:endParaRPr lang="zh-CN" altLang="en-US" dirty="0"/>
          </a:p>
        </p:txBody>
      </p:sp>
      <p:sp>
        <p:nvSpPr>
          <p:cNvPr id="1025" name="矩形 1024"/>
          <p:cNvSpPr/>
          <p:nvPr/>
        </p:nvSpPr>
        <p:spPr>
          <a:xfrm>
            <a:off x="4094945" y="5757270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>
                <a:solidFill>
                  <a:prstClr val="white"/>
                </a:solidFill>
              </a:rPr>
              <a:t>空</a:t>
            </a:r>
            <a:endParaRPr lang="zh-CN" altLang="en-US" dirty="0"/>
          </a:p>
        </p:txBody>
      </p:sp>
      <p:sp>
        <p:nvSpPr>
          <p:cNvPr id="1026" name="矩形 1025"/>
          <p:cNvSpPr/>
          <p:nvPr/>
        </p:nvSpPr>
        <p:spPr>
          <a:xfrm>
            <a:off x="9143996" y="5714999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>
                <a:solidFill>
                  <a:prstClr val="white"/>
                </a:solidFill>
              </a:rPr>
              <a:t>最</a:t>
            </a:r>
            <a:endParaRPr lang="zh-CN" altLang="en-US" dirty="0"/>
          </a:p>
        </p:txBody>
      </p:sp>
      <p:sp>
        <p:nvSpPr>
          <p:cNvPr id="1028" name="矩形 1027"/>
          <p:cNvSpPr/>
          <p:nvPr/>
        </p:nvSpPr>
        <p:spPr>
          <a:xfrm>
            <a:off x="9143998" y="2349668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>
                <a:solidFill>
                  <a:prstClr val="white"/>
                </a:solidFill>
              </a:rPr>
              <a:t>美</a:t>
            </a:r>
            <a:endParaRPr lang="zh-CN" altLang="en-US" dirty="0"/>
          </a:p>
        </p:txBody>
      </p:sp>
      <p:sp>
        <p:nvSpPr>
          <p:cNvPr id="1029" name="矩形 1028"/>
          <p:cNvSpPr/>
          <p:nvPr/>
        </p:nvSpPr>
        <p:spPr>
          <a:xfrm>
            <a:off x="9143997" y="-1015663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>
                <a:solidFill>
                  <a:prstClr val="white"/>
                </a:solidFill>
              </a:rPr>
              <a:t>的</a:t>
            </a:r>
            <a:endParaRPr lang="zh-CN" altLang="en-US" dirty="0"/>
          </a:p>
        </p:txBody>
      </p:sp>
      <p:sp>
        <p:nvSpPr>
          <p:cNvPr id="96" name="TextBox 95"/>
          <p:cNvSpPr txBox="1"/>
          <p:nvPr/>
        </p:nvSpPr>
        <p:spPr>
          <a:xfrm>
            <a:off x="-3348880" y="6112752"/>
            <a:ext cx="2390398" cy="230832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</a:rPr>
              <a:t>姿</a:t>
            </a:r>
            <a:endParaRPr lang="en-US" altLang="zh-CN" sz="7200" dirty="0" smtClean="0">
              <a:solidFill>
                <a:schemeClr val="bg1"/>
              </a:solidFill>
            </a:endParaRPr>
          </a:p>
          <a:p>
            <a:r>
              <a:rPr lang="en-US" altLang="zh-CN" sz="7200" dirty="0">
                <a:solidFill>
                  <a:schemeClr val="bg1"/>
                </a:solidFill>
              </a:rPr>
              <a:t> </a:t>
            </a:r>
            <a:r>
              <a:rPr lang="en-US" altLang="zh-CN" sz="7200" dirty="0" smtClean="0">
                <a:solidFill>
                  <a:schemeClr val="bg1"/>
                </a:solidFill>
              </a:rPr>
              <a:t>    </a:t>
            </a:r>
            <a:r>
              <a:rPr lang="zh-CN" altLang="en-US" sz="7200" dirty="0" smtClean="0">
                <a:solidFill>
                  <a:schemeClr val="bg1"/>
                </a:solidFill>
              </a:rPr>
              <a:t>态</a:t>
            </a:r>
            <a:endParaRPr lang="zh-CN" altLang="en-US" sz="7200" dirty="0">
              <a:solidFill>
                <a:schemeClr val="bg1"/>
              </a:solidFill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6876256" y="1705372"/>
            <a:ext cx="2390398" cy="230832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</a:rPr>
              <a:t>姿</a:t>
            </a:r>
            <a:endParaRPr lang="en-US" altLang="zh-CN" sz="7200" dirty="0" smtClean="0">
              <a:solidFill>
                <a:schemeClr val="bg1"/>
              </a:solidFill>
            </a:endParaRPr>
          </a:p>
          <a:p>
            <a:r>
              <a:rPr lang="en-US" altLang="zh-CN" sz="7200" dirty="0">
                <a:solidFill>
                  <a:schemeClr val="bg1"/>
                </a:solidFill>
              </a:rPr>
              <a:t> </a:t>
            </a:r>
            <a:r>
              <a:rPr lang="en-US" altLang="zh-CN" sz="7200" dirty="0" smtClean="0">
                <a:solidFill>
                  <a:schemeClr val="bg1"/>
                </a:solidFill>
              </a:rPr>
              <a:t>    </a:t>
            </a:r>
            <a:r>
              <a:rPr lang="zh-CN" altLang="en-US" sz="7200" dirty="0" smtClean="0">
                <a:solidFill>
                  <a:schemeClr val="bg1"/>
                </a:solidFill>
              </a:rPr>
              <a:t>态</a:t>
            </a:r>
            <a:endParaRPr lang="zh-CN" altLang="en-US" sz="7200" dirty="0">
              <a:solidFill>
                <a:schemeClr val="bg1"/>
              </a:solidFill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6173342" y="1705372"/>
            <a:ext cx="2390398" cy="230832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</a:rPr>
              <a:t>姿</a:t>
            </a:r>
            <a:endParaRPr lang="en-US" altLang="zh-CN" sz="7200" dirty="0" smtClean="0">
              <a:solidFill>
                <a:schemeClr val="bg1"/>
              </a:solidFill>
            </a:endParaRPr>
          </a:p>
          <a:p>
            <a:r>
              <a:rPr lang="en-US" altLang="zh-CN" sz="7200" dirty="0">
                <a:solidFill>
                  <a:schemeClr val="bg1"/>
                </a:solidFill>
              </a:rPr>
              <a:t> </a:t>
            </a:r>
            <a:r>
              <a:rPr lang="en-US" altLang="zh-CN" sz="7200" dirty="0" smtClean="0">
                <a:solidFill>
                  <a:schemeClr val="bg1"/>
                </a:solidFill>
              </a:rPr>
              <a:t>    </a:t>
            </a:r>
            <a:r>
              <a:rPr lang="zh-CN" altLang="en-US" sz="7200" dirty="0" smtClean="0">
                <a:solidFill>
                  <a:schemeClr val="bg1"/>
                </a:solidFill>
              </a:rPr>
              <a:t>态</a:t>
            </a:r>
            <a:endParaRPr lang="zh-CN" altLang="en-US" sz="7200" dirty="0">
              <a:solidFill>
                <a:schemeClr val="bg1"/>
              </a:solidFill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5470432" y="1705372"/>
            <a:ext cx="2390398" cy="230832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</a:rPr>
              <a:t>姿</a:t>
            </a:r>
            <a:endParaRPr lang="en-US" altLang="zh-CN" sz="7200" dirty="0" smtClean="0">
              <a:solidFill>
                <a:schemeClr val="bg1"/>
              </a:solidFill>
            </a:endParaRPr>
          </a:p>
          <a:p>
            <a:r>
              <a:rPr lang="en-US" altLang="zh-CN" sz="7200" dirty="0">
                <a:solidFill>
                  <a:schemeClr val="bg1"/>
                </a:solidFill>
              </a:rPr>
              <a:t> </a:t>
            </a:r>
            <a:r>
              <a:rPr lang="en-US" altLang="zh-CN" sz="7200" dirty="0" smtClean="0">
                <a:solidFill>
                  <a:schemeClr val="bg1"/>
                </a:solidFill>
              </a:rPr>
              <a:t>    </a:t>
            </a:r>
            <a:r>
              <a:rPr lang="zh-CN" altLang="en-US" sz="7200" dirty="0" smtClean="0">
                <a:solidFill>
                  <a:schemeClr val="bg1"/>
                </a:solidFill>
              </a:rPr>
              <a:t>态</a:t>
            </a:r>
            <a:endParaRPr lang="zh-CN" altLang="en-US" sz="7200" dirty="0">
              <a:solidFill>
                <a:schemeClr val="bg1"/>
              </a:solidFill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4767522" y="1705372"/>
            <a:ext cx="2390398" cy="230832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</a:rPr>
              <a:t>姿</a:t>
            </a:r>
            <a:endParaRPr lang="en-US" altLang="zh-CN" sz="7200" dirty="0" smtClean="0">
              <a:solidFill>
                <a:schemeClr val="bg1"/>
              </a:solidFill>
            </a:endParaRPr>
          </a:p>
          <a:p>
            <a:r>
              <a:rPr lang="en-US" altLang="zh-CN" sz="7200" dirty="0">
                <a:solidFill>
                  <a:schemeClr val="bg1"/>
                </a:solidFill>
              </a:rPr>
              <a:t> </a:t>
            </a:r>
            <a:r>
              <a:rPr lang="en-US" altLang="zh-CN" sz="7200" dirty="0" smtClean="0">
                <a:solidFill>
                  <a:schemeClr val="bg1"/>
                </a:solidFill>
              </a:rPr>
              <a:t>    </a:t>
            </a:r>
            <a:r>
              <a:rPr lang="zh-CN" altLang="en-US" sz="7200" dirty="0" smtClean="0">
                <a:solidFill>
                  <a:schemeClr val="bg1"/>
                </a:solidFill>
              </a:rPr>
              <a:t>态</a:t>
            </a:r>
            <a:endParaRPr lang="zh-CN" altLang="en-US" sz="7200" dirty="0">
              <a:solidFill>
                <a:schemeClr val="bg1"/>
              </a:solidFill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4064612" y="1705372"/>
            <a:ext cx="2390398" cy="230832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</a:rPr>
              <a:t>姿</a:t>
            </a:r>
            <a:endParaRPr lang="en-US" altLang="zh-CN" sz="7200" dirty="0" smtClean="0">
              <a:solidFill>
                <a:schemeClr val="bg1"/>
              </a:solidFill>
            </a:endParaRPr>
          </a:p>
          <a:p>
            <a:r>
              <a:rPr lang="en-US" altLang="zh-CN" sz="7200" dirty="0">
                <a:solidFill>
                  <a:schemeClr val="bg1"/>
                </a:solidFill>
              </a:rPr>
              <a:t> </a:t>
            </a:r>
            <a:r>
              <a:rPr lang="en-US" altLang="zh-CN" sz="7200" dirty="0" smtClean="0">
                <a:solidFill>
                  <a:schemeClr val="bg1"/>
                </a:solidFill>
              </a:rPr>
              <a:t>    </a:t>
            </a:r>
            <a:r>
              <a:rPr lang="zh-CN" altLang="en-US" sz="7200" dirty="0" smtClean="0">
                <a:solidFill>
                  <a:schemeClr val="bg1"/>
                </a:solidFill>
              </a:rPr>
              <a:t>态</a:t>
            </a:r>
            <a:endParaRPr lang="zh-CN" altLang="en-US" sz="7200" dirty="0">
              <a:solidFill>
                <a:schemeClr val="bg1"/>
              </a:solidFill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3361702" y="1705372"/>
            <a:ext cx="2390398" cy="230832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</a:rPr>
              <a:t>姿</a:t>
            </a:r>
            <a:endParaRPr lang="en-US" altLang="zh-CN" sz="7200" dirty="0" smtClean="0">
              <a:solidFill>
                <a:schemeClr val="bg1"/>
              </a:solidFill>
            </a:endParaRPr>
          </a:p>
          <a:p>
            <a:r>
              <a:rPr lang="en-US" altLang="zh-CN" sz="7200" dirty="0">
                <a:solidFill>
                  <a:schemeClr val="bg1"/>
                </a:solidFill>
              </a:rPr>
              <a:t> </a:t>
            </a:r>
            <a:r>
              <a:rPr lang="en-US" altLang="zh-CN" sz="7200" dirty="0" smtClean="0">
                <a:solidFill>
                  <a:schemeClr val="bg1"/>
                </a:solidFill>
              </a:rPr>
              <a:t>    </a:t>
            </a:r>
            <a:r>
              <a:rPr lang="zh-CN" altLang="en-US" sz="7200" dirty="0" smtClean="0">
                <a:solidFill>
                  <a:schemeClr val="bg1"/>
                </a:solidFill>
              </a:rPr>
              <a:t>态</a:t>
            </a:r>
            <a:endParaRPr lang="zh-CN" altLang="en-US" sz="7200" dirty="0">
              <a:solidFill>
                <a:schemeClr val="bg1"/>
              </a:solidFill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2658792" y="1705372"/>
            <a:ext cx="2390398" cy="230832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</a:rPr>
              <a:t>姿</a:t>
            </a:r>
            <a:endParaRPr lang="en-US" altLang="zh-CN" sz="7200" dirty="0" smtClean="0">
              <a:solidFill>
                <a:schemeClr val="bg1"/>
              </a:solidFill>
            </a:endParaRPr>
          </a:p>
          <a:p>
            <a:r>
              <a:rPr lang="en-US" altLang="zh-CN" sz="7200" dirty="0">
                <a:solidFill>
                  <a:schemeClr val="bg1"/>
                </a:solidFill>
              </a:rPr>
              <a:t> </a:t>
            </a:r>
            <a:r>
              <a:rPr lang="en-US" altLang="zh-CN" sz="7200" dirty="0" smtClean="0">
                <a:solidFill>
                  <a:schemeClr val="bg1"/>
                </a:solidFill>
              </a:rPr>
              <a:t>    </a:t>
            </a:r>
            <a:r>
              <a:rPr lang="zh-CN" altLang="en-US" sz="7200" dirty="0" smtClean="0">
                <a:solidFill>
                  <a:schemeClr val="bg1"/>
                </a:solidFill>
              </a:rPr>
              <a:t>态</a:t>
            </a:r>
            <a:endParaRPr lang="zh-CN" altLang="en-US" sz="7200" dirty="0">
              <a:solidFill>
                <a:schemeClr val="bg1"/>
              </a:solidFill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1955882" y="1705372"/>
            <a:ext cx="2390398" cy="230832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</a:rPr>
              <a:t>姿</a:t>
            </a:r>
            <a:endParaRPr lang="en-US" altLang="zh-CN" sz="7200" dirty="0" smtClean="0">
              <a:solidFill>
                <a:schemeClr val="bg1"/>
              </a:solidFill>
            </a:endParaRPr>
          </a:p>
          <a:p>
            <a:r>
              <a:rPr lang="en-US" altLang="zh-CN" sz="7200" dirty="0">
                <a:solidFill>
                  <a:schemeClr val="bg1"/>
                </a:solidFill>
              </a:rPr>
              <a:t> </a:t>
            </a:r>
            <a:r>
              <a:rPr lang="en-US" altLang="zh-CN" sz="7200" dirty="0" smtClean="0">
                <a:solidFill>
                  <a:schemeClr val="bg1"/>
                </a:solidFill>
              </a:rPr>
              <a:t>    </a:t>
            </a:r>
            <a:r>
              <a:rPr lang="zh-CN" altLang="en-US" sz="7200" dirty="0" smtClean="0">
                <a:solidFill>
                  <a:schemeClr val="bg1"/>
                </a:solidFill>
              </a:rPr>
              <a:t>态</a:t>
            </a:r>
            <a:endParaRPr lang="zh-CN" altLang="en-US" sz="7200" dirty="0">
              <a:solidFill>
                <a:schemeClr val="bg1"/>
              </a:solidFill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1252972" y="1705372"/>
            <a:ext cx="2390398" cy="230832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</a:rPr>
              <a:t>姿</a:t>
            </a:r>
            <a:endParaRPr lang="en-US" altLang="zh-CN" sz="7200" dirty="0" smtClean="0">
              <a:solidFill>
                <a:schemeClr val="bg1"/>
              </a:solidFill>
            </a:endParaRPr>
          </a:p>
          <a:p>
            <a:r>
              <a:rPr lang="en-US" altLang="zh-CN" sz="7200" dirty="0">
                <a:solidFill>
                  <a:schemeClr val="bg1"/>
                </a:solidFill>
              </a:rPr>
              <a:t> </a:t>
            </a:r>
            <a:r>
              <a:rPr lang="en-US" altLang="zh-CN" sz="7200" dirty="0" smtClean="0">
                <a:solidFill>
                  <a:schemeClr val="bg1"/>
                </a:solidFill>
              </a:rPr>
              <a:t>    </a:t>
            </a:r>
            <a:r>
              <a:rPr lang="zh-CN" altLang="en-US" sz="7200" dirty="0" smtClean="0">
                <a:solidFill>
                  <a:schemeClr val="bg1"/>
                </a:solidFill>
              </a:rPr>
              <a:t>态</a:t>
            </a:r>
            <a:endParaRPr lang="zh-CN" altLang="en-US" sz="7200" dirty="0">
              <a:solidFill>
                <a:schemeClr val="bg1"/>
              </a:solidFill>
            </a:endParaRPr>
          </a:p>
        </p:txBody>
      </p:sp>
      <p:sp>
        <p:nvSpPr>
          <p:cNvPr id="144" name="TextBox 143"/>
          <p:cNvSpPr txBox="1"/>
          <p:nvPr/>
        </p:nvSpPr>
        <p:spPr>
          <a:xfrm>
            <a:off x="550062" y="1705372"/>
            <a:ext cx="2390398" cy="230832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</a:rPr>
              <a:t>姿</a:t>
            </a:r>
            <a:endParaRPr lang="en-US" altLang="zh-CN" sz="7200" dirty="0" smtClean="0">
              <a:solidFill>
                <a:schemeClr val="bg1"/>
              </a:solidFill>
            </a:endParaRPr>
          </a:p>
          <a:p>
            <a:r>
              <a:rPr lang="en-US" altLang="zh-CN" sz="7200" dirty="0">
                <a:solidFill>
                  <a:schemeClr val="bg1"/>
                </a:solidFill>
              </a:rPr>
              <a:t> </a:t>
            </a:r>
            <a:r>
              <a:rPr lang="en-US" altLang="zh-CN" sz="7200" dirty="0" smtClean="0">
                <a:solidFill>
                  <a:schemeClr val="bg1"/>
                </a:solidFill>
              </a:rPr>
              <a:t>    </a:t>
            </a:r>
            <a:r>
              <a:rPr lang="zh-CN" altLang="en-US" sz="7200" dirty="0" smtClean="0">
                <a:solidFill>
                  <a:schemeClr val="bg1"/>
                </a:solidFill>
              </a:rPr>
              <a:t>态</a:t>
            </a:r>
            <a:endParaRPr lang="zh-CN" altLang="en-US" sz="7200" dirty="0">
              <a:solidFill>
                <a:schemeClr val="bg1"/>
              </a:solidFill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-152848" y="1705372"/>
            <a:ext cx="2390398" cy="230832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</a:rPr>
              <a:t>姿</a:t>
            </a:r>
            <a:endParaRPr lang="en-US" altLang="zh-CN" sz="7200" dirty="0" smtClean="0">
              <a:solidFill>
                <a:schemeClr val="bg1"/>
              </a:solidFill>
            </a:endParaRPr>
          </a:p>
          <a:p>
            <a:r>
              <a:rPr lang="en-US" altLang="zh-CN" sz="7200" dirty="0">
                <a:solidFill>
                  <a:schemeClr val="bg1"/>
                </a:solidFill>
              </a:rPr>
              <a:t> </a:t>
            </a:r>
            <a:r>
              <a:rPr lang="en-US" altLang="zh-CN" sz="7200" dirty="0" smtClean="0">
                <a:solidFill>
                  <a:schemeClr val="bg1"/>
                </a:solidFill>
              </a:rPr>
              <a:t>    </a:t>
            </a:r>
            <a:r>
              <a:rPr lang="zh-CN" altLang="en-US" sz="7200" dirty="0" smtClean="0">
                <a:solidFill>
                  <a:schemeClr val="bg1"/>
                </a:solidFill>
              </a:rPr>
              <a:t>态</a:t>
            </a:r>
            <a:endParaRPr lang="zh-CN" altLang="en-US" sz="7200" dirty="0">
              <a:solidFill>
                <a:schemeClr val="bg1"/>
              </a:solidFill>
            </a:endParaRPr>
          </a:p>
        </p:txBody>
      </p:sp>
      <p:grpSp>
        <p:nvGrpSpPr>
          <p:cNvPr id="146" name="组合 145"/>
          <p:cNvGrpSpPr/>
          <p:nvPr/>
        </p:nvGrpSpPr>
        <p:grpSpPr>
          <a:xfrm>
            <a:off x="1522339" y="1834160"/>
            <a:ext cx="1719732" cy="1617350"/>
            <a:chOff x="1124298" y="5043583"/>
            <a:chExt cx="724362" cy="681238"/>
          </a:xfrm>
        </p:grpSpPr>
        <p:sp>
          <p:nvSpPr>
            <p:cNvPr id="147" name="心形 39"/>
            <p:cNvSpPr/>
            <p:nvPr/>
          </p:nvSpPr>
          <p:spPr>
            <a:xfrm>
              <a:off x="1124298" y="5043583"/>
              <a:ext cx="724362" cy="681238"/>
            </a:xfrm>
            <a:custGeom>
              <a:avLst/>
              <a:gdLst>
                <a:gd name="connsiteX0" fmla="*/ 228357 w 456713"/>
                <a:gd name="connsiteY0" fmla="*/ 114178 h 456713"/>
                <a:gd name="connsiteX1" fmla="*/ 228357 w 456713"/>
                <a:gd name="connsiteY1" fmla="*/ 456713 h 456713"/>
                <a:gd name="connsiteX2" fmla="*/ 228357 w 456713"/>
                <a:gd name="connsiteY2" fmla="*/ 114178 h 456713"/>
                <a:gd name="connsiteX0" fmla="*/ 230021 w 478948"/>
                <a:gd name="connsiteY0" fmla="*/ 108521 h 451056"/>
                <a:gd name="connsiteX1" fmla="*/ 230021 w 478948"/>
                <a:gd name="connsiteY1" fmla="*/ 451056 h 451056"/>
                <a:gd name="connsiteX2" fmla="*/ 230021 w 478948"/>
                <a:gd name="connsiteY2" fmla="*/ 108521 h 451056"/>
                <a:gd name="connsiteX0" fmla="*/ 238421 w 487348"/>
                <a:gd name="connsiteY0" fmla="*/ 103709 h 446244"/>
                <a:gd name="connsiteX1" fmla="*/ 238421 w 487348"/>
                <a:gd name="connsiteY1" fmla="*/ 446244 h 446244"/>
                <a:gd name="connsiteX2" fmla="*/ 238421 w 487348"/>
                <a:gd name="connsiteY2" fmla="*/ 103709 h 446244"/>
                <a:gd name="connsiteX0" fmla="*/ 238421 w 487348"/>
                <a:gd name="connsiteY0" fmla="*/ 102174 h 444709"/>
                <a:gd name="connsiteX1" fmla="*/ 238421 w 487348"/>
                <a:gd name="connsiteY1" fmla="*/ 444709 h 444709"/>
                <a:gd name="connsiteX2" fmla="*/ 238421 w 487348"/>
                <a:gd name="connsiteY2" fmla="*/ 102174 h 444709"/>
                <a:gd name="connsiteX0" fmla="*/ 238421 w 492721"/>
                <a:gd name="connsiteY0" fmla="*/ 101419 h 443954"/>
                <a:gd name="connsiteX1" fmla="*/ 238421 w 492721"/>
                <a:gd name="connsiteY1" fmla="*/ 443954 h 443954"/>
                <a:gd name="connsiteX2" fmla="*/ 238421 w 492721"/>
                <a:gd name="connsiteY2" fmla="*/ 101419 h 443954"/>
                <a:gd name="connsiteX0" fmla="*/ 243790 w 498090"/>
                <a:gd name="connsiteY0" fmla="*/ 96910 h 439445"/>
                <a:gd name="connsiteX1" fmla="*/ 243790 w 498090"/>
                <a:gd name="connsiteY1" fmla="*/ 439445 h 439445"/>
                <a:gd name="connsiteX2" fmla="*/ 243790 w 498090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42000 w 496300"/>
                <a:gd name="connsiteY0" fmla="*/ 96910 h 439445"/>
                <a:gd name="connsiteX1" fmla="*/ 242000 w 496300"/>
                <a:gd name="connsiteY1" fmla="*/ 439445 h 439445"/>
                <a:gd name="connsiteX2" fmla="*/ 242000 w 496300"/>
                <a:gd name="connsiteY2" fmla="*/ 96910 h 439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6300" h="439445">
                  <a:moveTo>
                    <a:pt x="242000" y="96910"/>
                  </a:moveTo>
                  <a:cubicBezTo>
                    <a:pt x="337148" y="-169506"/>
                    <a:pt x="763259" y="169387"/>
                    <a:pt x="242000" y="439445"/>
                  </a:cubicBezTo>
                  <a:cubicBezTo>
                    <a:pt x="-251392" y="177969"/>
                    <a:pt x="146851" y="-169506"/>
                    <a:pt x="242000" y="969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TextBox 147"/>
            <p:cNvSpPr txBox="1"/>
            <p:nvPr/>
          </p:nvSpPr>
          <p:spPr>
            <a:xfrm>
              <a:off x="1163314" y="5061037"/>
              <a:ext cx="596332" cy="661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>
                  <a:solidFill>
                    <a:srgbClr val="FF0000"/>
                  </a:solidFill>
                </a:rPr>
                <a:t>我</a:t>
              </a: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3524657" y="1819766"/>
            <a:ext cx="1687582" cy="1646139"/>
            <a:chOff x="2039014" y="5002582"/>
            <a:chExt cx="1687582" cy="1646139"/>
          </a:xfrm>
        </p:grpSpPr>
        <p:sp>
          <p:nvSpPr>
            <p:cNvPr id="150" name="心形 39"/>
            <p:cNvSpPr/>
            <p:nvPr/>
          </p:nvSpPr>
          <p:spPr>
            <a:xfrm>
              <a:off x="2039014" y="5061607"/>
              <a:ext cx="1687582" cy="1587114"/>
            </a:xfrm>
            <a:custGeom>
              <a:avLst/>
              <a:gdLst>
                <a:gd name="connsiteX0" fmla="*/ 228357 w 456713"/>
                <a:gd name="connsiteY0" fmla="*/ 114178 h 456713"/>
                <a:gd name="connsiteX1" fmla="*/ 228357 w 456713"/>
                <a:gd name="connsiteY1" fmla="*/ 456713 h 456713"/>
                <a:gd name="connsiteX2" fmla="*/ 228357 w 456713"/>
                <a:gd name="connsiteY2" fmla="*/ 114178 h 456713"/>
                <a:gd name="connsiteX0" fmla="*/ 230021 w 478948"/>
                <a:gd name="connsiteY0" fmla="*/ 108521 h 451056"/>
                <a:gd name="connsiteX1" fmla="*/ 230021 w 478948"/>
                <a:gd name="connsiteY1" fmla="*/ 451056 h 451056"/>
                <a:gd name="connsiteX2" fmla="*/ 230021 w 478948"/>
                <a:gd name="connsiteY2" fmla="*/ 108521 h 451056"/>
                <a:gd name="connsiteX0" fmla="*/ 238421 w 487348"/>
                <a:gd name="connsiteY0" fmla="*/ 103709 h 446244"/>
                <a:gd name="connsiteX1" fmla="*/ 238421 w 487348"/>
                <a:gd name="connsiteY1" fmla="*/ 446244 h 446244"/>
                <a:gd name="connsiteX2" fmla="*/ 238421 w 487348"/>
                <a:gd name="connsiteY2" fmla="*/ 103709 h 446244"/>
                <a:gd name="connsiteX0" fmla="*/ 238421 w 487348"/>
                <a:gd name="connsiteY0" fmla="*/ 102174 h 444709"/>
                <a:gd name="connsiteX1" fmla="*/ 238421 w 487348"/>
                <a:gd name="connsiteY1" fmla="*/ 444709 h 444709"/>
                <a:gd name="connsiteX2" fmla="*/ 238421 w 487348"/>
                <a:gd name="connsiteY2" fmla="*/ 102174 h 444709"/>
                <a:gd name="connsiteX0" fmla="*/ 238421 w 492721"/>
                <a:gd name="connsiteY0" fmla="*/ 101419 h 443954"/>
                <a:gd name="connsiteX1" fmla="*/ 238421 w 492721"/>
                <a:gd name="connsiteY1" fmla="*/ 443954 h 443954"/>
                <a:gd name="connsiteX2" fmla="*/ 238421 w 492721"/>
                <a:gd name="connsiteY2" fmla="*/ 101419 h 443954"/>
                <a:gd name="connsiteX0" fmla="*/ 243790 w 498090"/>
                <a:gd name="connsiteY0" fmla="*/ 96910 h 439445"/>
                <a:gd name="connsiteX1" fmla="*/ 243790 w 498090"/>
                <a:gd name="connsiteY1" fmla="*/ 439445 h 439445"/>
                <a:gd name="connsiteX2" fmla="*/ 243790 w 498090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42000 w 496300"/>
                <a:gd name="connsiteY0" fmla="*/ 96910 h 439445"/>
                <a:gd name="connsiteX1" fmla="*/ 242000 w 496300"/>
                <a:gd name="connsiteY1" fmla="*/ 439445 h 439445"/>
                <a:gd name="connsiteX2" fmla="*/ 242000 w 496300"/>
                <a:gd name="connsiteY2" fmla="*/ 96910 h 439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6300" h="439445">
                  <a:moveTo>
                    <a:pt x="242000" y="96910"/>
                  </a:moveTo>
                  <a:cubicBezTo>
                    <a:pt x="337148" y="-169506"/>
                    <a:pt x="763259" y="169387"/>
                    <a:pt x="242000" y="439445"/>
                  </a:cubicBezTo>
                  <a:cubicBezTo>
                    <a:pt x="-251392" y="177969"/>
                    <a:pt x="146851" y="-169506"/>
                    <a:pt x="242000" y="969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2223345" y="5002582"/>
              <a:ext cx="141577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9600">
                  <a:solidFill>
                    <a:srgbClr val="FF0000"/>
                  </a:solidFill>
                </a:defRPr>
              </a:lvl1pPr>
            </a:lstStyle>
            <a:p>
              <a:r>
                <a:rPr lang="zh-CN" altLang="en-US" dirty="0"/>
                <a:t>知</a:t>
              </a:r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5494824" y="1827999"/>
            <a:ext cx="1722469" cy="1629672"/>
            <a:chOff x="3071453" y="4952638"/>
            <a:chExt cx="1722469" cy="1629672"/>
          </a:xfrm>
        </p:grpSpPr>
        <p:sp>
          <p:nvSpPr>
            <p:cNvPr id="153" name="心形 39"/>
            <p:cNvSpPr/>
            <p:nvPr/>
          </p:nvSpPr>
          <p:spPr>
            <a:xfrm>
              <a:off x="3071453" y="4962386"/>
              <a:ext cx="1722469" cy="1619924"/>
            </a:xfrm>
            <a:custGeom>
              <a:avLst/>
              <a:gdLst>
                <a:gd name="connsiteX0" fmla="*/ 228357 w 456713"/>
                <a:gd name="connsiteY0" fmla="*/ 114178 h 456713"/>
                <a:gd name="connsiteX1" fmla="*/ 228357 w 456713"/>
                <a:gd name="connsiteY1" fmla="*/ 456713 h 456713"/>
                <a:gd name="connsiteX2" fmla="*/ 228357 w 456713"/>
                <a:gd name="connsiteY2" fmla="*/ 114178 h 456713"/>
                <a:gd name="connsiteX0" fmla="*/ 230021 w 478948"/>
                <a:gd name="connsiteY0" fmla="*/ 108521 h 451056"/>
                <a:gd name="connsiteX1" fmla="*/ 230021 w 478948"/>
                <a:gd name="connsiteY1" fmla="*/ 451056 h 451056"/>
                <a:gd name="connsiteX2" fmla="*/ 230021 w 478948"/>
                <a:gd name="connsiteY2" fmla="*/ 108521 h 451056"/>
                <a:gd name="connsiteX0" fmla="*/ 238421 w 487348"/>
                <a:gd name="connsiteY0" fmla="*/ 103709 h 446244"/>
                <a:gd name="connsiteX1" fmla="*/ 238421 w 487348"/>
                <a:gd name="connsiteY1" fmla="*/ 446244 h 446244"/>
                <a:gd name="connsiteX2" fmla="*/ 238421 w 487348"/>
                <a:gd name="connsiteY2" fmla="*/ 103709 h 446244"/>
                <a:gd name="connsiteX0" fmla="*/ 238421 w 487348"/>
                <a:gd name="connsiteY0" fmla="*/ 102174 h 444709"/>
                <a:gd name="connsiteX1" fmla="*/ 238421 w 487348"/>
                <a:gd name="connsiteY1" fmla="*/ 444709 h 444709"/>
                <a:gd name="connsiteX2" fmla="*/ 238421 w 487348"/>
                <a:gd name="connsiteY2" fmla="*/ 102174 h 444709"/>
                <a:gd name="connsiteX0" fmla="*/ 238421 w 492721"/>
                <a:gd name="connsiteY0" fmla="*/ 101419 h 443954"/>
                <a:gd name="connsiteX1" fmla="*/ 238421 w 492721"/>
                <a:gd name="connsiteY1" fmla="*/ 443954 h 443954"/>
                <a:gd name="connsiteX2" fmla="*/ 238421 w 492721"/>
                <a:gd name="connsiteY2" fmla="*/ 101419 h 443954"/>
                <a:gd name="connsiteX0" fmla="*/ 243790 w 498090"/>
                <a:gd name="connsiteY0" fmla="*/ 96910 h 439445"/>
                <a:gd name="connsiteX1" fmla="*/ 243790 w 498090"/>
                <a:gd name="connsiteY1" fmla="*/ 439445 h 439445"/>
                <a:gd name="connsiteX2" fmla="*/ 243790 w 498090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36633 w 490933"/>
                <a:gd name="connsiteY0" fmla="*/ 96910 h 439445"/>
                <a:gd name="connsiteX1" fmla="*/ 236633 w 490933"/>
                <a:gd name="connsiteY1" fmla="*/ 439445 h 439445"/>
                <a:gd name="connsiteX2" fmla="*/ 236633 w 490933"/>
                <a:gd name="connsiteY2" fmla="*/ 96910 h 439445"/>
                <a:gd name="connsiteX0" fmla="*/ 242000 w 496300"/>
                <a:gd name="connsiteY0" fmla="*/ 96910 h 439445"/>
                <a:gd name="connsiteX1" fmla="*/ 242000 w 496300"/>
                <a:gd name="connsiteY1" fmla="*/ 439445 h 439445"/>
                <a:gd name="connsiteX2" fmla="*/ 242000 w 496300"/>
                <a:gd name="connsiteY2" fmla="*/ 96910 h 439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6300" h="439445">
                  <a:moveTo>
                    <a:pt x="242000" y="96910"/>
                  </a:moveTo>
                  <a:cubicBezTo>
                    <a:pt x="337148" y="-169506"/>
                    <a:pt x="763259" y="169387"/>
                    <a:pt x="242000" y="439445"/>
                  </a:cubicBezTo>
                  <a:cubicBezTo>
                    <a:pt x="-251392" y="177969"/>
                    <a:pt x="146851" y="-169506"/>
                    <a:pt x="242000" y="969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TextBox 153"/>
            <p:cNvSpPr txBox="1"/>
            <p:nvPr/>
          </p:nvSpPr>
          <p:spPr>
            <a:xfrm>
              <a:off x="3238593" y="4952638"/>
              <a:ext cx="141577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9600">
                  <a:solidFill>
                    <a:srgbClr val="FF0000"/>
                  </a:solidFill>
                </a:defRPr>
              </a:lvl1pPr>
            </a:lstStyle>
            <a:p>
              <a:r>
                <a:rPr lang="zh-CN" altLang="en-US" dirty="0"/>
                <a:t>道</a:t>
              </a: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1299151" y="1337173"/>
            <a:ext cx="1958507" cy="2243473"/>
            <a:chOff x="958557" y="5150531"/>
            <a:chExt cx="1958507" cy="2243473"/>
          </a:xfrm>
        </p:grpSpPr>
        <p:grpSp>
          <p:nvGrpSpPr>
            <p:cNvPr id="156" name="组合 155"/>
            <p:cNvGrpSpPr/>
            <p:nvPr/>
          </p:nvGrpSpPr>
          <p:grpSpPr>
            <a:xfrm>
              <a:off x="958557" y="5150531"/>
              <a:ext cx="1958507" cy="2160000"/>
              <a:chOff x="2337341" y="-944550"/>
              <a:chExt cx="1767675" cy="1915015"/>
            </a:xfrm>
          </p:grpSpPr>
          <p:sp>
            <p:nvSpPr>
              <p:cNvPr id="158" name="任意多边形 157"/>
              <p:cNvSpPr/>
              <p:nvPr/>
            </p:nvSpPr>
            <p:spPr>
              <a:xfrm>
                <a:off x="2445390" y="-188017"/>
                <a:ext cx="1523165" cy="1158482"/>
              </a:xfrm>
              <a:custGeom>
                <a:avLst/>
                <a:gdLst>
                  <a:gd name="connsiteX0" fmla="*/ 763717 w 1510477"/>
                  <a:gd name="connsiteY0" fmla="*/ 2180 h 1168643"/>
                  <a:gd name="connsiteX1" fmla="*/ 954217 w 1510477"/>
                  <a:gd name="connsiteY1" fmla="*/ 93620 h 1168643"/>
                  <a:gd name="connsiteX2" fmla="*/ 1076137 w 1510477"/>
                  <a:gd name="connsiteY2" fmla="*/ 268880 h 1168643"/>
                  <a:gd name="connsiteX3" fmla="*/ 1198057 w 1510477"/>
                  <a:gd name="connsiteY3" fmla="*/ 398420 h 1168643"/>
                  <a:gd name="connsiteX4" fmla="*/ 1358077 w 1510477"/>
                  <a:gd name="connsiteY4" fmla="*/ 543200 h 1168643"/>
                  <a:gd name="connsiteX5" fmla="*/ 1449517 w 1510477"/>
                  <a:gd name="connsiteY5" fmla="*/ 619400 h 1168643"/>
                  <a:gd name="connsiteX6" fmla="*/ 1510477 w 1510477"/>
                  <a:gd name="connsiteY6" fmla="*/ 756560 h 1168643"/>
                  <a:gd name="connsiteX7" fmla="*/ 1510477 w 1510477"/>
                  <a:gd name="connsiteY7" fmla="*/ 878480 h 1168643"/>
                  <a:gd name="connsiteX8" fmla="*/ 1449517 w 1510477"/>
                  <a:gd name="connsiteY8" fmla="*/ 1046120 h 1168643"/>
                  <a:gd name="connsiteX9" fmla="*/ 1319977 w 1510477"/>
                  <a:gd name="connsiteY9" fmla="*/ 1145180 h 1168643"/>
                  <a:gd name="connsiteX10" fmla="*/ 1144717 w 1510477"/>
                  <a:gd name="connsiteY10" fmla="*/ 1168040 h 1168643"/>
                  <a:gd name="connsiteX11" fmla="*/ 999937 w 1510477"/>
                  <a:gd name="connsiteY11" fmla="*/ 1129940 h 1168643"/>
                  <a:gd name="connsiteX12" fmla="*/ 847537 w 1510477"/>
                  <a:gd name="connsiteY12" fmla="*/ 1084220 h 1168643"/>
                  <a:gd name="connsiteX13" fmla="*/ 733237 w 1510477"/>
                  <a:gd name="connsiteY13" fmla="*/ 1084220 h 1168643"/>
                  <a:gd name="connsiteX14" fmla="*/ 641797 w 1510477"/>
                  <a:gd name="connsiteY14" fmla="*/ 1114700 h 1168643"/>
                  <a:gd name="connsiteX15" fmla="*/ 512257 w 1510477"/>
                  <a:gd name="connsiteY15" fmla="*/ 1137560 h 1168643"/>
                  <a:gd name="connsiteX16" fmla="*/ 405577 w 1510477"/>
                  <a:gd name="connsiteY16" fmla="*/ 1160420 h 1168643"/>
                  <a:gd name="connsiteX17" fmla="*/ 260797 w 1510477"/>
                  <a:gd name="connsiteY17" fmla="*/ 1152800 h 1168643"/>
                  <a:gd name="connsiteX18" fmla="*/ 108397 w 1510477"/>
                  <a:gd name="connsiteY18" fmla="*/ 1061360 h 1168643"/>
                  <a:gd name="connsiteX19" fmla="*/ 9337 w 1510477"/>
                  <a:gd name="connsiteY19" fmla="*/ 893720 h 1168643"/>
                  <a:gd name="connsiteX20" fmla="*/ 9337 w 1510477"/>
                  <a:gd name="connsiteY20" fmla="*/ 756560 h 1168643"/>
                  <a:gd name="connsiteX21" fmla="*/ 55057 w 1510477"/>
                  <a:gd name="connsiteY21" fmla="*/ 619400 h 1168643"/>
                  <a:gd name="connsiteX22" fmla="*/ 131257 w 1510477"/>
                  <a:gd name="connsiteY22" fmla="*/ 550820 h 1168643"/>
                  <a:gd name="connsiteX23" fmla="*/ 215077 w 1510477"/>
                  <a:gd name="connsiteY23" fmla="*/ 482240 h 1168643"/>
                  <a:gd name="connsiteX24" fmla="*/ 359857 w 1510477"/>
                  <a:gd name="connsiteY24" fmla="*/ 375560 h 1168643"/>
                  <a:gd name="connsiteX25" fmla="*/ 458917 w 1510477"/>
                  <a:gd name="connsiteY25" fmla="*/ 253640 h 1168643"/>
                  <a:gd name="connsiteX26" fmla="*/ 527497 w 1510477"/>
                  <a:gd name="connsiteY26" fmla="*/ 169820 h 1168643"/>
                  <a:gd name="connsiteX27" fmla="*/ 588457 w 1510477"/>
                  <a:gd name="connsiteY27" fmla="*/ 86000 h 1168643"/>
                  <a:gd name="connsiteX28" fmla="*/ 664657 w 1510477"/>
                  <a:gd name="connsiteY28" fmla="*/ 32660 h 1168643"/>
                  <a:gd name="connsiteX29" fmla="*/ 763717 w 1510477"/>
                  <a:gd name="connsiteY29" fmla="*/ 2180 h 1168643"/>
                  <a:gd name="connsiteX0" fmla="*/ 804992 w 1510477"/>
                  <a:gd name="connsiteY0" fmla="*/ 2254 h 1168717"/>
                  <a:gd name="connsiteX1" fmla="*/ 954217 w 1510477"/>
                  <a:gd name="connsiteY1" fmla="*/ 93694 h 1168717"/>
                  <a:gd name="connsiteX2" fmla="*/ 1076137 w 1510477"/>
                  <a:gd name="connsiteY2" fmla="*/ 268954 h 1168717"/>
                  <a:gd name="connsiteX3" fmla="*/ 1198057 w 1510477"/>
                  <a:gd name="connsiteY3" fmla="*/ 398494 h 1168717"/>
                  <a:gd name="connsiteX4" fmla="*/ 1358077 w 1510477"/>
                  <a:gd name="connsiteY4" fmla="*/ 543274 h 1168717"/>
                  <a:gd name="connsiteX5" fmla="*/ 1449517 w 1510477"/>
                  <a:gd name="connsiteY5" fmla="*/ 619474 h 1168717"/>
                  <a:gd name="connsiteX6" fmla="*/ 1510477 w 1510477"/>
                  <a:gd name="connsiteY6" fmla="*/ 756634 h 1168717"/>
                  <a:gd name="connsiteX7" fmla="*/ 1510477 w 1510477"/>
                  <a:gd name="connsiteY7" fmla="*/ 878554 h 1168717"/>
                  <a:gd name="connsiteX8" fmla="*/ 1449517 w 1510477"/>
                  <a:gd name="connsiteY8" fmla="*/ 1046194 h 1168717"/>
                  <a:gd name="connsiteX9" fmla="*/ 1319977 w 1510477"/>
                  <a:gd name="connsiteY9" fmla="*/ 1145254 h 1168717"/>
                  <a:gd name="connsiteX10" fmla="*/ 1144717 w 1510477"/>
                  <a:gd name="connsiteY10" fmla="*/ 1168114 h 1168717"/>
                  <a:gd name="connsiteX11" fmla="*/ 999937 w 1510477"/>
                  <a:gd name="connsiteY11" fmla="*/ 1130014 h 1168717"/>
                  <a:gd name="connsiteX12" fmla="*/ 847537 w 1510477"/>
                  <a:gd name="connsiteY12" fmla="*/ 1084294 h 1168717"/>
                  <a:gd name="connsiteX13" fmla="*/ 733237 w 1510477"/>
                  <a:gd name="connsiteY13" fmla="*/ 1084294 h 1168717"/>
                  <a:gd name="connsiteX14" fmla="*/ 641797 w 1510477"/>
                  <a:gd name="connsiteY14" fmla="*/ 1114774 h 1168717"/>
                  <a:gd name="connsiteX15" fmla="*/ 512257 w 1510477"/>
                  <a:gd name="connsiteY15" fmla="*/ 1137634 h 1168717"/>
                  <a:gd name="connsiteX16" fmla="*/ 405577 w 1510477"/>
                  <a:gd name="connsiteY16" fmla="*/ 1160494 h 1168717"/>
                  <a:gd name="connsiteX17" fmla="*/ 260797 w 1510477"/>
                  <a:gd name="connsiteY17" fmla="*/ 1152874 h 1168717"/>
                  <a:gd name="connsiteX18" fmla="*/ 108397 w 1510477"/>
                  <a:gd name="connsiteY18" fmla="*/ 1061434 h 1168717"/>
                  <a:gd name="connsiteX19" fmla="*/ 9337 w 1510477"/>
                  <a:gd name="connsiteY19" fmla="*/ 893794 h 1168717"/>
                  <a:gd name="connsiteX20" fmla="*/ 9337 w 1510477"/>
                  <a:gd name="connsiteY20" fmla="*/ 756634 h 1168717"/>
                  <a:gd name="connsiteX21" fmla="*/ 55057 w 1510477"/>
                  <a:gd name="connsiteY21" fmla="*/ 619474 h 1168717"/>
                  <a:gd name="connsiteX22" fmla="*/ 131257 w 1510477"/>
                  <a:gd name="connsiteY22" fmla="*/ 550894 h 1168717"/>
                  <a:gd name="connsiteX23" fmla="*/ 215077 w 1510477"/>
                  <a:gd name="connsiteY23" fmla="*/ 482314 h 1168717"/>
                  <a:gd name="connsiteX24" fmla="*/ 359857 w 1510477"/>
                  <a:gd name="connsiteY24" fmla="*/ 375634 h 1168717"/>
                  <a:gd name="connsiteX25" fmla="*/ 458917 w 1510477"/>
                  <a:gd name="connsiteY25" fmla="*/ 253714 h 1168717"/>
                  <a:gd name="connsiteX26" fmla="*/ 527497 w 1510477"/>
                  <a:gd name="connsiteY26" fmla="*/ 169894 h 1168717"/>
                  <a:gd name="connsiteX27" fmla="*/ 588457 w 1510477"/>
                  <a:gd name="connsiteY27" fmla="*/ 86074 h 1168717"/>
                  <a:gd name="connsiteX28" fmla="*/ 664657 w 1510477"/>
                  <a:gd name="connsiteY28" fmla="*/ 32734 h 1168717"/>
                  <a:gd name="connsiteX29" fmla="*/ 804992 w 1510477"/>
                  <a:gd name="connsiteY29" fmla="*/ 2254 h 1168717"/>
                  <a:gd name="connsiteX0" fmla="*/ 804992 w 1510477"/>
                  <a:gd name="connsiteY0" fmla="*/ 3140 h 1169603"/>
                  <a:gd name="connsiteX1" fmla="*/ 954217 w 1510477"/>
                  <a:gd name="connsiteY1" fmla="*/ 94580 h 1169603"/>
                  <a:gd name="connsiteX2" fmla="*/ 1076137 w 1510477"/>
                  <a:gd name="connsiteY2" fmla="*/ 269840 h 1169603"/>
                  <a:gd name="connsiteX3" fmla="*/ 1198057 w 1510477"/>
                  <a:gd name="connsiteY3" fmla="*/ 399380 h 1169603"/>
                  <a:gd name="connsiteX4" fmla="*/ 1358077 w 1510477"/>
                  <a:gd name="connsiteY4" fmla="*/ 544160 h 1169603"/>
                  <a:gd name="connsiteX5" fmla="*/ 1449517 w 1510477"/>
                  <a:gd name="connsiteY5" fmla="*/ 620360 h 1169603"/>
                  <a:gd name="connsiteX6" fmla="*/ 1510477 w 1510477"/>
                  <a:gd name="connsiteY6" fmla="*/ 757520 h 1169603"/>
                  <a:gd name="connsiteX7" fmla="*/ 1510477 w 1510477"/>
                  <a:gd name="connsiteY7" fmla="*/ 879440 h 1169603"/>
                  <a:gd name="connsiteX8" fmla="*/ 1449517 w 1510477"/>
                  <a:gd name="connsiteY8" fmla="*/ 1047080 h 1169603"/>
                  <a:gd name="connsiteX9" fmla="*/ 1319977 w 1510477"/>
                  <a:gd name="connsiteY9" fmla="*/ 1146140 h 1169603"/>
                  <a:gd name="connsiteX10" fmla="*/ 1144717 w 1510477"/>
                  <a:gd name="connsiteY10" fmla="*/ 1169000 h 1169603"/>
                  <a:gd name="connsiteX11" fmla="*/ 999937 w 1510477"/>
                  <a:gd name="connsiteY11" fmla="*/ 1130900 h 1169603"/>
                  <a:gd name="connsiteX12" fmla="*/ 847537 w 1510477"/>
                  <a:gd name="connsiteY12" fmla="*/ 1085180 h 1169603"/>
                  <a:gd name="connsiteX13" fmla="*/ 733237 w 1510477"/>
                  <a:gd name="connsiteY13" fmla="*/ 1085180 h 1169603"/>
                  <a:gd name="connsiteX14" fmla="*/ 641797 w 1510477"/>
                  <a:gd name="connsiteY14" fmla="*/ 1115660 h 1169603"/>
                  <a:gd name="connsiteX15" fmla="*/ 512257 w 1510477"/>
                  <a:gd name="connsiteY15" fmla="*/ 1138520 h 1169603"/>
                  <a:gd name="connsiteX16" fmla="*/ 405577 w 1510477"/>
                  <a:gd name="connsiteY16" fmla="*/ 1161380 h 1169603"/>
                  <a:gd name="connsiteX17" fmla="*/ 260797 w 1510477"/>
                  <a:gd name="connsiteY17" fmla="*/ 1153760 h 1169603"/>
                  <a:gd name="connsiteX18" fmla="*/ 108397 w 1510477"/>
                  <a:gd name="connsiteY18" fmla="*/ 1062320 h 1169603"/>
                  <a:gd name="connsiteX19" fmla="*/ 9337 w 1510477"/>
                  <a:gd name="connsiteY19" fmla="*/ 894680 h 1169603"/>
                  <a:gd name="connsiteX20" fmla="*/ 9337 w 1510477"/>
                  <a:gd name="connsiteY20" fmla="*/ 757520 h 1169603"/>
                  <a:gd name="connsiteX21" fmla="*/ 55057 w 1510477"/>
                  <a:gd name="connsiteY21" fmla="*/ 620360 h 1169603"/>
                  <a:gd name="connsiteX22" fmla="*/ 131257 w 1510477"/>
                  <a:gd name="connsiteY22" fmla="*/ 551780 h 1169603"/>
                  <a:gd name="connsiteX23" fmla="*/ 215077 w 1510477"/>
                  <a:gd name="connsiteY23" fmla="*/ 483200 h 1169603"/>
                  <a:gd name="connsiteX24" fmla="*/ 359857 w 1510477"/>
                  <a:gd name="connsiteY24" fmla="*/ 376520 h 1169603"/>
                  <a:gd name="connsiteX25" fmla="*/ 458917 w 1510477"/>
                  <a:gd name="connsiteY25" fmla="*/ 254600 h 1169603"/>
                  <a:gd name="connsiteX26" fmla="*/ 527497 w 1510477"/>
                  <a:gd name="connsiteY26" fmla="*/ 170780 h 1169603"/>
                  <a:gd name="connsiteX27" fmla="*/ 588457 w 1510477"/>
                  <a:gd name="connsiteY27" fmla="*/ 86960 h 1169603"/>
                  <a:gd name="connsiteX28" fmla="*/ 677357 w 1510477"/>
                  <a:gd name="connsiteY28" fmla="*/ 27270 h 1169603"/>
                  <a:gd name="connsiteX29" fmla="*/ 804992 w 1510477"/>
                  <a:gd name="connsiteY29" fmla="*/ 3140 h 1169603"/>
                  <a:gd name="connsiteX0" fmla="*/ 817692 w 1510477"/>
                  <a:gd name="connsiteY0" fmla="*/ 4719 h 1158482"/>
                  <a:gd name="connsiteX1" fmla="*/ 954217 w 1510477"/>
                  <a:gd name="connsiteY1" fmla="*/ 83459 h 1158482"/>
                  <a:gd name="connsiteX2" fmla="*/ 1076137 w 1510477"/>
                  <a:gd name="connsiteY2" fmla="*/ 258719 h 1158482"/>
                  <a:gd name="connsiteX3" fmla="*/ 1198057 w 1510477"/>
                  <a:gd name="connsiteY3" fmla="*/ 388259 h 1158482"/>
                  <a:gd name="connsiteX4" fmla="*/ 1358077 w 1510477"/>
                  <a:gd name="connsiteY4" fmla="*/ 533039 h 1158482"/>
                  <a:gd name="connsiteX5" fmla="*/ 1449517 w 1510477"/>
                  <a:gd name="connsiteY5" fmla="*/ 609239 h 1158482"/>
                  <a:gd name="connsiteX6" fmla="*/ 1510477 w 1510477"/>
                  <a:gd name="connsiteY6" fmla="*/ 746399 h 1158482"/>
                  <a:gd name="connsiteX7" fmla="*/ 1510477 w 1510477"/>
                  <a:gd name="connsiteY7" fmla="*/ 868319 h 1158482"/>
                  <a:gd name="connsiteX8" fmla="*/ 1449517 w 1510477"/>
                  <a:gd name="connsiteY8" fmla="*/ 1035959 h 1158482"/>
                  <a:gd name="connsiteX9" fmla="*/ 1319977 w 1510477"/>
                  <a:gd name="connsiteY9" fmla="*/ 1135019 h 1158482"/>
                  <a:gd name="connsiteX10" fmla="*/ 1144717 w 1510477"/>
                  <a:gd name="connsiteY10" fmla="*/ 1157879 h 1158482"/>
                  <a:gd name="connsiteX11" fmla="*/ 999937 w 1510477"/>
                  <a:gd name="connsiteY11" fmla="*/ 1119779 h 1158482"/>
                  <a:gd name="connsiteX12" fmla="*/ 847537 w 1510477"/>
                  <a:gd name="connsiteY12" fmla="*/ 1074059 h 1158482"/>
                  <a:gd name="connsiteX13" fmla="*/ 733237 w 1510477"/>
                  <a:gd name="connsiteY13" fmla="*/ 1074059 h 1158482"/>
                  <a:gd name="connsiteX14" fmla="*/ 641797 w 1510477"/>
                  <a:gd name="connsiteY14" fmla="*/ 1104539 h 1158482"/>
                  <a:gd name="connsiteX15" fmla="*/ 512257 w 1510477"/>
                  <a:gd name="connsiteY15" fmla="*/ 1127399 h 1158482"/>
                  <a:gd name="connsiteX16" fmla="*/ 405577 w 1510477"/>
                  <a:gd name="connsiteY16" fmla="*/ 1150259 h 1158482"/>
                  <a:gd name="connsiteX17" fmla="*/ 260797 w 1510477"/>
                  <a:gd name="connsiteY17" fmla="*/ 1142639 h 1158482"/>
                  <a:gd name="connsiteX18" fmla="*/ 108397 w 1510477"/>
                  <a:gd name="connsiteY18" fmla="*/ 1051199 h 1158482"/>
                  <a:gd name="connsiteX19" fmla="*/ 9337 w 1510477"/>
                  <a:gd name="connsiteY19" fmla="*/ 883559 h 1158482"/>
                  <a:gd name="connsiteX20" fmla="*/ 9337 w 1510477"/>
                  <a:gd name="connsiteY20" fmla="*/ 746399 h 1158482"/>
                  <a:gd name="connsiteX21" fmla="*/ 55057 w 1510477"/>
                  <a:gd name="connsiteY21" fmla="*/ 609239 h 1158482"/>
                  <a:gd name="connsiteX22" fmla="*/ 131257 w 1510477"/>
                  <a:gd name="connsiteY22" fmla="*/ 540659 h 1158482"/>
                  <a:gd name="connsiteX23" fmla="*/ 215077 w 1510477"/>
                  <a:gd name="connsiteY23" fmla="*/ 472079 h 1158482"/>
                  <a:gd name="connsiteX24" fmla="*/ 359857 w 1510477"/>
                  <a:gd name="connsiteY24" fmla="*/ 365399 h 1158482"/>
                  <a:gd name="connsiteX25" fmla="*/ 458917 w 1510477"/>
                  <a:gd name="connsiteY25" fmla="*/ 243479 h 1158482"/>
                  <a:gd name="connsiteX26" fmla="*/ 527497 w 1510477"/>
                  <a:gd name="connsiteY26" fmla="*/ 159659 h 1158482"/>
                  <a:gd name="connsiteX27" fmla="*/ 588457 w 1510477"/>
                  <a:gd name="connsiteY27" fmla="*/ 75839 h 1158482"/>
                  <a:gd name="connsiteX28" fmla="*/ 677357 w 1510477"/>
                  <a:gd name="connsiteY28" fmla="*/ 16149 h 1158482"/>
                  <a:gd name="connsiteX29" fmla="*/ 817692 w 1510477"/>
                  <a:gd name="connsiteY29" fmla="*/ 4719 h 1158482"/>
                  <a:gd name="connsiteX0" fmla="*/ 817692 w 1510477"/>
                  <a:gd name="connsiteY0" fmla="*/ 4719 h 1158482"/>
                  <a:gd name="connsiteX1" fmla="*/ 954217 w 1510477"/>
                  <a:gd name="connsiteY1" fmla="*/ 83459 h 1158482"/>
                  <a:gd name="connsiteX2" fmla="*/ 1076137 w 1510477"/>
                  <a:gd name="connsiteY2" fmla="*/ 258719 h 1158482"/>
                  <a:gd name="connsiteX3" fmla="*/ 1198057 w 1510477"/>
                  <a:gd name="connsiteY3" fmla="*/ 388259 h 1158482"/>
                  <a:gd name="connsiteX4" fmla="*/ 1358077 w 1510477"/>
                  <a:gd name="connsiteY4" fmla="*/ 533039 h 1158482"/>
                  <a:gd name="connsiteX5" fmla="*/ 1449517 w 1510477"/>
                  <a:gd name="connsiteY5" fmla="*/ 609239 h 1158482"/>
                  <a:gd name="connsiteX6" fmla="*/ 1510477 w 1510477"/>
                  <a:gd name="connsiteY6" fmla="*/ 746399 h 1158482"/>
                  <a:gd name="connsiteX7" fmla="*/ 1510477 w 1510477"/>
                  <a:gd name="connsiteY7" fmla="*/ 868319 h 1158482"/>
                  <a:gd name="connsiteX8" fmla="*/ 1449517 w 1510477"/>
                  <a:gd name="connsiteY8" fmla="*/ 1035959 h 1158482"/>
                  <a:gd name="connsiteX9" fmla="*/ 1319977 w 1510477"/>
                  <a:gd name="connsiteY9" fmla="*/ 1135019 h 1158482"/>
                  <a:gd name="connsiteX10" fmla="*/ 1144717 w 1510477"/>
                  <a:gd name="connsiteY10" fmla="*/ 1157879 h 1158482"/>
                  <a:gd name="connsiteX11" fmla="*/ 999937 w 1510477"/>
                  <a:gd name="connsiteY11" fmla="*/ 1119779 h 1158482"/>
                  <a:gd name="connsiteX12" fmla="*/ 847537 w 1510477"/>
                  <a:gd name="connsiteY12" fmla="*/ 1074059 h 1158482"/>
                  <a:gd name="connsiteX13" fmla="*/ 733237 w 1510477"/>
                  <a:gd name="connsiteY13" fmla="*/ 1074059 h 1158482"/>
                  <a:gd name="connsiteX14" fmla="*/ 641797 w 1510477"/>
                  <a:gd name="connsiteY14" fmla="*/ 1104539 h 1158482"/>
                  <a:gd name="connsiteX15" fmla="*/ 512257 w 1510477"/>
                  <a:gd name="connsiteY15" fmla="*/ 1127399 h 1158482"/>
                  <a:gd name="connsiteX16" fmla="*/ 405577 w 1510477"/>
                  <a:gd name="connsiteY16" fmla="*/ 1150259 h 1158482"/>
                  <a:gd name="connsiteX17" fmla="*/ 260797 w 1510477"/>
                  <a:gd name="connsiteY17" fmla="*/ 1142639 h 1158482"/>
                  <a:gd name="connsiteX18" fmla="*/ 108397 w 1510477"/>
                  <a:gd name="connsiteY18" fmla="*/ 1051199 h 1158482"/>
                  <a:gd name="connsiteX19" fmla="*/ 9337 w 1510477"/>
                  <a:gd name="connsiteY19" fmla="*/ 883559 h 1158482"/>
                  <a:gd name="connsiteX20" fmla="*/ 9337 w 1510477"/>
                  <a:gd name="connsiteY20" fmla="*/ 746399 h 1158482"/>
                  <a:gd name="connsiteX21" fmla="*/ 55057 w 1510477"/>
                  <a:gd name="connsiteY21" fmla="*/ 609239 h 1158482"/>
                  <a:gd name="connsiteX22" fmla="*/ 131257 w 1510477"/>
                  <a:gd name="connsiteY22" fmla="*/ 540659 h 1158482"/>
                  <a:gd name="connsiteX23" fmla="*/ 227777 w 1510477"/>
                  <a:gd name="connsiteY23" fmla="*/ 468904 h 1158482"/>
                  <a:gd name="connsiteX24" fmla="*/ 359857 w 1510477"/>
                  <a:gd name="connsiteY24" fmla="*/ 365399 h 1158482"/>
                  <a:gd name="connsiteX25" fmla="*/ 458917 w 1510477"/>
                  <a:gd name="connsiteY25" fmla="*/ 243479 h 1158482"/>
                  <a:gd name="connsiteX26" fmla="*/ 527497 w 1510477"/>
                  <a:gd name="connsiteY26" fmla="*/ 159659 h 1158482"/>
                  <a:gd name="connsiteX27" fmla="*/ 588457 w 1510477"/>
                  <a:gd name="connsiteY27" fmla="*/ 75839 h 1158482"/>
                  <a:gd name="connsiteX28" fmla="*/ 677357 w 1510477"/>
                  <a:gd name="connsiteY28" fmla="*/ 16149 h 1158482"/>
                  <a:gd name="connsiteX29" fmla="*/ 817692 w 1510477"/>
                  <a:gd name="connsiteY29" fmla="*/ 4719 h 1158482"/>
                  <a:gd name="connsiteX0" fmla="*/ 817075 w 1509860"/>
                  <a:gd name="connsiteY0" fmla="*/ 4719 h 1158482"/>
                  <a:gd name="connsiteX1" fmla="*/ 953600 w 1509860"/>
                  <a:gd name="connsiteY1" fmla="*/ 83459 h 1158482"/>
                  <a:gd name="connsiteX2" fmla="*/ 1075520 w 1509860"/>
                  <a:gd name="connsiteY2" fmla="*/ 258719 h 1158482"/>
                  <a:gd name="connsiteX3" fmla="*/ 1197440 w 1509860"/>
                  <a:gd name="connsiteY3" fmla="*/ 388259 h 1158482"/>
                  <a:gd name="connsiteX4" fmla="*/ 1357460 w 1509860"/>
                  <a:gd name="connsiteY4" fmla="*/ 533039 h 1158482"/>
                  <a:gd name="connsiteX5" fmla="*/ 1448900 w 1509860"/>
                  <a:gd name="connsiteY5" fmla="*/ 609239 h 1158482"/>
                  <a:gd name="connsiteX6" fmla="*/ 1509860 w 1509860"/>
                  <a:gd name="connsiteY6" fmla="*/ 746399 h 1158482"/>
                  <a:gd name="connsiteX7" fmla="*/ 1509860 w 1509860"/>
                  <a:gd name="connsiteY7" fmla="*/ 868319 h 1158482"/>
                  <a:gd name="connsiteX8" fmla="*/ 1448900 w 1509860"/>
                  <a:gd name="connsiteY8" fmla="*/ 1035959 h 1158482"/>
                  <a:gd name="connsiteX9" fmla="*/ 1319360 w 1509860"/>
                  <a:gd name="connsiteY9" fmla="*/ 1135019 h 1158482"/>
                  <a:gd name="connsiteX10" fmla="*/ 1144100 w 1509860"/>
                  <a:gd name="connsiteY10" fmla="*/ 1157879 h 1158482"/>
                  <a:gd name="connsiteX11" fmla="*/ 999320 w 1509860"/>
                  <a:gd name="connsiteY11" fmla="*/ 1119779 h 1158482"/>
                  <a:gd name="connsiteX12" fmla="*/ 846920 w 1509860"/>
                  <a:gd name="connsiteY12" fmla="*/ 1074059 h 1158482"/>
                  <a:gd name="connsiteX13" fmla="*/ 732620 w 1509860"/>
                  <a:gd name="connsiteY13" fmla="*/ 1074059 h 1158482"/>
                  <a:gd name="connsiteX14" fmla="*/ 641180 w 1509860"/>
                  <a:gd name="connsiteY14" fmla="*/ 1104539 h 1158482"/>
                  <a:gd name="connsiteX15" fmla="*/ 511640 w 1509860"/>
                  <a:gd name="connsiteY15" fmla="*/ 1127399 h 1158482"/>
                  <a:gd name="connsiteX16" fmla="*/ 404960 w 1509860"/>
                  <a:gd name="connsiteY16" fmla="*/ 1150259 h 1158482"/>
                  <a:gd name="connsiteX17" fmla="*/ 260180 w 1509860"/>
                  <a:gd name="connsiteY17" fmla="*/ 1142639 h 1158482"/>
                  <a:gd name="connsiteX18" fmla="*/ 107780 w 1509860"/>
                  <a:gd name="connsiteY18" fmla="*/ 1051199 h 1158482"/>
                  <a:gd name="connsiteX19" fmla="*/ 8720 w 1509860"/>
                  <a:gd name="connsiteY19" fmla="*/ 883559 h 1158482"/>
                  <a:gd name="connsiteX20" fmla="*/ 8720 w 1509860"/>
                  <a:gd name="connsiteY20" fmla="*/ 746399 h 1158482"/>
                  <a:gd name="connsiteX21" fmla="*/ 41740 w 1509860"/>
                  <a:gd name="connsiteY21" fmla="*/ 621939 h 1158482"/>
                  <a:gd name="connsiteX22" fmla="*/ 130640 w 1509860"/>
                  <a:gd name="connsiteY22" fmla="*/ 540659 h 1158482"/>
                  <a:gd name="connsiteX23" fmla="*/ 227160 w 1509860"/>
                  <a:gd name="connsiteY23" fmla="*/ 468904 h 1158482"/>
                  <a:gd name="connsiteX24" fmla="*/ 359240 w 1509860"/>
                  <a:gd name="connsiteY24" fmla="*/ 365399 h 1158482"/>
                  <a:gd name="connsiteX25" fmla="*/ 458300 w 1509860"/>
                  <a:gd name="connsiteY25" fmla="*/ 243479 h 1158482"/>
                  <a:gd name="connsiteX26" fmla="*/ 526880 w 1509860"/>
                  <a:gd name="connsiteY26" fmla="*/ 159659 h 1158482"/>
                  <a:gd name="connsiteX27" fmla="*/ 587840 w 1509860"/>
                  <a:gd name="connsiteY27" fmla="*/ 75839 h 1158482"/>
                  <a:gd name="connsiteX28" fmla="*/ 676740 w 1509860"/>
                  <a:gd name="connsiteY28" fmla="*/ 16149 h 1158482"/>
                  <a:gd name="connsiteX29" fmla="*/ 817075 w 1509860"/>
                  <a:gd name="connsiteY29" fmla="*/ 4719 h 1158482"/>
                  <a:gd name="connsiteX0" fmla="*/ 824371 w 1517156"/>
                  <a:gd name="connsiteY0" fmla="*/ 4719 h 1158482"/>
                  <a:gd name="connsiteX1" fmla="*/ 960896 w 1517156"/>
                  <a:gd name="connsiteY1" fmla="*/ 83459 h 1158482"/>
                  <a:gd name="connsiteX2" fmla="*/ 1082816 w 1517156"/>
                  <a:gd name="connsiteY2" fmla="*/ 258719 h 1158482"/>
                  <a:gd name="connsiteX3" fmla="*/ 1204736 w 1517156"/>
                  <a:gd name="connsiteY3" fmla="*/ 388259 h 1158482"/>
                  <a:gd name="connsiteX4" fmla="*/ 1364756 w 1517156"/>
                  <a:gd name="connsiteY4" fmla="*/ 533039 h 1158482"/>
                  <a:gd name="connsiteX5" fmla="*/ 1456196 w 1517156"/>
                  <a:gd name="connsiteY5" fmla="*/ 609239 h 1158482"/>
                  <a:gd name="connsiteX6" fmla="*/ 1517156 w 1517156"/>
                  <a:gd name="connsiteY6" fmla="*/ 746399 h 1158482"/>
                  <a:gd name="connsiteX7" fmla="*/ 1517156 w 1517156"/>
                  <a:gd name="connsiteY7" fmla="*/ 868319 h 1158482"/>
                  <a:gd name="connsiteX8" fmla="*/ 1456196 w 1517156"/>
                  <a:gd name="connsiteY8" fmla="*/ 1035959 h 1158482"/>
                  <a:gd name="connsiteX9" fmla="*/ 1326656 w 1517156"/>
                  <a:gd name="connsiteY9" fmla="*/ 1135019 h 1158482"/>
                  <a:gd name="connsiteX10" fmla="*/ 1151396 w 1517156"/>
                  <a:gd name="connsiteY10" fmla="*/ 1157879 h 1158482"/>
                  <a:gd name="connsiteX11" fmla="*/ 1006616 w 1517156"/>
                  <a:gd name="connsiteY11" fmla="*/ 1119779 h 1158482"/>
                  <a:gd name="connsiteX12" fmla="*/ 854216 w 1517156"/>
                  <a:gd name="connsiteY12" fmla="*/ 1074059 h 1158482"/>
                  <a:gd name="connsiteX13" fmla="*/ 739916 w 1517156"/>
                  <a:gd name="connsiteY13" fmla="*/ 1074059 h 1158482"/>
                  <a:gd name="connsiteX14" fmla="*/ 648476 w 1517156"/>
                  <a:gd name="connsiteY14" fmla="*/ 1104539 h 1158482"/>
                  <a:gd name="connsiteX15" fmla="*/ 518936 w 1517156"/>
                  <a:gd name="connsiteY15" fmla="*/ 1127399 h 1158482"/>
                  <a:gd name="connsiteX16" fmla="*/ 412256 w 1517156"/>
                  <a:gd name="connsiteY16" fmla="*/ 1150259 h 1158482"/>
                  <a:gd name="connsiteX17" fmla="*/ 267476 w 1517156"/>
                  <a:gd name="connsiteY17" fmla="*/ 1142639 h 1158482"/>
                  <a:gd name="connsiteX18" fmla="*/ 115076 w 1517156"/>
                  <a:gd name="connsiteY18" fmla="*/ 1051199 h 1158482"/>
                  <a:gd name="connsiteX19" fmla="*/ 16016 w 1517156"/>
                  <a:gd name="connsiteY19" fmla="*/ 883559 h 1158482"/>
                  <a:gd name="connsiteX20" fmla="*/ 3316 w 1517156"/>
                  <a:gd name="connsiteY20" fmla="*/ 752749 h 1158482"/>
                  <a:gd name="connsiteX21" fmla="*/ 49036 w 1517156"/>
                  <a:gd name="connsiteY21" fmla="*/ 621939 h 1158482"/>
                  <a:gd name="connsiteX22" fmla="*/ 137936 w 1517156"/>
                  <a:gd name="connsiteY22" fmla="*/ 540659 h 1158482"/>
                  <a:gd name="connsiteX23" fmla="*/ 234456 w 1517156"/>
                  <a:gd name="connsiteY23" fmla="*/ 468904 h 1158482"/>
                  <a:gd name="connsiteX24" fmla="*/ 366536 w 1517156"/>
                  <a:gd name="connsiteY24" fmla="*/ 365399 h 1158482"/>
                  <a:gd name="connsiteX25" fmla="*/ 465596 w 1517156"/>
                  <a:gd name="connsiteY25" fmla="*/ 243479 h 1158482"/>
                  <a:gd name="connsiteX26" fmla="*/ 534176 w 1517156"/>
                  <a:gd name="connsiteY26" fmla="*/ 159659 h 1158482"/>
                  <a:gd name="connsiteX27" fmla="*/ 595136 w 1517156"/>
                  <a:gd name="connsiteY27" fmla="*/ 75839 h 1158482"/>
                  <a:gd name="connsiteX28" fmla="*/ 684036 w 1517156"/>
                  <a:gd name="connsiteY28" fmla="*/ 16149 h 1158482"/>
                  <a:gd name="connsiteX29" fmla="*/ 824371 w 1517156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47448 w 1516128"/>
                  <a:gd name="connsiteY14" fmla="*/ 1104539 h 1158482"/>
                  <a:gd name="connsiteX15" fmla="*/ 517908 w 1516128"/>
                  <a:gd name="connsiteY15" fmla="*/ 112739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47448 w 1516128"/>
                  <a:gd name="connsiteY14" fmla="*/ 11045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28398 w 1516128"/>
                  <a:gd name="connsiteY14" fmla="*/ 1101364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28398 w 1516128"/>
                  <a:gd name="connsiteY14" fmla="*/ 1101364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44273 w 1516128"/>
                  <a:gd name="connsiteY14" fmla="*/ 10918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8736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44273 w 1516128"/>
                  <a:gd name="connsiteY14" fmla="*/ 10918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23165"/>
                  <a:gd name="connsiteY0" fmla="*/ 4719 h 1158482"/>
                  <a:gd name="connsiteX1" fmla="*/ 959868 w 1523165"/>
                  <a:gd name="connsiteY1" fmla="*/ 83459 h 1158482"/>
                  <a:gd name="connsiteX2" fmla="*/ 1081788 w 1523165"/>
                  <a:gd name="connsiteY2" fmla="*/ 258719 h 1158482"/>
                  <a:gd name="connsiteX3" fmla="*/ 1203708 w 1523165"/>
                  <a:gd name="connsiteY3" fmla="*/ 388259 h 1158482"/>
                  <a:gd name="connsiteX4" fmla="*/ 1363728 w 1523165"/>
                  <a:gd name="connsiteY4" fmla="*/ 533039 h 1158482"/>
                  <a:gd name="connsiteX5" fmla="*/ 1464693 w 1523165"/>
                  <a:gd name="connsiteY5" fmla="*/ 618764 h 1158482"/>
                  <a:gd name="connsiteX6" fmla="*/ 1516128 w 1523165"/>
                  <a:gd name="connsiteY6" fmla="*/ 746399 h 1158482"/>
                  <a:gd name="connsiteX7" fmla="*/ 1516128 w 1523165"/>
                  <a:gd name="connsiteY7" fmla="*/ 887369 h 1158482"/>
                  <a:gd name="connsiteX8" fmla="*/ 1455168 w 1523165"/>
                  <a:gd name="connsiteY8" fmla="*/ 1035959 h 1158482"/>
                  <a:gd name="connsiteX9" fmla="*/ 1325628 w 1523165"/>
                  <a:gd name="connsiteY9" fmla="*/ 1135019 h 1158482"/>
                  <a:gd name="connsiteX10" fmla="*/ 1150368 w 1523165"/>
                  <a:gd name="connsiteY10" fmla="*/ 1157879 h 1158482"/>
                  <a:gd name="connsiteX11" fmla="*/ 1005588 w 1523165"/>
                  <a:gd name="connsiteY11" fmla="*/ 1119779 h 1158482"/>
                  <a:gd name="connsiteX12" fmla="*/ 853188 w 1523165"/>
                  <a:gd name="connsiteY12" fmla="*/ 1074059 h 1158482"/>
                  <a:gd name="connsiteX13" fmla="*/ 754763 w 1523165"/>
                  <a:gd name="connsiteY13" fmla="*/ 1070884 h 1158482"/>
                  <a:gd name="connsiteX14" fmla="*/ 644273 w 1523165"/>
                  <a:gd name="connsiteY14" fmla="*/ 1091839 h 1158482"/>
                  <a:gd name="connsiteX15" fmla="*/ 540133 w 1523165"/>
                  <a:gd name="connsiteY15" fmla="*/ 1121049 h 1158482"/>
                  <a:gd name="connsiteX16" fmla="*/ 411228 w 1523165"/>
                  <a:gd name="connsiteY16" fmla="*/ 1150259 h 1158482"/>
                  <a:gd name="connsiteX17" fmla="*/ 266448 w 1523165"/>
                  <a:gd name="connsiteY17" fmla="*/ 1142639 h 1158482"/>
                  <a:gd name="connsiteX18" fmla="*/ 114048 w 1523165"/>
                  <a:gd name="connsiteY18" fmla="*/ 1051199 h 1158482"/>
                  <a:gd name="connsiteX19" fmla="*/ 18163 w 1523165"/>
                  <a:gd name="connsiteY19" fmla="*/ 902609 h 1158482"/>
                  <a:gd name="connsiteX20" fmla="*/ 2288 w 1523165"/>
                  <a:gd name="connsiteY20" fmla="*/ 752749 h 1158482"/>
                  <a:gd name="connsiteX21" fmla="*/ 48008 w 1523165"/>
                  <a:gd name="connsiteY21" fmla="*/ 621939 h 1158482"/>
                  <a:gd name="connsiteX22" fmla="*/ 136908 w 1523165"/>
                  <a:gd name="connsiteY22" fmla="*/ 540659 h 1158482"/>
                  <a:gd name="connsiteX23" fmla="*/ 233428 w 1523165"/>
                  <a:gd name="connsiteY23" fmla="*/ 468904 h 1158482"/>
                  <a:gd name="connsiteX24" fmla="*/ 365508 w 1523165"/>
                  <a:gd name="connsiteY24" fmla="*/ 365399 h 1158482"/>
                  <a:gd name="connsiteX25" fmla="*/ 464568 w 1523165"/>
                  <a:gd name="connsiteY25" fmla="*/ 243479 h 1158482"/>
                  <a:gd name="connsiteX26" fmla="*/ 533148 w 1523165"/>
                  <a:gd name="connsiteY26" fmla="*/ 159659 h 1158482"/>
                  <a:gd name="connsiteX27" fmla="*/ 594108 w 1523165"/>
                  <a:gd name="connsiteY27" fmla="*/ 75839 h 1158482"/>
                  <a:gd name="connsiteX28" fmla="*/ 683008 w 1523165"/>
                  <a:gd name="connsiteY28" fmla="*/ 16149 h 1158482"/>
                  <a:gd name="connsiteX29" fmla="*/ 823343 w 1523165"/>
                  <a:gd name="connsiteY29" fmla="*/ 4719 h 1158482"/>
                  <a:gd name="connsiteX0" fmla="*/ 823343 w 1523165"/>
                  <a:gd name="connsiteY0" fmla="*/ 4719 h 1158482"/>
                  <a:gd name="connsiteX1" fmla="*/ 959868 w 1523165"/>
                  <a:gd name="connsiteY1" fmla="*/ 83459 h 1158482"/>
                  <a:gd name="connsiteX2" fmla="*/ 1081788 w 1523165"/>
                  <a:gd name="connsiteY2" fmla="*/ 258719 h 1158482"/>
                  <a:gd name="connsiteX3" fmla="*/ 1203708 w 1523165"/>
                  <a:gd name="connsiteY3" fmla="*/ 388259 h 1158482"/>
                  <a:gd name="connsiteX4" fmla="*/ 1363728 w 1523165"/>
                  <a:gd name="connsiteY4" fmla="*/ 533039 h 1158482"/>
                  <a:gd name="connsiteX5" fmla="*/ 1464693 w 1523165"/>
                  <a:gd name="connsiteY5" fmla="*/ 618764 h 1158482"/>
                  <a:gd name="connsiteX6" fmla="*/ 1516128 w 1523165"/>
                  <a:gd name="connsiteY6" fmla="*/ 746399 h 1158482"/>
                  <a:gd name="connsiteX7" fmla="*/ 1516128 w 1523165"/>
                  <a:gd name="connsiteY7" fmla="*/ 887369 h 1158482"/>
                  <a:gd name="connsiteX8" fmla="*/ 1455168 w 1523165"/>
                  <a:gd name="connsiteY8" fmla="*/ 1035959 h 1158482"/>
                  <a:gd name="connsiteX9" fmla="*/ 1325628 w 1523165"/>
                  <a:gd name="connsiteY9" fmla="*/ 1135019 h 1158482"/>
                  <a:gd name="connsiteX10" fmla="*/ 1150368 w 1523165"/>
                  <a:gd name="connsiteY10" fmla="*/ 1157879 h 1158482"/>
                  <a:gd name="connsiteX11" fmla="*/ 1005588 w 1523165"/>
                  <a:gd name="connsiteY11" fmla="*/ 1119779 h 1158482"/>
                  <a:gd name="connsiteX12" fmla="*/ 853188 w 1523165"/>
                  <a:gd name="connsiteY12" fmla="*/ 1074059 h 1158482"/>
                  <a:gd name="connsiteX13" fmla="*/ 754763 w 1523165"/>
                  <a:gd name="connsiteY13" fmla="*/ 1070884 h 1158482"/>
                  <a:gd name="connsiteX14" fmla="*/ 644273 w 1523165"/>
                  <a:gd name="connsiteY14" fmla="*/ 1091839 h 1158482"/>
                  <a:gd name="connsiteX15" fmla="*/ 540133 w 1523165"/>
                  <a:gd name="connsiteY15" fmla="*/ 1121049 h 1158482"/>
                  <a:gd name="connsiteX16" fmla="*/ 411228 w 1523165"/>
                  <a:gd name="connsiteY16" fmla="*/ 1150259 h 1158482"/>
                  <a:gd name="connsiteX17" fmla="*/ 266448 w 1523165"/>
                  <a:gd name="connsiteY17" fmla="*/ 1142639 h 1158482"/>
                  <a:gd name="connsiteX18" fmla="*/ 114048 w 1523165"/>
                  <a:gd name="connsiteY18" fmla="*/ 1051199 h 1158482"/>
                  <a:gd name="connsiteX19" fmla="*/ 18163 w 1523165"/>
                  <a:gd name="connsiteY19" fmla="*/ 902609 h 1158482"/>
                  <a:gd name="connsiteX20" fmla="*/ 2288 w 1523165"/>
                  <a:gd name="connsiteY20" fmla="*/ 752749 h 1158482"/>
                  <a:gd name="connsiteX21" fmla="*/ 48008 w 1523165"/>
                  <a:gd name="connsiteY21" fmla="*/ 621939 h 1158482"/>
                  <a:gd name="connsiteX22" fmla="*/ 136908 w 1523165"/>
                  <a:gd name="connsiteY22" fmla="*/ 540659 h 1158482"/>
                  <a:gd name="connsiteX23" fmla="*/ 233428 w 1523165"/>
                  <a:gd name="connsiteY23" fmla="*/ 468904 h 1158482"/>
                  <a:gd name="connsiteX24" fmla="*/ 365508 w 1523165"/>
                  <a:gd name="connsiteY24" fmla="*/ 365399 h 1158482"/>
                  <a:gd name="connsiteX25" fmla="*/ 464568 w 1523165"/>
                  <a:gd name="connsiteY25" fmla="*/ 253004 h 1158482"/>
                  <a:gd name="connsiteX26" fmla="*/ 533148 w 1523165"/>
                  <a:gd name="connsiteY26" fmla="*/ 159659 h 1158482"/>
                  <a:gd name="connsiteX27" fmla="*/ 594108 w 1523165"/>
                  <a:gd name="connsiteY27" fmla="*/ 75839 h 1158482"/>
                  <a:gd name="connsiteX28" fmla="*/ 683008 w 1523165"/>
                  <a:gd name="connsiteY28" fmla="*/ 16149 h 1158482"/>
                  <a:gd name="connsiteX29" fmla="*/ 823343 w 1523165"/>
                  <a:gd name="connsiteY29" fmla="*/ 4719 h 115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523165" h="1158482">
                    <a:moveTo>
                      <a:pt x="823343" y="4719"/>
                    </a:moveTo>
                    <a:cubicBezTo>
                      <a:pt x="869486" y="15937"/>
                      <a:pt x="916794" y="41126"/>
                      <a:pt x="959868" y="83459"/>
                    </a:cubicBezTo>
                    <a:cubicBezTo>
                      <a:pt x="1002942" y="125792"/>
                      <a:pt x="1041148" y="207919"/>
                      <a:pt x="1081788" y="258719"/>
                    </a:cubicBezTo>
                    <a:cubicBezTo>
                      <a:pt x="1122428" y="309519"/>
                      <a:pt x="1156718" y="342539"/>
                      <a:pt x="1203708" y="388259"/>
                    </a:cubicBezTo>
                    <a:cubicBezTo>
                      <a:pt x="1250698" y="433979"/>
                      <a:pt x="1320231" y="494622"/>
                      <a:pt x="1363728" y="533039"/>
                    </a:cubicBezTo>
                    <a:cubicBezTo>
                      <a:pt x="1407225" y="571456"/>
                      <a:pt x="1439293" y="583204"/>
                      <a:pt x="1464693" y="618764"/>
                    </a:cubicBezTo>
                    <a:cubicBezTo>
                      <a:pt x="1490093" y="654324"/>
                      <a:pt x="1507556" y="701632"/>
                      <a:pt x="1516128" y="746399"/>
                    </a:cubicBezTo>
                    <a:cubicBezTo>
                      <a:pt x="1524701" y="791167"/>
                      <a:pt x="1526288" y="839109"/>
                      <a:pt x="1516128" y="887369"/>
                    </a:cubicBezTo>
                    <a:cubicBezTo>
                      <a:pt x="1505968" y="935629"/>
                      <a:pt x="1486918" y="994684"/>
                      <a:pt x="1455168" y="1035959"/>
                    </a:cubicBezTo>
                    <a:cubicBezTo>
                      <a:pt x="1423418" y="1077234"/>
                      <a:pt x="1376428" y="1114699"/>
                      <a:pt x="1325628" y="1135019"/>
                    </a:cubicBezTo>
                    <a:cubicBezTo>
                      <a:pt x="1274828" y="1155339"/>
                      <a:pt x="1203708" y="1160419"/>
                      <a:pt x="1150368" y="1157879"/>
                    </a:cubicBezTo>
                    <a:cubicBezTo>
                      <a:pt x="1097028" y="1155339"/>
                      <a:pt x="1055118" y="1133749"/>
                      <a:pt x="1005588" y="1119779"/>
                    </a:cubicBezTo>
                    <a:cubicBezTo>
                      <a:pt x="956058" y="1105809"/>
                      <a:pt x="894992" y="1082208"/>
                      <a:pt x="853188" y="1074059"/>
                    </a:cubicBezTo>
                    <a:cubicBezTo>
                      <a:pt x="811384" y="1065910"/>
                      <a:pt x="789582" y="1067921"/>
                      <a:pt x="754763" y="1070884"/>
                    </a:cubicBezTo>
                    <a:cubicBezTo>
                      <a:pt x="719944" y="1073847"/>
                      <a:pt x="680045" y="1083478"/>
                      <a:pt x="644273" y="1091839"/>
                    </a:cubicBezTo>
                    <a:cubicBezTo>
                      <a:pt x="608501" y="1100200"/>
                      <a:pt x="578974" y="1111312"/>
                      <a:pt x="540133" y="1121049"/>
                    </a:cubicBezTo>
                    <a:cubicBezTo>
                      <a:pt x="501292" y="1130786"/>
                      <a:pt x="456842" y="1146661"/>
                      <a:pt x="411228" y="1150259"/>
                    </a:cubicBezTo>
                    <a:cubicBezTo>
                      <a:pt x="365614" y="1153857"/>
                      <a:pt x="315978" y="1159149"/>
                      <a:pt x="266448" y="1142639"/>
                    </a:cubicBezTo>
                    <a:cubicBezTo>
                      <a:pt x="216918" y="1126129"/>
                      <a:pt x="155429" y="1091204"/>
                      <a:pt x="114048" y="1051199"/>
                    </a:cubicBezTo>
                    <a:cubicBezTo>
                      <a:pt x="72667" y="1011194"/>
                      <a:pt x="36790" y="952351"/>
                      <a:pt x="18163" y="902609"/>
                    </a:cubicBezTo>
                    <a:cubicBezTo>
                      <a:pt x="-464" y="852867"/>
                      <a:pt x="-2686" y="799527"/>
                      <a:pt x="2288" y="752749"/>
                    </a:cubicBezTo>
                    <a:cubicBezTo>
                      <a:pt x="7262" y="705971"/>
                      <a:pt x="25571" y="657287"/>
                      <a:pt x="48008" y="621939"/>
                    </a:cubicBezTo>
                    <a:cubicBezTo>
                      <a:pt x="70445" y="586591"/>
                      <a:pt x="106005" y="566165"/>
                      <a:pt x="136908" y="540659"/>
                    </a:cubicBezTo>
                    <a:cubicBezTo>
                      <a:pt x="167811" y="515153"/>
                      <a:pt x="195328" y="498114"/>
                      <a:pt x="233428" y="468904"/>
                    </a:cubicBezTo>
                    <a:cubicBezTo>
                      <a:pt x="271528" y="439694"/>
                      <a:pt x="326985" y="401382"/>
                      <a:pt x="365508" y="365399"/>
                    </a:cubicBezTo>
                    <a:cubicBezTo>
                      <a:pt x="404031" y="329416"/>
                      <a:pt x="464568" y="253004"/>
                      <a:pt x="464568" y="253004"/>
                    </a:cubicBezTo>
                    <a:cubicBezTo>
                      <a:pt x="492508" y="218714"/>
                      <a:pt x="511558" y="189186"/>
                      <a:pt x="533148" y="159659"/>
                    </a:cubicBezTo>
                    <a:cubicBezTo>
                      <a:pt x="554738" y="130132"/>
                      <a:pt x="571248" y="98699"/>
                      <a:pt x="594108" y="75839"/>
                    </a:cubicBezTo>
                    <a:cubicBezTo>
                      <a:pt x="616968" y="52979"/>
                      <a:pt x="644802" y="28002"/>
                      <a:pt x="683008" y="16149"/>
                    </a:cubicBezTo>
                    <a:cubicBezTo>
                      <a:pt x="721214" y="4296"/>
                      <a:pt x="777200" y="-6499"/>
                      <a:pt x="823343" y="47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600"/>
              </a:p>
            </p:txBody>
          </p:sp>
          <p:sp>
            <p:nvSpPr>
              <p:cNvPr id="159" name="任意多边形 158"/>
              <p:cNvSpPr/>
              <p:nvPr/>
            </p:nvSpPr>
            <p:spPr>
              <a:xfrm>
                <a:off x="2337341" y="-521817"/>
                <a:ext cx="435388" cy="572008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35388" h="572008">
                    <a:moveTo>
                      <a:pt x="213842" y="64"/>
                    </a:moveTo>
                    <a:cubicBezTo>
                      <a:pt x="240300" y="1122"/>
                      <a:pt x="269934" y="12235"/>
                      <a:pt x="299567" y="31814"/>
                    </a:cubicBezTo>
                    <a:cubicBezTo>
                      <a:pt x="329200" y="51393"/>
                      <a:pt x="369946" y="84731"/>
                      <a:pt x="391642" y="117539"/>
                    </a:cubicBezTo>
                    <a:cubicBezTo>
                      <a:pt x="413338" y="150347"/>
                      <a:pt x="422863" y="191622"/>
                      <a:pt x="429742" y="228664"/>
                    </a:cubicBezTo>
                    <a:cubicBezTo>
                      <a:pt x="436621" y="265706"/>
                      <a:pt x="436621" y="301689"/>
                      <a:pt x="432917" y="339789"/>
                    </a:cubicBezTo>
                    <a:cubicBezTo>
                      <a:pt x="429213" y="377889"/>
                      <a:pt x="424450" y="424456"/>
                      <a:pt x="407517" y="457264"/>
                    </a:cubicBezTo>
                    <a:cubicBezTo>
                      <a:pt x="390584" y="490072"/>
                      <a:pt x="359892" y="517589"/>
                      <a:pt x="331317" y="536639"/>
                    </a:cubicBezTo>
                    <a:cubicBezTo>
                      <a:pt x="302742" y="555689"/>
                      <a:pt x="268875" y="568918"/>
                      <a:pt x="236067" y="571564"/>
                    </a:cubicBezTo>
                    <a:cubicBezTo>
                      <a:pt x="203259" y="574210"/>
                      <a:pt x="163571" y="564685"/>
                      <a:pt x="134467" y="552514"/>
                    </a:cubicBezTo>
                    <a:cubicBezTo>
                      <a:pt x="105363" y="540343"/>
                      <a:pt x="82609" y="526585"/>
                      <a:pt x="61442" y="498539"/>
                    </a:cubicBezTo>
                    <a:cubicBezTo>
                      <a:pt x="40275" y="470493"/>
                      <a:pt x="17521" y="422868"/>
                      <a:pt x="7467" y="384239"/>
                    </a:cubicBezTo>
                    <a:cubicBezTo>
                      <a:pt x="-2587" y="345610"/>
                      <a:pt x="59" y="301689"/>
                      <a:pt x="1117" y="266764"/>
                    </a:cubicBezTo>
                    <a:cubicBezTo>
                      <a:pt x="2175" y="231839"/>
                      <a:pt x="3234" y="204852"/>
                      <a:pt x="13817" y="174689"/>
                    </a:cubicBezTo>
                    <a:cubicBezTo>
                      <a:pt x="24400" y="144527"/>
                      <a:pt x="47154" y="110131"/>
                      <a:pt x="64617" y="85789"/>
                    </a:cubicBezTo>
                    <a:cubicBezTo>
                      <a:pt x="82080" y="61447"/>
                      <a:pt x="115946" y="39752"/>
                      <a:pt x="140817" y="25464"/>
                    </a:cubicBezTo>
                    <a:cubicBezTo>
                      <a:pt x="165688" y="11177"/>
                      <a:pt x="187384" y="-994"/>
                      <a:pt x="213842" y="6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600"/>
              </a:p>
            </p:txBody>
          </p:sp>
          <p:sp>
            <p:nvSpPr>
              <p:cNvPr id="160" name="任意多边形 159"/>
              <p:cNvSpPr/>
              <p:nvPr/>
            </p:nvSpPr>
            <p:spPr>
              <a:xfrm>
                <a:off x="2785554" y="-944550"/>
                <a:ext cx="412377" cy="574814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4762 w 436308"/>
                  <a:gd name="connsiteY0" fmla="*/ 64 h 572008"/>
                  <a:gd name="connsiteX1" fmla="*/ 300487 w 436308"/>
                  <a:gd name="connsiteY1" fmla="*/ 31814 h 572008"/>
                  <a:gd name="connsiteX2" fmla="*/ 392562 w 436308"/>
                  <a:gd name="connsiteY2" fmla="*/ 117539 h 572008"/>
                  <a:gd name="connsiteX3" fmla="*/ 430662 w 436308"/>
                  <a:gd name="connsiteY3" fmla="*/ 228664 h 572008"/>
                  <a:gd name="connsiteX4" fmla="*/ 433837 w 436308"/>
                  <a:gd name="connsiteY4" fmla="*/ 339789 h 572008"/>
                  <a:gd name="connsiteX5" fmla="*/ 408437 w 436308"/>
                  <a:gd name="connsiteY5" fmla="*/ 457264 h 572008"/>
                  <a:gd name="connsiteX6" fmla="*/ 332237 w 436308"/>
                  <a:gd name="connsiteY6" fmla="*/ 536639 h 572008"/>
                  <a:gd name="connsiteX7" fmla="*/ 236987 w 436308"/>
                  <a:gd name="connsiteY7" fmla="*/ 571564 h 572008"/>
                  <a:gd name="connsiteX8" fmla="*/ 135387 w 436308"/>
                  <a:gd name="connsiteY8" fmla="*/ 552514 h 572008"/>
                  <a:gd name="connsiteX9" fmla="*/ 62362 w 436308"/>
                  <a:gd name="connsiteY9" fmla="*/ 498539 h 572008"/>
                  <a:gd name="connsiteX10" fmla="*/ 8387 w 436308"/>
                  <a:gd name="connsiteY10" fmla="*/ 384239 h 572008"/>
                  <a:gd name="connsiteX11" fmla="*/ 2037 w 436308"/>
                  <a:gd name="connsiteY11" fmla="*/ 266764 h 572008"/>
                  <a:gd name="connsiteX12" fmla="*/ 27437 w 436308"/>
                  <a:gd name="connsiteY12" fmla="*/ 174689 h 572008"/>
                  <a:gd name="connsiteX13" fmla="*/ 65537 w 436308"/>
                  <a:gd name="connsiteY13" fmla="*/ 85789 h 572008"/>
                  <a:gd name="connsiteX14" fmla="*/ 141737 w 436308"/>
                  <a:gd name="connsiteY14" fmla="*/ 25464 h 572008"/>
                  <a:gd name="connsiteX15" fmla="*/ 214762 w 436308"/>
                  <a:gd name="connsiteY15" fmla="*/ 64 h 572008"/>
                  <a:gd name="connsiteX0" fmla="*/ 208537 w 430083"/>
                  <a:gd name="connsiteY0" fmla="*/ 64 h 572008"/>
                  <a:gd name="connsiteX1" fmla="*/ 294262 w 430083"/>
                  <a:gd name="connsiteY1" fmla="*/ 31814 h 572008"/>
                  <a:gd name="connsiteX2" fmla="*/ 386337 w 430083"/>
                  <a:gd name="connsiteY2" fmla="*/ 117539 h 572008"/>
                  <a:gd name="connsiteX3" fmla="*/ 424437 w 430083"/>
                  <a:gd name="connsiteY3" fmla="*/ 228664 h 572008"/>
                  <a:gd name="connsiteX4" fmla="*/ 427612 w 430083"/>
                  <a:gd name="connsiteY4" fmla="*/ 339789 h 572008"/>
                  <a:gd name="connsiteX5" fmla="*/ 402212 w 430083"/>
                  <a:gd name="connsiteY5" fmla="*/ 457264 h 572008"/>
                  <a:gd name="connsiteX6" fmla="*/ 326012 w 430083"/>
                  <a:gd name="connsiteY6" fmla="*/ 536639 h 572008"/>
                  <a:gd name="connsiteX7" fmla="*/ 230762 w 430083"/>
                  <a:gd name="connsiteY7" fmla="*/ 571564 h 572008"/>
                  <a:gd name="connsiteX8" fmla="*/ 129162 w 430083"/>
                  <a:gd name="connsiteY8" fmla="*/ 552514 h 572008"/>
                  <a:gd name="connsiteX9" fmla="*/ 56137 w 430083"/>
                  <a:gd name="connsiteY9" fmla="*/ 498539 h 572008"/>
                  <a:gd name="connsiteX10" fmla="*/ 2162 w 430083"/>
                  <a:gd name="connsiteY10" fmla="*/ 384239 h 572008"/>
                  <a:gd name="connsiteX11" fmla="*/ 11687 w 430083"/>
                  <a:gd name="connsiteY11" fmla="*/ 266764 h 572008"/>
                  <a:gd name="connsiteX12" fmla="*/ 21212 w 430083"/>
                  <a:gd name="connsiteY12" fmla="*/ 174689 h 572008"/>
                  <a:gd name="connsiteX13" fmla="*/ 59312 w 430083"/>
                  <a:gd name="connsiteY13" fmla="*/ 85789 h 572008"/>
                  <a:gd name="connsiteX14" fmla="*/ 135512 w 430083"/>
                  <a:gd name="connsiteY14" fmla="*/ 25464 h 572008"/>
                  <a:gd name="connsiteX15" fmla="*/ 208537 w 430083"/>
                  <a:gd name="connsiteY15" fmla="*/ 64 h 572008"/>
                  <a:gd name="connsiteX0" fmla="*/ 197124 w 418670"/>
                  <a:gd name="connsiteY0" fmla="*/ 64 h 572008"/>
                  <a:gd name="connsiteX1" fmla="*/ 282849 w 418670"/>
                  <a:gd name="connsiteY1" fmla="*/ 31814 h 572008"/>
                  <a:gd name="connsiteX2" fmla="*/ 374924 w 418670"/>
                  <a:gd name="connsiteY2" fmla="*/ 117539 h 572008"/>
                  <a:gd name="connsiteX3" fmla="*/ 413024 w 418670"/>
                  <a:gd name="connsiteY3" fmla="*/ 228664 h 572008"/>
                  <a:gd name="connsiteX4" fmla="*/ 416199 w 418670"/>
                  <a:gd name="connsiteY4" fmla="*/ 339789 h 572008"/>
                  <a:gd name="connsiteX5" fmla="*/ 390799 w 418670"/>
                  <a:gd name="connsiteY5" fmla="*/ 457264 h 572008"/>
                  <a:gd name="connsiteX6" fmla="*/ 314599 w 418670"/>
                  <a:gd name="connsiteY6" fmla="*/ 536639 h 572008"/>
                  <a:gd name="connsiteX7" fmla="*/ 219349 w 418670"/>
                  <a:gd name="connsiteY7" fmla="*/ 571564 h 572008"/>
                  <a:gd name="connsiteX8" fmla="*/ 117749 w 418670"/>
                  <a:gd name="connsiteY8" fmla="*/ 552514 h 572008"/>
                  <a:gd name="connsiteX9" fmla="*/ 44724 w 418670"/>
                  <a:gd name="connsiteY9" fmla="*/ 498539 h 572008"/>
                  <a:gd name="connsiteX10" fmla="*/ 6624 w 418670"/>
                  <a:gd name="connsiteY10" fmla="*/ 384239 h 572008"/>
                  <a:gd name="connsiteX11" fmla="*/ 274 w 418670"/>
                  <a:gd name="connsiteY11" fmla="*/ 266764 h 572008"/>
                  <a:gd name="connsiteX12" fmla="*/ 9799 w 418670"/>
                  <a:gd name="connsiteY12" fmla="*/ 174689 h 572008"/>
                  <a:gd name="connsiteX13" fmla="*/ 47899 w 418670"/>
                  <a:gd name="connsiteY13" fmla="*/ 85789 h 572008"/>
                  <a:gd name="connsiteX14" fmla="*/ 124099 w 418670"/>
                  <a:gd name="connsiteY14" fmla="*/ 25464 h 572008"/>
                  <a:gd name="connsiteX15" fmla="*/ 197124 w 418670"/>
                  <a:gd name="connsiteY15" fmla="*/ 64 h 572008"/>
                  <a:gd name="connsiteX0" fmla="*/ 197905 w 419451"/>
                  <a:gd name="connsiteY0" fmla="*/ 64 h 572047"/>
                  <a:gd name="connsiteX1" fmla="*/ 283630 w 419451"/>
                  <a:gd name="connsiteY1" fmla="*/ 31814 h 572047"/>
                  <a:gd name="connsiteX2" fmla="*/ 375705 w 419451"/>
                  <a:gd name="connsiteY2" fmla="*/ 117539 h 572047"/>
                  <a:gd name="connsiteX3" fmla="*/ 413805 w 419451"/>
                  <a:gd name="connsiteY3" fmla="*/ 228664 h 572047"/>
                  <a:gd name="connsiteX4" fmla="*/ 416980 w 419451"/>
                  <a:gd name="connsiteY4" fmla="*/ 339789 h 572047"/>
                  <a:gd name="connsiteX5" fmla="*/ 391580 w 419451"/>
                  <a:gd name="connsiteY5" fmla="*/ 457264 h 572047"/>
                  <a:gd name="connsiteX6" fmla="*/ 315380 w 419451"/>
                  <a:gd name="connsiteY6" fmla="*/ 536639 h 572047"/>
                  <a:gd name="connsiteX7" fmla="*/ 220130 w 419451"/>
                  <a:gd name="connsiteY7" fmla="*/ 571564 h 572047"/>
                  <a:gd name="connsiteX8" fmla="*/ 118530 w 419451"/>
                  <a:gd name="connsiteY8" fmla="*/ 552514 h 572047"/>
                  <a:gd name="connsiteX9" fmla="*/ 64555 w 419451"/>
                  <a:gd name="connsiteY9" fmla="*/ 492189 h 572047"/>
                  <a:gd name="connsiteX10" fmla="*/ 7405 w 419451"/>
                  <a:gd name="connsiteY10" fmla="*/ 384239 h 572047"/>
                  <a:gd name="connsiteX11" fmla="*/ 1055 w 419451"/>
                  <a:gd name="connsiteY11" fmla="*/ 266764 h 572047"/>
                  <a:gd name="connsiteX12" fmla="*/ 10580 w 419451"/>
                  <a:gd name="connsiteY12" fmla="*/ 174689 h 572047"/>
                  <a:gd name="connsiteX13" fmla="*/ 48680 w 419451"/>
                  <a:gd name="connsiteY13" fmla="*/ 85789 h 572047"/>
                  <a:gd name="connsiteX14" fmla="*/ 124880 w 419451"/>
                  <a:gd name="connsiteY14" fmla="*/ 25464 h 572047"/>
                  <a:gd name="connsiteX15" fmla="*/ 197905 w 419451"/>
                  <a:gd name="connsiteY15" fmla="*/ 64 h 572047"/>
                  <a:gd name="connsiteX0" fmla="*/ 197073 w 418619"/>
                  <a:gd name="connsiteY0" fmla="*/ 64 h 572047"/>
                  <a:gd name="connsiteX1" fmla="*/ 282798 w 418619"/>
                  <a:gd name="connsiteY1" fmla="*/ 31814 h 572047"/>
                  <a:gd name="connsiteX2" fmla="*/ 374873 w 418619"/>
                  <a:gd name="connsiteY2" fmla="*/ 117539 h 572047"/>
                  <a:gd name="connsiteX3" fmla="*/ 412973 w 418619"/>
                  <a:gd name="connsiteY3" fmla="*/ 228664 h 572047"/>
                  <a:gd name="connsiteX4" fmla="*/ 416148 w 418619"/>
                  <a:gd name="connsiteY4" fmla="*/ 339789 h 572047"/>
                  <a:gd name="connsiteX5" fmla="*/ 390748 w 418619"/>
                  <a:gd name="connsiteY5" fmla="*/ 457264 h 572047"/>
                  <a:gd name="connsiteX6" fmla="*/ 314548 w 418619"/>
                  <a:gd name="connsiteY6" fmla="*/ 536639 h 572047"/>
                  <a:gd name="connsiteX7" fmla="*/ 219298 w 418619"/>
                  <a:gd name="connsiteY7" fmla="*/ 571564 h 572047"/>
                  <a:gd name="connsiteX8" fmla="*/ 117698 w 418619"/>
                  <a:gd name="connsiteY8" fmla="*/ 552514 h 572047"/>
                  <a:gd name="connsiteX9" fmla="*/ 63723 w 418619"/>
                  <a:gd name="connsiteY9" fmla="*/ 492189 h 572047"/>
                  <a:gd name="connsiteX10" fmla="*/ 16098 w 418619"/>
                  <a:gd name="connsiteY10" fmla="*/ 384239 h 572047"/>
                  <a:gd name="connsiteX11" fmla="*/ 223 w 418619"/>
                  <a:gd name="connsiteY11" fmla="*/ 266764 h 572047"/>
                  <a:gd name="connsiteX12" fmla="*/ 9748 w 418619"/>
                  <a:gd name="connsiteY12" fmla="*/ 174689 h 572047"/>
                  <a:gd name="connsiteX13" fmla="*/ 47848 w 418619"/>
                  <a:gd name="connsiteY13" fmla="*/ 85789 h 572047"/>
                  <a:gd name="connsiteX14" fmla="*/ 124048 w 418619"/>
                  <a:gd name="connsiteY14" fmla="*/ 25464 h 572047"/>
                  <a:gd name="connsiteX15" fmla="*/ 197073 w 418619"/>
                  <a:gd name="connsiteY15" fmla="*/ 64 h 572047"/>
                  <a:gd name="connsiteX0" fmla="*/ 197073 w 418619"/>
                  <a:gd name="connsiteY0" fmla="*/ 64 h 571689"/>
                  <a:gd name="connsiteX1" fmla="*/ 282798 w 418619"/>
                  <a:gd name="connsiteY1" fmla="*/ 31814 h 571689"/>
                  <a:gd name="connsiteX2" fmla="*/ 374873 w 418619"/>
                  <a:gd name="connsiteY2" fmla="*/ 117539 h 571689"/>
                  <a:gd name="connsiteX3" fmla="*/ 412973 w 418619"/>
                  <a:gd name="connsiteY3" fmla="*/ 228664 h 571689"/>
                  <a:gd name="connsiteX4" fmla="*/ 416148 w 418619"/>
                  <a:gd name="connsiteY4" fmla="*/ 339789 h 571689"/>
                  <a:gd name="connsiteX5" fmla="*/ 390748 w 418619"/>
                  <a:gd name="connsiteY5" fmla="*/ 457264 h 571689"/>
                  <a:gd name="connsiteX6" fmla="*/ 314548 w 418619"/>
                  <a:gd name="connsiteY6" fmla="*/ 536639 h 571689"/>
                  <a:gd name="connsiteX7" fmla="*/ 219298 w 418619"/>
                  <a:gd name="connsiteY7" fmla="*/ 571564 h 571689"/>
                  <a:gd name="connsiteX8" fmla="*/ 130398 w 418619"/>
                  <a:gd name="connsiteY8" fmla="*/ 546164 h 571689"/>
                  <a:gd name="connsiteX9" fmla="*/ 63723 w 418619"/>
                  <a:gd name="connsiteY9" fmla="*/ 492189 h 571689"/>
                  <a:gd name="connsiteX10" fmla="*/ 16098 w 418619"/>
                  <a:gd name="connsiteY10" fmla="*/ 384239 h 571689"/>
                  <a:gd name="connsiteX11" fmla="*/ 223 w 418619"/>
                  <a:gd name="connsiteY11" fmla="*/ 266764 h 571689"/>
                  <a:gd name="connsiteX12" fmla="*/ 9748 w 418619"/>
                  <a:gd name="connsiteY12" fmla="*/ 174689 h 571689"/>
                  <a:gd name="connsiteX13" fmla="*/ 47848 w 418619"/>
                  <a:gd name="connsiteY13" fmla="*/ 85789 h 571689"/>
                  <a:gd name="connsiteX14" fmla="*/ 124048 w 418619"/>
                  <a:gd name="connsiteY14" fmla="*/ 25464 h 571689"/>
                  <a:gd name="connsiteX15" fmla="*/ 197073 w 418619"/>
                  <a:gd name="connsiteY15" fmla="*/ 64 h 571689"/>
                  <a:gd name="connsiteX0" fmla="*/ 197073 w 418619"/>
                  <a:gd name="connsiteY0" fmla="*/ 18 h 571643"/>
                  <a:gd name="connsiteX1" fmla="*/ 301848 w 418619"/>
                  <a:gd name="connsiteY1" fmla="*/ 28593 h 571643"/>
                  <a:gd name="connsiteX2" fmla="*/ 374873 w 418619"/>
                  <a:gd name="connsiteY2" fmla="*/ 117493 h 571643"/>
                  <a:gd name="connsiteX3" fmla="*/ 412973 w 418619"/>
                  <a:gd name="connsiteY3" fmla="*/ 228618 h 571643"/>
                  <a:gd name="connsiteX4" fmla="*/ 416148 w 418619"/>
                  <a:gd name="connsiteY4" fmla="*/ 339743 h 571643"/>
                  <a:gd name="connsiteX5" fmla="*/ 390748 w 418619"/>
                  <a:gd name="connsiteY5" fmla="*/ 457218 h 571643"/>
                  <a:gd name="connsiteX6" fmla="*/ 314548 w 418619"/>
                  <a:gd name="connsiteY6" fmla="*/ 536593 h 571643"/>
                  <a:gd name="connsiteX7" fmla="*/ 219298 w 418619"/>
                  <a:gd name="connsiteY7" fmla="*/ 571518 h 571643"/>
                  <a:gd name="connsiteX8" fmla="*/ 130398 w 418619"/>
                  <a:gd name="connsiteY8" fmla="*/ 546118 h 571643"/>
                  <a:gd name="connsiteX9" fmla="*/ 63723 w 418619"/>
                  <a:gd name="connsiteY9" fmla="*/ 492143 h 571643"/>
                  <a:gd name="connsiteX10" fmla="*/ 16098 w 418619"/>
                  <a:gd name="connsiteY10" fmla="*/ 384193 h 571643"/>
                  <a:gd name="connsiteX11" fmla="*/ 223 w 418619"/>
                  <a:gd name="connsiteY11" fmla="*/ 266718 h 571643"/>
                  <a:gd name="connsiteX12" fmla="*/ 9748 w 418619"/>
                  <a:gd name="connsiteY12" fmla="*/ 174643 h 571643"/>
                  <a:gd name="connsiteX13" fmla="*/ 47848 w 418619"/>
                  <a:gd name="connsiteY13" fmla="*/ 85743 h 571643"/>
                  <a:gd name="connsiteX14" fmla="*/ 124048 w 418619"/>
                  <a:gd name="connsiteY14" fmla="*/ 25418 h 571643"/>
                  <a:gd name="connsiteX15" fmla="*/ 197073 w 418619"/>
                  <a:gd name="connsiteY15" fmla="*/ 18 h 571643"/>
                  <a:gd name="connsiteX0" fmla="*/ 212948 w 418619"/>
                  <a:gd name="connsiteY0" fmla="*/ 14 h 574814"/>
                  <a:gd name="connsiteX1" fmla="*/ 301848 w 418619"/>
                  <a:gd name="connsiteY1" fmla="*/ 31764 h 574814"/>
                  <a:gd name="connsiteX2" fmla="*/ 374873 w 418619"/>
                  <a:gd name="connsiteY2" fmla="*/ 120664 h 574814"/>
                  <a:gd name="connsiteX3" fmla="*/ 412973 w 418619"/>
                  <a:gd name="connsiteY3" fmla="*/ 231789 h 574814"/>
                  <a:gd name="connsiteX4" fmla="*/ 416148 w 418619"/>
                  <a:gd name="connsiteY4" fmla="*/ 342914 h 574814"/>
                  <a:gd name="connsiteX5" fmla="*/ 390748 w 418619"/>
                  <a:gd name="connsiteY5" fmla="*/ 460389 h 574814"/>
                  <a:gd name="connsiteX6" fmla="*/ 314548 w 418619"/>
                  <a:gd name="connsiteY6" fmla="*/ 539764 h 574814"/>
                  <a:gd name="connsiteX7" fmla="*/ 219298 w 418619"/>
                  <a:gd name="connsiteY7" fmla="*/ 574689 h 574814"/>
                  <a:gd name="connsiteX8" fmla="*/ 130398 w 418619"/>
                  <a:gd name="connsiteY8" fmla="*/ 549289 h 574814"/>
                  <a:gd name="connsiteX9" fmla="*/ 63723 w 418619"/>
                  <a:gd name="connsiteY9" fmla="*/ 495314 h 574814"/>
                  <a:gd name="connsiteX10" fmla="*/ 16098 w 418619"/>
                  <a:gd name="connsiteY10" fmla="*/ 387364 h 574814"/>
                  <a:gd name="connsiteX11" fmla="*/ 223 w 418619"/>
                  <a:gd name="connsiteY11" fmla="*/ 269889 h 574814"/>
                  <a:gd name="connsiteX12" fmla="*/ 9748 w 418619"/>
                  <a:gd name="connsiteY12" fmla="*/ 177814 h 574814"/>
                  <a:gd name="connsiteX13" fmla="*/ 47848 w 418619"/>
                  <a:gd name="connsiteY13" fmla="*/ 88914 h 574814"/>
                  <a:gd name="connsiteX14" fmla="*/ 124048 w 418619"/>
                  <a:gd name="connsiteY14" fmla="*/ 28589 h 574814"/>
                  <a:gd name="connsiteX15" fmla="*/ 212948 w 418619"/>
                  <a:gd name="connsiteY15" fmla="*/ 14 h 574814"/>
                  <a:gd name="connsiteX0" fmla="*/ 213247 w 418918"/>
                  <a:gd name="connsiteY0" fmla="*/ 14 h 574814"/>
                  <a:gd name="connsiteX1" fmla="*/ 302147 w 418918"/>
                  <a:gd name="connsiteY1" fmla="*/ 31764 h 574814"/>
                  <a:gd name="connsiteX2" fmla="*/ 375172 w 418918"/>
                  <a:gd name="connsiteY2" fmla="*/ 120664 h 574814"/>
                  <a:gd name="connsiteX3" fmla="*/ 413272 w 418918"/>
                  <a:gd name="connsiteY3" fmla="*/ 231789 h 574814"/>
                  <a:gd name="connsiteX4" fmla="*/ 416447 w 418918"/>
                  <a:gd name="connsiteY4" fmla="*/ 342914 h 574814"/>
                  <a:gd name="connsiteX5" fmla="*/ 391047 w 418918"/>
                  <a:gd name="connsiteY5" fmla="*/ 460389 h 574814"/>
                  <a:gd name="connsiteX6" fmla="*/ 314847 w 418918"/>
                  <a:gd name="connsiteY6" fmla="*/ 539764 h 574814"/>
                  <a:gd name="connsiteX7" fmla="*/ 219597 w 418918"/>
                  <a:gd name="connsiteY7" fmla="*/ 574689 h 574814"/>
                  <a:gd name="connsiteX8" fmla="*/ 130697 w 418918"/>
                  <a:gd name="connsiteY8" fmla="*/ 549289 h 574814"/>
                  <a:gd name="connsiteX9" fmla="*/ 64022 w 418918"/>
                  <a:gd name="connsiteY9" fmla="*/ 495314 h 574814"/>
                  <a:gd name="connsiteX10" fmla="*/ 16397 w 418918"/>
                  <a:gd name="connsiteY10" fmla="*/ 387364 h 574814"/>
                  <a:gd name="connsiteX11" fmla="*/ 522 w 418918"/>
                  <a:gd name="connsiteY11" fmla="*/ 269889 h 574814"/>
                  <a:gd name="connsiteX12" fmla="*/ 10047 w 418918"/>
                  <a:gd name="connsiteY12" fmla="*/ 177814 h 574814"/>
                  <a:gd name="connsiteX13" fmla="*/ 67197 w 418918"/>
                  <a:gd name="connsiteY13" fmla="*/ 82564 h 574814"/>
                  <a:gd name="connsiteX14" fmla="*/ 124347 w 418918"/>
                  <a:gd name="connsiteY14" fmla="*/ 28589 h 574814"/>
                  <a:gd name="connsiteX15" fmla="*/ 213247 w 418918"/>
                  <a:gd name="connsiteY15" fmla="*/ 14 h 574814"/>
                  <a:gd name="connsiteX0" fmla="*/ 212840 w 418511"/>
                  <a:gd name="connsiteY0" fmla="*/ 14 h 574814"/>
                  <a:gd name="connsiteX1" fmla="*/ 301740 w 418511"/>
                  <a:gd name="connsiteY1" fmla="*/ 31764 h 574814"/>
                  <a:gd name="connsiteX2" fmla="*/ 374765 w 418511"/>
                  <a:gd name="connsiteY2" fmla="*/ 120664 h 574814"/>
                  <a:gd name="connsiteX3" fmla="*/ 412865 w 418511"/>
                  <a:gd name="connsiteY3" fmla="*/ 231789 h 574814"/>
                  <a:gd name="connsiteX4" fmla="*/ 416040 w 418511"/>
                  <a:gd name="connsiteY4" fmla="*/ 342914 h 574814"/>
                  <a:gd name="connsiteX5" fmla="*/ 390640 w 418511"/>
                  <a:gd name="connsiteY5" fmla="*/ 460389 h 574814"/>
                  <a:gd name="connsiteX6" fmla="*/ 314440 w 418511"/>
                  <a:gd name="connsiteY6" fmla="*/ 539764 h 574814"/>
                  <a:gd name="connsiteX7" fmla="*/ 219190 w 418511"/>
                  <a:gd name="connsiteY7" fmla="*/ 574689 h 574814"/>
                  <a:gd name="connsiteX8" fmla="*/ 130290 w 418511"/>
                  <a:gd name="connsiteY8" fmla="*/ 549289 h 574814"/>
                  <a:gd name="connsiteX9" fmla="*/ 63615 w 418511"/>
                  <a:gd name="connsiteY9" fmla="*/ 495314 h 574814"/>
                  <a:gd name="connsiteX10" fmla="*/ 15990 w 418511"/>
                  <a:gd name="connsiteY10" fmla="*/ 387364 h 574814"/>
                  <a:gd name="connsiteX11" fmla="*/ 115 w 418511"/>
                  <a:gd name="connsiteY11" fmla="*/ 269889 h 574814"/>
                  <a:gd name="connsiteX12" fmla="*/ 22340 w 418511"/>
                  <a:gd name="connsiteY12" fmla="*/ 171464 h 574814"/>
                  <a:gd name="connsiteX13" fmla="*/ 66790 w 418511"/>
                  <a:gd name="connsiteY13" fmla="*/ 82564 h 574814"/>
                  <a:gd name="connsiteX14" fmla="*/ 123940 w 418511"/>
                  <a:gd name="connsiteY14" fmla="*/ 28589 h 574814"/>
                  <a:gd name="connsiteX15" fmla="*/ 212840 w 418511"/>
                  <a:gd name="connsiteY15" fmla="*/ 14 h 574814"/>
                  <a:gd name="connsiteX0" fmla="*/ 206706 w 412377"/>
                  <a:gd name="connsiteY0" fmla="*/ 14 h 574814"/>
                  <a:gd name="connsiteX1" fmla="*/ 295606 w 412377"/>
                  <a:gd name="connsiteY1" fmla="*/ 31764 h 574814"/>
                  <a:gd name="connsiteX2" fmla="*/ 368631 w 412377"/>
                  <a:gd name="connsiteY2" fmla="*/ 120664 h 574814"/>
                  <a:gd name="connsiteX3" fmla="*/ 406731 w 412377"/>
                  <a:gd name="connsiteY3" fmla="*/ 231789 h 574814"/>
                  <a:gd name="connsiteX4" fmla="*/ 409906 w 412377"/>
                  <a:gd name="connsiteY4" fmla="*/ 342914 h 574814"/>
                  <a:gd name="connsiteX5" fmla="*/ 384506 w 412377"/>
                  <a:gd name="connsiteY5" fmla="*/ 460389 h 574814"/>
                  <a:gd name="connsiteX6" fmla="*/ 308306 w 412377"/>
                  <a:gd name="connsiteY6" fmla="*/ 539764 h 574814"/>
                  <a:gd name="connsiteX7" fmla="*/ 213056 w 412377"/>
                  <a:gd name="connsiteY7" fmla="*/ 574689 h 574814"/>
                  <a:gd name="connsiteX8" fmla="*/ 124156 w 412377"/>
                  <a:gd name="connsiteY8" fmla="*/ 549289 h 574814"/>
                  <a:gd name="connsiteX9" fmla="*/ 57481 w 412377"/>
                  <a:gd name="connsiteY9" fmla="*/ 495314 h 574814"/>
                  <a:gd name="connsiteX10" fmla="*/ 9856 w 412377"/>
                  <a:gd name="connsiteY10" fmla="*/ 387364 h 574814"/>
                  <a:gd name="connsiteX11" fmla="*/ 331 w 412377"/>
                  <a:gd name="connsiteY11" fmla="*/ 285764 h 574814"/>
                  <a:gd name="connsiteX12" fmla="*/ 16206 w 412377"/>
                  <a:gd name="connsiteY12" fmla="*/ 171464 h 574814"/>
                  <a:gd name="connsiteX13" fmla="*/ 60656 w 412377"/>
                  <a:gd name="connsiteY13" fmla="*/ 82564 h 574814"/>
                  <a:gd name="connsiteX14" fmla="*/ 117806 w 412377"/>
                  <a:gd name="connsiteY14" fmla="*/ 28589 h 574814"/>
                  <a:gd name="connsiteX15" fmla="*/ 206706 w 412377"/>
                  <a:gd name="connsiteY15" fmla="*/ 14 h 574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12377" h="574814">
                    <a:moveTo>
                      <a:pt x="206706" y="14"/>
                    </a:moveTo>
                    <a:cubicBezTo>
                      <a:pt x="236339" y="543"/>
                      <a:pt x="268619" y="11656"/>
                      <a:pt x="295606" y="31764"/>
                    </a:cubicBezTo>
                    <a:cubicBezTo>
                      <a:pt x="322594" y="51872"/>
                      <a:pt x="350110" y="87327"/>
                      <a:pt x="368631" y="120664"/>
                    </a:cubicBezTo>
                    <a:cubicBezTo>
                      <a:pt x="387152" y="154002"/>
                      <a:pt x="399852" y="194747"/>
                      <a:pt x="406731" y="231789"/>
                    </a:cubicBezTo>
                    <a:cubicBezTo>
                      <a:pt x="413610" y="268831"/>
                      <a:pt x="413610" y="304814"/>
                      <a:pt x="409906" y="342914"/>
                    </a:cubicBezTo>
                    <a:cubicBezTo>
                      <a:pt x="406202" y="381014"/>
                      <a:pt x="401439" y="427581"/>
                      <a:pt x="384506" y="460389"/>
                    </a:cubicBezTo>
                    <a:cubicBezTo>
                      <a:pt x="367573" y="493197"/>
                      <a:pt x="336881" y="520714"/>
                      <a:pt x="308306" y="539764"/>
                    </a:cubicBezTo>
                    <a:cubicBezTo>
                      <a:pt x="279731" y="558814"/>
                      <a:pt x="243748" y="573102"/>
                      <a:pt x="213056" y="574689"/>
                    </a:cubicBezTo>
                    <a:cubicBezTo>
                      <a:pt x="182364" y="576277"/>
                      <a:pt x="150085" y="562518"/>
                      <a:pt x="124156" y="549289"/>
                    </a:cubicBezTo>
                    <a:cubicBezTo>
                      <a:pt x="98227" y="536060"/>
                      <a:pt x="76531" y="522301"/>
                      <a:pt x="57481" y="495314"/>
                    </a:cubicBezTo>
                    <a:cubicBezTo>
                      <a:pt x="38431" y="468327"/>
                      <a:pt x="19381" y="422289"/>
                      <a:pt x="9856" y="387364"/>
                    </a:cubicBezTo>
                    <a:cubicBezTo>
                      <a:pt x="331" y="352439"/>
                      <a:pt x="-727" y="321747"/>
                      <a:pt x="331" y="285764"/>
                    </a:cubicBezTo>
                    <a:cubicBezTo>
                      <a:pt x="1389" y="249781"/>
                      <a:pt x="6152" y="205331"/>
                      <a:pt x="16206" y="171464"/>
                    </a:cubicBezTo>
                    <a:cubicBezTo>
                      <a:pt x="26260" y="137597"/>
                      <a:pt x="43193" y="106906"/>
                      <a:pt x="60656" y="82564"/>
                    </a:cubicBezTo>
                    <a:cubicBezTo>
                      <a:pt x="78119" y="58222"/>
                      <a:pt x="93464" y="42347"/>
                      <a:pt x="117806" y="28589"/>
                    </a:cubicBezTo>
                    <a:cubicBezTo>
                      <a:pt x="142148" y="14831"/>
                      <a:pt x="177073" y="-515"/>
                      <a:pt x="206706" y="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600"/>
              </a:p>
            </p:txBody>
          </p:sp>
          <p:sp>
            <p:nvSpPr>
              <p:cNvPr id="161" name="任意多边形 160"/>
              <p:cNvSpPr/>
              <p:nvPr/>
            </p:nvSpPr>
            <p:spPr>
              <a:xfrm rot="838629">
                <a:off x="3337617" y="-905880"/>
                <a:ext cx="428465" cy="544494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3842 w 435388"/>
                  <a:gd name="connsiteY0" fmla="*/ 64 h 553649"/>
                  <a:gd name="connsiteX1" fmla="*/ 299567 w 435388"/>
                  <a:gd name="connsiteY1" fmla="*/ 31814 h 553649"/>
                  <a:gd name="connsiteX2" fmla="*/ 391642 w 435388"/>
                  <a:gd name="connsiteY2" fmla="*/ 117539 h 553649"/>
                  <a:gd name="connsiteX3" fmla="*/ 429742 w 435388"/>
                  <a:gd name="connsiteY3" fmla="*/ 228664 h 553649"/>
                  <a:gd name="connsiteX4" fmla="*/ 432917 w 435388"/>
                  <a:gd name="connsiteY4" fmla="*/ 339789 h 553649"/>
                  <a:gd name="connsiteX5" fmla="*/ 407517 w 435388"/>
                  <a:gd name="connsiteY5" fmla="*/ 457264 h 553649"/>
                  <a:gd name="connsiteX6" fmla="*/ 331317 w 435388"/>
                  <a:gd name="connsiteY6" fmla="*/ 536639 h 553649"/>
                  <a:gd name="connsiteX7" fmla="*/ 236874 w 435388"/>
                  <a:gd name="connsiteY7" fmla="*/ 535373 h 553649"/>
                  <a:gd name="connsiteX8" fmla="*/ 134467 w 435388"/>
                  <a:gd name="connsiteY8" fmla="*/ 552514 h 553649"/>
                  <a:gd name="connsiteX9" fmla="*/ 61442 w 435388"/>
                  <a:gd name="connsiteY9" fmla="*/ 498539 h 553649"/>
                  <a:gd name="connsiteX10" fmla="*/ 7467 w 435388"/>
                  <a:gd name="connsiteY10" fmla="*/ 384239 h 553649"/>
                  <a:gd name="connsiteX11" fmla="*/ 1117 w 435388"/>
                  <a:gd name="connsiteY11" fmla="*/ 266764 h 553649"/>
                  <a:gd name="connsiteX12" fmla="*/ 13817 w 435388"/>
                  <a:gd name="connsiteY12" fmla="*/ 174689 h 553649"/>
                  <a:gd name="connsiteX13" fmla="*/ 64617 w 435388"/>
                  <a:gd name="connsiteY13" fmla="*/ 85789 h 553649"/>
                  <a:gd name="connsiteX14" fmla="*/ 140817 w 435388"/>
                  <a:gd name="connsiteY14" fmla="*/ 25464 h 553649"/>
                  <a:gd name="connsiteX15" fmla="*/ 213842 w 435388"/>
                  <a:gd name="connsiteY15" fmla="*/ 64 h 553649"/>
                  <a:gd name="connsiteX0" fmla="*/ 213842 w 435388"/>
                  <a:gd name="connsiteY0" fmla="*/ 64 h 553764"/>
                  <a:gd name="connsiteX1" fmla="*/ 299567 w 435388"/>
                  <a:gd name="connsiteY1" fmla="*/ 31814 h 553764"/>
                  <a:gd name="connsiteX2" fmla="*/ 391642 w 435388"/>
                  <a:gd name="connsiteY2" fmla="*/ 117539 h 553764"/>
                  <a:gd name="connsiteX3" fmla="*/ 429742 w 435388"/>
                  <a:gd name="connsiteY3" fmla="*/ 228664 h 553764"/>
                  <a:gd name="connsiteX4" fmla="*/ 432917 w 435388"/>
                  <a:gd name="connsiteY4" fmla="*/ 339789 h 553764"/>
                  <a:gd name="connsiteX5" fmla="*/ 407517 w 435388"/>
                  <a:gd name="connsiteY5" fmla="*/ 457264 h 553764"/>
                  <a:gd name="connsiteX6" fmla="*/ 311311 w 435388"/>
                  <a:gd name="connsiteY6" fmla="*/ 521988 h 553764"/>
                  <a:gd name="connsiteX7" fmla="*/ 236874 w 435388"/>
                  <a:gd name="connsiteY7" fmla="*/ 535373 h 553764"/>
                  <a:gd name="connsiteX8" fmla="*/ 134467 w 435388"/>
                  <a:gd name="connsiteY8" fmla="*/ 552514 h 553764"/>
                  <a:gd name="connsiteX9" fmla="*/ 61442 w 435388"/>
                  <a:gd name="connsiteY9" fmla="*/ 498539 h 553764"/>
                  <a:gd name="connsiteX10" fmla="*/ 7467 w 435388"/>
                  <a:gd name="connsiteY10" fmla="*/ 384239 h 553764"/>
                  <a:gd name="connsiteX11" fmla="*/ 1117 w 435388"/>
                  <a:gd name="connsiteY11" fmla="*/ 266764 h 553764"/>
                  <a:gd name="connsiteX12" fmla="*/ 13817 w 435388"/>
                  <a:gd name="connsiteY12" fmla="*/ 174689 h 553764"/>
                  <a:gd name="connsiteX13" fmla="*/ 64617 w 435388"/>
                  <a:gd name="connsiteY13" fmla="*/ 85789 h 553764"/>
                  <a:gd name="connsiteX14" fmla="*/ 140817 w 435388"/>
                  <a:gd name="connsiteY14" fmla="*/ 25464 h 553764"/>
                  <a:gd name="connsiteX15" fmla="*/ 213842 w 435388"/>
                  <a:gd name="connsiteY15" fmla="*/ 64 h 553764"/>
                  <a:gd name="connsiteX0" fmla="*/ 213842 w 437384"/>
                  <a:gd name="connsiteY0" fmla="*/ 64 h 553764"/>
                  <a:gd name="connsiteX1" fmla="*/ 299567 w 437384"/>
                  <a:gd name="connsiteY1" fmla="*/ 31814 h 553764"/>
                  <a:gd name="connsiteX2" fmla="*/ 391642 w 437384"/>
                  <a:gd name="connsiteY2" fmla="*/ 117539 h 553764"/>
                  <a:gd name="connsiteX3" fmla="*/ 429742 w 437384"/>
                  <a:gd name="connsiteY3" fmla="*/ 228664 h 553764"/>
                  <a:gd name="connsiteX4" fmla="*/ 432917 w 437384"/>
                  <a:gd name="connsiteY4" fmla="*/ 339789 h 553764"/>
                  <a:gd name="connsiteX5" fmla="*/ 379815 w 437384"/>
                  <a:gd name="connsiteY5" fmla="*/ 437984 h 553764"/>
                  <a:gd name="connsiteX6" fmla="*/ 311311 w 437384"/>
                  <a:gd name="connsiteY6" fmla="*/ 521988 h 553764"/>
                  <a:gd name="connsiteX7" fmla="*/ 236874 w 437384"/>
                  <a:gd name="connsiteY7" fmla="*/ 535373 h 553764"/>
                  <a:gd name="connsiteX8" fmla="*/ 134467 w 437384"/>
                  <a:gd name="connsiteY8" fmla="*/ 552514 h 553764"/>
                  <a:gd name="connsiteX9" fmla="*/ 61442 w 437384"/>
                  <a:gd name="connsiteY9" fmla="*/ 498539 h 553764"/>
                  <a:gd name="connsiteX10" fmla="*/ 7467 w 437384"/>
                  <a:gd name="connsiteY10" fmla="*/ 384239 h 553764"/>
                  <a:gd name="connsiteX11" fmla="*/ 1117 w 437384"/>
                  <a:gd name="connsiteY11" fmla="*/ 266764 h 553764"/>
                  <a:gd name="connsiteX12" fmla="*/ 13817 w 437384"/>
                  <a:gd name="connsiteY12" fmla="*/ 174689 h 553764"/>
                  <a:gd name="connsiteX13" fmla="*/ 64617 w 437384"/>
                  <a:gd name="connsiteY13" fmla="*/ 85789 h 553764"/>
                  <a:gd name="connsiteX14" fmla="*/ 140817 w 437384"/>
                  <a:gd name="connsiteY14" fmla="*/ 25464 h 553764"/>
                  <a:gd name="connsiteX15" fmla="*/ 213842 w 437384"/>
                  <a:gd name="connsiteY15" fmla="*/ 64 h 553764"/>
                  <a:gd name="connsiteX0" fmla="*/ 213842 w 436489"/>
                  <a:gd name="connsiteY0" fmla="*/ 64 h 553764"/>
                  <a:gd name="connsiteX1" fmla="*/ 299567 w 436489"/>
                  <a:gd name="connsiteY1" fmla="*/ 31814 h 553764"/>
                  <a:gd name="connsiteX2" fmla="*/ 391642 w 436489"/>
                  <a:gd name="connsiteY2" fmla="*/ 117539 h 553764"/>
                  <a:gd name="connsiteX3" fmla="*/ 429742 w 436489"/>
                  <a:gd name="connsiteY3" fmla="*/ 228664 h 553764"/>
                  <a:gd name="connsiteX4" fmla="*/ 432917 w 436489"/>
                  <a:gd name="connsiteY4" fmla="*/ 339789 h 553764"/>
                  <a:gd name="connsiteX5" fmla="*/ 392125 w 436489"/>
                  <a:gd name="connsiteY5" fmla="*/ 448007 h 553764"/>
                  <a:gd name="connsiteX6" fmla="*/ 311311 w 436489"/>
                  <a:gd name="connsiteY6" fmla="*/ 521988 h 553764"/>
                  <a:gd name="connsiteX7" fmla="*/ 236874 w 436489"/>
                  <a:gd name="connsiteY7" fmla="*/ 535373 h 553764"/>
                  <a:gd name="connsiteX8" fmla="*/ 134467 w 436489"/>
                  <a:gd name="connsiteY8" fmla="*/ 552514 h 553764"/>
                  <a:gd name="connsiteX9" fmla="*/ 61442 w 436489"/>
                  <a:gd name="connsiteY9" fmla="*/ 498539 h 553764"/>
                  <a:gd name="connsiteX10" fmla="*/ 7467 w 436489"/>
                  <a:gd name="connsiteY10" fmla="*/ 384239 h 553764"/>
                  <a:gd name="connsiteX11" fmla="*/ 1117 w 436489"/>
                  <a:gd name="connsiteY11" fmla="*/ 266764 h 553764"/>
                  <a:gd name="connsiteX12" fmla="*/ 13817 w 436489"/>
                  <a:gd name="connsiteY12" fmla="*/ 174689 h 553764"/>
                  <a:gd name="connsiteX13" fmla="*/ 64617 w 436489"/>
                  <a:gd name="connsiteY13" fmla="*/ 85789 h 553764"/>
                  <a:gd name="connsiteX14" fmla="*/ 140817 w 436489"/>
                  <a:gd name="connsiteY14" fmla="*/ 25464 h 553764"/>
                  <a:gd name="connsiteX15" fmla="*/ 213842 w 436489"/>
                  <a:gd name="connsiteY15" fmla="*/ 64 h 553764"/>
                  <a:gd name="connsiteX0" fmla="*/ 213842 w 430585"/>
                  <a:gd name="connsiteY0" fmla="*/ 64 h 553764"/>
                  <a:gd name="connsiteX1" fmla="*/ 299567 w 430585"/>
                  <a:gd name="connsiteY1" fmla="*/ 31814 h 553764"/>
                  <a:gd name="connsiteX2" fmla="*/ 391642 w 430585"/>
                  <a:gd name="connsiteY2" fmla="*/ 117539 h 553764"/>
                  <a:gd name="connsiteX3" fmla="*/ 429742 w 430585"/>
                  <a:gd name="connsiteY3" fmla="*/ 228664 h 553764"/>
                  <a:gd name="connsiteX4" fmla="*/ 415979 w 430585"/>
                  <a:gd name="connsiteY4" fmla="*/ 337461 h 553764"/>
                  <a:gd name="connsiteX5" fmla="*/ 392125 w 430585"/>
                  <a:gd name="connsiteY5" fmla="*/ 448007 h 553764"/>
                  <a:gd name="connsiteX6" fmla="*/ 311311 w 430585"/>
                  <a:gd name="connsiteY6" fmla="*/ 521988 h 553764"/>
                  <a:gd name="connsiteX7" fmla="*/ 236874 w 430585"/>
                  <a:gd name="connsiteY7" fmla="*/ 535373 h 553764"/>
                  <a:gd name="connsiteX8" fmla="*/ 134467 w 430585"/>
                  <a:gd name="connsiteY8" fmla="*/ 552514 h 553764"/>
                  <a:gd name="connsiteX9" fmla="*/ 61442 w 430585"/>
                  <a:gd name="connsiteY9" fmla="*/ 498539 h 553764"/>
                  <a:gd name="connsiteX10" fmla="*/ 7467 w 430585"/>
                  <a:gd name="connsiteY10" fmla="*/ 384239 h 553764"/>
                  <a:gd name="connsiteX11" fmla="*/ 1117 w 430585"/>
                  <a:gd name="connsiteY11" fmla="*/ 266764 h 553764"/>
                  <a:gd name="connsiteX12" fmla="*/ 13817 w 430585"/>
                  <a:gd name="connsiteY12" fmla="*/ 174689 h 553764"/>
                  <a:gd name="connsiteX13" fmla="*/ 64617 w 430585"/>
                  <a:gd name="connsiteY13" fmla="*/ 85789 h 553764"/>
                  <a:gd name="connsiteX14" fmla="*/ 140817 w 430585"/>
                  <a:gd name="connsiteY14" fmla="*/ 25464 h 553764"/>
                  <a:gd name="connsiteX15" fmla="*/ 213842 w 430585"/>
                  <a:gd name="connsiteY15" fmla="*/ 64 h 553764"/>
                  <a:gd name="connsiteX0" fmla="*/ 213842 w 435963"/>
                  <a:gd name="connsiteY0" fmla="*/ 64 h 553764"/>
                  <a:gd name="connsiteX1" fmla="*/ 299567 w 435963"/>
                  <a:gd name="connsiteY1" fmla="*/ 31814 h 553764"/>
                  <a:gd name="connsiteX2" fmla="*/ 391642 w 435963"/>
                  <a:gd name="connsiteY2" fmla="*/ 117539 h 553764"/>
                  <a:gd name="connsiteX3" fmla="*/ 429742 w 435963"/>
                  <a:gd name="connsiteY3" fmla="*/ 228664 h 553764"/>
                  <a:gd name="connsiteX4" fmla="*/ 432151 w 435963"/>
                  <a:gd name="connsiteY4" fmla="*/ 336708 h 553764"/>
                  <a:gd name="connsiteX5" fmla="*/ 392125 w 435963"/>
                  <a:gd name="connsiteY5" fmla="*/ 448007 h 553764"/>
                  <a:gd name="connsiteX6" fmla="*/ 311311 w 435963"/>
                  <a:gd name="connsiteY6" fmla="*/ 521988 h 553764"/>
                  <a:gd name="connsiteX7" fmla="*/ 236874 w 435963"/>
                  <a:gd name="connsiteY7" fmla="*/ 535373 h 553764"/>
                  <a:gd name="connsiteX8" fmla="*/ 134467 w 435963"/>
                  <a:gd name="connsiteY8" fmla="*/ 552514 h 553764"/>
                  <a:gd name="connsiteX9" fmla="*/ 61442 w 435963"/>
                  <a:gd name="connsiteY9" fmla="*/ 498539 h 553764"/>
                  <a:gd name="connsiteX10" fmla="*/ 7467 w 435963"/>
                  <a:gd name="connsiteY10" fmla="*/ 384239 h 553764"/>
                  <a:gd name="connsiteX11" fmla="*/ 1117 w 435963"/>
                  <a:gd name="connsiteY11" fmla="*/ 266764 h 553764"/>
                  <a:gd name="connsiteX12" fmla="*/ 13817 w 435963"/>
                  <a:gd name="connsiteY12" fmla="*/ 174689 h 553764"/>
                  <a:gd name="connsiteX13" fmla="*/ 64617 w 435963"/>
                  <a:gd name="connsiteY13" fmla="*/ 85789 h 553764"/>
                  <a:gd name="connsiteX14" fmla="*/ 140817 w 435963"/>
                  <a:gd name="connsiteY14" fmla="*/ 25464 h 553764"/>
                  <a:gd name="connsiteX15" fmla="*/ 213842 w 435963"/>
                  <a:gd name="connsiteY15" fmla="*/ 64 h 553764"/>
                  <a:gd name="connsiteX0" fmla="*/ 213842 w 445884"/>
                  <a:gd name="connsiteY0" fmla="*/ 64 h 553764"/>
                  <a:gd name="connsiteX1" fmla="*/ 299567 w 445884"/>
                  <a:gd name="connsiteY1" fmla="*/ 31814 h 553764"/>
                  <a:gd name="connsiteX2" fmla="*/ 391642 w 445884"/>
                  <a:gd name="connsiteY2" fmla="*/ 117539 h 553764"/>
                  <a:gd name="connsiteX3" fmla="*/ 443613 w 445884"/>
                  <a:gd name="connsiteY3" fmla="*/ 218668 h 553764"/>
                  <a:gd name="connsiteX4" fmla="*/ 432151 w 445884"/>
                  <a:gd name="connsiteY4" fmla="*/ 336708 h 553764"/>
                  <a:gd name="connsiteX5" fmla="*/ 392125 w 445884"/>
                  <a:gd name="connsiteY5" fmla="*/ 448007 h 553764"/>
                  <a:gd name="connsiteX6" fmla="*/ 311311 w 445884"/>
                  <a:gd name="connsiteY6" fmla="*/ 521988 h 553764"/>
                  <a:gd name="connsiteX7" fmla="*/ 236874 w 445884"/>
                  <a:gd name="connsiteY7" fmla="*/ 535373 h 553764"/>
                  <a:gd name="connsiteX8" fmla="*/ 134467 w 445884"/>
                  <a:gd name="connsiteY8" fmla="*/ 552514 h 553764"/>
                  <a:gd name="connsiteX9" fmla="*/ 61442 w 445884"/>
                  <a:gd name="connsiteY9" fmla="*/ 498539 h 553764"/>
                  <a:gd name="connsiteX10" fmla="*/ 7467 w 445884"/>
                  <a:gd name="connsiteY10" fmla="*/ 384239 h 553764"/>
                  <a:gd name="connsiteX11" fmla="*/ 1117 w 445884"/>
                  <a:gd name="connsiteY11" fmla="*/ 266764 h 553764"/>
                  <a:gd name="connsiteX12" fmla="*/ 13817 w 445884"/>
                  <a:gd name="connsiteY12" fmla="*/ 174689 h 553764"/>
                  <a:gd name="connsiteX13" fmla="*/ 64617 w 445884"/>
                  <a:gd name="connsiteY13" fmla="*/ 85789 h 553764"/>
                  <a:gd name="connsiteX14" fmla="*/ 140817 w 445884"/>
                  <a:gd name="connsiteY14" fmla="*/ 25464 h 553764"/>
                  <a:gd name="connsiteX15" fmla="*/ 213842 w 445884"/>
                  <a:gd name="connsiteY15" fmla="*/ 64 h 553764"/>
                  <a:gd name="connsiteX0" fmla="*/ 213842 w 446149"/>
                  <a:gd name="connsiteY0" fmla="*/ 64 h 553764"/>
                  <a:gd name="connsiteX1" fmla="*/ 299567 w 446149"/>
                  <a:gd name="connsiteY1" fmla="*/ 31814 h 553764"/>
                  <a:gd name="connsiteX2" fmla="*/ 387808 w 446149"/>
                  <a:gd name="connsiteY2" fmla="*/ 102134 h 553764"/>
                  <a:gd name="connsiteX3" fmla="*/ 443613 w 446149"/>
                  <a:gd name="connsiteY3" fmla="*/ 218668 h 553764"/>
                  <a:gd name="connsiteX4" fmla="*/ 432151 w 446149"/>
                  <a:gd name="connsiteY4" fmla="*/ 336708 h 553764"/>
                  <a:gd name="connsiteX5" fmla="*/ 392125 w 446149"/>
                  <a:gd name="connsiteY5" fmla="*/ 448007 h 553764"/>
                  <a:gd name="connsiteX6" fmla="*/ 311311 w 446149"/>
                  <a:gd name="connsiteY6" fmla="*/ 521988 h 553764"/>
                  <a:gd name="connsiteX7" fmla="*/ 236874 w 446149"/>
                  <a:gd name="connsiteY7" fmla="*/ 535373 h 553764"/>
                  <a:gd name="connsiteX8" fmla="*/ 134467 w 446149"/>
                  <a:gd name="connsiteY8" fmla="*/ 552514 h 553764"/>
                  <a:gd name="connsiteX9" fmla="*/ 61442 w 446149"/>
                  <a:gd name="connsiteY9" fmla="*/ 498539 h 553764"/>
                  <a:gd name="connsiteX10" fmla="*/ 7467 w 446149"/>
                  <a:gd name="connsiteY10" fmla="*/ 384239 h 553764"/>
                  <a:gd name="connsiteX11" fmla="*/ 1117 w 446149"/>
                  <a:gd name="connsiteY11" fmla="*/ 266764 h 553764"/>
                  <a:gd name="connsiteX12" fmla="*/ 13817 w 446149"/>
                  <a:gd name="connsiteY12" fmla="*/ 174689 h 553764"/>
                  <a:gd name="connsiteX13" fmla="*/ 64617 w 446149"/>
                  <a:gd name="connsiteY13" fmla="*/ 85789 h 553764"/>
                  <a:gd name="connsiteX14" fmla="*/ 140817 w 446149"/>
                  <a:gd name="connsiteY14" fmla="*/ 25464 h 553764"/>
                  <a:gd name="connsiteX15" fmla="*/ 213842 w 446149"/>
                  <a:gd name="connsiteY15" fmla="*/ 64 h 553764"/>
                  <a:gd name="connsiteX0" fmla="*/ 213842 w 446149"/>
                  <a:gd name="connsiteY0" fmla="*/ 5 h 553705"/>
                  <a:gd name="connsiteX1" fmla="*/ 317286 w 446149"/>
                  <a:gd name="connsiteY1" fmla="*/ 24072 h 553705"/>
                  <a:gd name="connsiteX2" fmla="*/ 387808 w 446149"/>
                  <a:gd name="connsiteY2" fmla="*/ 102075 h 553705"/>
                  <a:gd name="connsiteX3" fmla="*/ 443613 w 446149"/>
                  <a:gd name="connsiteY3" fmla="*/ 218609 h 553705"/>
                  <a:gd name="connsiteX4" fmla="*/ 432151 w 446149"/>
                  <a:gd name="connsiteY4" fmla="*/ 336649 h 553705"/>
                  <a:gd name="connsiteX5" fmla="*/ 392125 w 446149"/>
                  <a:gd name="connsiteY5" fmla="*/ 447948 h 553705"/>
                  <a:gd name="connsiteX6" fmla="*/ 311311 w 446149"/>
                  <a:gd name="connsiteY6" fmla="*/ 521929 h 553705"/>
                  <a:gd name="connsiteX7" fmla="*/ 236874 w 446149"/>
                  <a:gd name="connsiteY7" fmla="*/ 535314 h 553705"/>
                  <a:gd name="connsiteX8" fmla="*/ 134467 w 446149"/>
                  <a:gd name="connsiteY8" fmla="*/ 552455 h 553705"/>
                  <a:gd name="connsiteX9" fmla="*/ 61442 w 446149"/>
                  <a:gd name="connsiteY9" fmla="*/ 498480 h 553705"/>
                  <a:gd name="connsiteX10" fmla="*/ 7467 w 446149"/>
                  <a:gd name="connsiteY10" fmla="*/ 384180 h 553705"/>
                  <a:gd name="connsiteX11" fmla="*/ 1117 w 446149"/>
                  <a:gd name="connsiteY11" fmla="*/ 266705 h 553705"/>
                  <a:gd name="connsiteX12" fmla="*/ 13817 w 446149"/>
                  <a:gd name="connsiteY12" fmla="*/ 174630 h 553705"/>
                  <a:gd name="connsiteX13" fmla="*/ 64617 w 446149"/>
                  <a:gd name="connsiteY13" fmla="*/ 85730 h 553705"/>
                  <a:gd name="connsiteX14" fmla="*/ 140817 w 446149"/>
                  <a:gd name="connsiteY14" fmla="*/ 25405 h 553705"/>
                  <a:gd name="connsiteX15" fmla="*/ 213842 w 446149"/>
                  <a:gd name="connsiteY15" fmla="*/ 5 h 553705"/>
                  <a:gd name="connsiteX0" fmla="*/ 213842 w 445567"/>
                  <a:gd name="connsiteY0" fmla="*/ 5 h 553705"/>
                  <a:gd name="connsiteX1" fmla="*/ 317286 w 445567"/>
                  <a:gd name="connsiteY1" fmla="*/ 24072 h 553705"/>
                  <a:gd name="connsiteX2" fmla="*/ 396284 w 445567"/>
                  <a:gd name="connsiteY2" fmla="*/ 96694 h 553705"/>
                  <a:gd name="connsiteX3" fmla="*/ 443613 w 445567"/>
                  <a:gd name="connsiteY3" fmla="*/ 218609 h 553705"/>
                  <a:gd name="connsiteX4" fmla="*/ 432151 w 445567"/>
                  <a:gd name="connsiteY4" fmla="*/ 336649 h 553705"/>
                  <a:gd name="connsiteX5" fmla="*/ 392125 w 445567"/>
                  <a:gd name="connsiteY5" fmla="*/ 447948 h 553705"/>
                  <a:gd name="connsiteX6" fmla="*/ 311311 w 445567"/>
                  <a:gd name="connsiteY6" fmla="*/ 521929 h 553705"/>
                  <a:gd name="connsiteX7" fmla="*/ 236874 w 445567"/>
                  <a:gd name="connsiteY7" fmla="*/ 535314 h 553705"/>
                  <a:gd name="connsiteX8" fmla="*/ 134467 w 445567"/>
                  <a:gd name="connsiteY8" fmla="*/ 552455 h 553705"/>
                  <a:gd name="connsiteX9" fmla="*/ 61442 w 445567"/>
                  <a:gd name="connsiteY9" fmla="*/ 498480 h 553705"/>
                  <a:gd name="connsiteX10" fmla="*/ 7467 w 445567"/>
                  <a:gd name="connsiteY10" fmla="*/ 384180 h 553705"/>
                  <a:gd name="connsiteX11" fmla="*/ 1117 w 445567"/>
                  <a:gd name="connsiteY11" fmla="*/ 266705 h 553705"/>
                  <a:gd name="connsiteX12" fmla="*/ 13817 w 445567"/>
                  <a:gd name="connsiteY12" fmla="*/ 174630 h 553705"/>
                  <a:gd name="connsiteX13" fmla="*/ 64617 w 445567"/>
                  <a:gd name="connsiteY13" fmla="*/ 85730 h 553705"/>
                  <a:gd name="connsiteX14" fmla="*/ 140817 w 445567"/>
                  <a:gd name="connsiteY14" fmla="*/ 25405 h 553705"/>
                  <a:gd name="connsiteX15" fmla="*/ 213842 w 445567"/>
                  <a:gd name="connsiteY15" fmla="*/ 5 h 553705"/>
                  <a:gd name="connsiteX0" fmla="*/ 221552 w 445567"/>
                  <a:gd name="connsiteY0" fmla="*/ 2 h 562165"/>
                  <a:gd name="connsiteX1" fmla="*/ 317286 w 445567"/>
                  <a:gd name="connsiteY1" fmla="*/ 32532 h 562165"/>
                  <a:gd name="connsiteX2" fmla="*/ 396284 w 445567"/>
                  <a:gd name="connsiteY2" fmla="*/ 105154 h 562165"/>
                  <a:gd name="connsiteX3" fmla="*/ 443613 w 445567"/>
                  <a:gd name="connsiteY3" fmla="*/ 227069 h 562165"/>
                  <a:gd name="connsiteX4" fmla="*/ 432151 w 445567"/>
                  <a:gd name="connsiteY4" fmla="*/ 345109 h 562165"/>
                  <a:gd name="connsiteX5" fmla="*/ 392125 w 445567"/>
                  <a:gd name="connsiteY5" fmla="*/ 456408 h 562165"/>
                  <a:gd name="connsiteX6" fmla="*/ 311311 w 445567"/>
                  <a:gd name="connsiteY6" fmla="*/ 530389 h 562165"/>
                  <a:gd name="connsiteX7" fmla="*/ 236874 w 445567"/>
                  <a:gd name="connsiteY7" fmla="*/ 543774 h 562165"/>
                  <a:gd name="connsiteX8" fmla="*/ 134467 w 445567"/>
                  <a:gd name="connsiteY8" fmla="*/ 560915 h 562165"/>
                  <a:gd name="connsiteX9" fmla="*/ 61442 w 445567"/>
                  <a:gd name="connsiteY9" fmla="*/ 506940 h 562165"/>
                  <a:gd name="connsiteX10" fmla="*/ 7467 w 445567"/>
                  <a:gd name="connsiteY10" fmla="*/ 392640 h 562165"/>
                  <a:gd name="connsiteX11" fmla="*/ 1117 w 445567"/>
                  <a:gd name="connsiteY11" fmla="*/ 275165 h 562165"/>
                  <a:gd name="connsiteX12" fmla="*/ 13817 w 445567"/>
                  <a:gd name="connsiteY12" fmla="*/ 183090 h 562165"/>
                  <a:gd name="connsiteX13" fmla="*/ 64617 w 445567"/>
                  <a:gd name="connsiteY13" fmla="*/ 94190 h 562165"/>
                  <a:gd name="connsiteX14" fmla="*/ 140817 w 445567"/>
                  <a:gd name="connsiteY14" fmla="*/ 33865 h 562165"/>
                  <a:gd name="connsiteX15" fmla="*/ 221552 w 445567"/>
                  <a:gd name="connsiteY15" fmla="*/ 2 h 562165"/>
                  <a:gd name="connsiteX0" fmla="*/ 221552 w 445567"/>
                  <a:gd name="connsiteY0" fmla="*/ 266 h 562429"/>
                  <a:gd name="connsiteX1" fmla="*/ 317286 w 445567"/>
                  <a:gd name="connsiteY1" fmla="*/ 32796 h 562429"/>
                  <a:gd name="connsiteX2" fmla="*/ 396284 w 445567"/>
                  <a:gd name="connsiteY2" fmla="*/ 105418 h 562429"/>
                  <a:gd name="connsiteX3" fmla="*/ 443613 w 445567"/>
                  <a:gd name="connsiteY3" fmla="*/ 227333 h 562429"/>
                  <a:gd name="connsiteX4" fmla="*/ 432151 w 445567"/>
                  <a:gd name="connsiteY4" fmla="*/ 345373 h 562429"/>
                  <a:gd name="connsiteX5" fmla="*/ 392125 w 445567"/>
                  <a:gd name="connsiteY5" fmla="*/ 456672 h 562429"/>
                  <a:gd name="connsiteX6" fmla="*/ 311311 w 445567"/>
                  <a:gd name="connsiteY6" fmla="*/ 530653 h 562429"/>
                  <a:gd name="connsiteX7" fmla="*/ 236874 w 445567"/>
                  <a:gd name="connsiteY7" fmla="*/ 544038 h 562429"/>
                  <a:gd name="connsiteX8" fmla="*/ 134467 w 445567"/>
                  <a:gd name="connsiteY8" fmla="*/ 561179 h 562429"/>
                  <a:gd name="connsiteX9" fmla="*/ 61442 w 445567"/>
                  <a:gd name="connsiteY9" fmla="*/ 507204 h 562429"/>
                  <a:gd name="connsiteX10" fmla="*/ 7467 w 445567"/>
                  <a:gd name="connsiteY10" fmla="*/ 392904 h 562429"/>
                  <a:gd name="connsiteX11" fmla="*/ 1117 w 445567"/>
                  <a:gd name="connsiteY11" fmla="*/ 275429 h 562429"/>
                  <a:gd name="connsiteX12" fmla="*/ 13817 w 445567"/>
                  <a:gd name="connsiteY12" fmla="*/ 183354 h 562429"/>
                  <a:gd name="connsiteX13" fmla="*/ 64617 w 445567"/>
                  <a:gd name="connsiteY13" fmla="*/ 94454 h 562429"/>
                  <a:gd name="connsiteX14" fmla="*/ 137749 w 445567"/>
                  <a:gd name="connsiteY14" fmla="*/ 21805 h 562429"/>
                  <a:gd name="connsiteX15" fmla="*/ 221552 w 445567"/>
                  <a:gd name="connsiteY15" fmla="*/ 266 h 562429"/>
                  <a:gd name="connsiteX0" fmla="*/ 222613 w 446628"/>
                  <a:gd name="connsiteY0" fmla="*/ 266 h 562429"/>
                  <a:gd name="connsiteX1" fmla="*/ 318347 w 446628"/>
                  <a:gd name="connsiteY1" fmla="*/ 32796 h 562429"/>
                  <a:gd name="connsiteX2" fmla="*/ 397345 w 446628"/>
                  <a:gd name="connsiteY2" fmla="*/ 105418 h 562429"/>
                  <a:gd name="connsiteX3" fmla="*/ 444674 w 446628"/>
                  <a:gd name="connsiteY3" fmla="*/ 227333 h 562429"/>
                  <a:gd name="connsiteX4" fmla="*/ 433212 w 446628"/>
                  <a:gd name="connsiteY4" fmla="*/ 345373 h 562429"/>
                  <a:gd name="connsiteX5" fmla="*/ 393186 w 446628"/>
                  <a:gd name="connsiteY5" fmla="*/ 456672 h 562429"/>
                  <a:gd name="connsiteX6" fmla="*/ 312372 w 446628"/>
                  <a:gd name="connsiteY6" fmla="*/ 530653 h 562429"/>
                  <a:gd name="connsiteX7" fmla="*/ 237935 w 446628"/>
                  <a:gd name="connsiteY7" fmla="*/ 544038 h 562429"/>
                  <a:gd name="connsiteX8" fmla="*/ 135528 w 446628"/>
                  <a:gd name="connsiteY8" fmla="*/ 561179 h 562429"/>
                  <a:gd name="connsiteX9" fmla="*/ 62503 w 446628"/>
                  <a:gd name="connsiteY9" fmla="*/ 507204 h 562429"/>
                  <a:gd name="connsiteX10" fmla="*/ 8528 w 446628"/>
                  <a:gd name="connsiteY10" fmla="*/ 392904 h 562429"/>
                  <a:gd name="connsiteX11" fmla="*/ 2178 w 446628"/>
                  <a:gd name="connsiteY11" fmla="*/ 275429 h 562429"/>
                  <a:gd name="connsiteX12" fmla="*/ 29503 w 446628"/>
                  <a:gd name="connsiteY12" fmla="*/ 189530 h 562429"/>
                  <a:gd name="connsiteX13" fmla="*/ 65678 w 446628"/>
                  <a:gd name="connsiteY13" fmla="*/ 94454 h 562429"/>
                  <a:gd name="connsiteX14" fmla="*/ 138810 w 446628"/>
                  <a:gd name="connsiteY14" fmla="*/ 21805 h 562429"/>
                  <a:gd name="connsiteX15" fmla="*/ 222613 w 446628"/>
                  <a:gd name="connsiteY15" fmla="*/ 266 h 562429"/>
                  <a:gd name="connsiteX0" fmla="*/ 216517 w 440532"/>
                  <a:gd name="connsiteY0" fmla="*/ 266 h 562429"/>
                  <a:gd name="connsiteX1" fmla="*/ 312251 w 440532"/>
                  <a:gd name="connsiteY1" fmla="*/ 32796 h 562429"/>
                  <a:gd name="connsiteX2" fmla="*/ 391249 w 440532"/>
                  <a:gd name="connsiteY2" fmla="*/ 105418 h 562429"/>
                  <a:gd name="connsiteX3" fmla="*/ 438578 w 440532"/>
                  <a:gd name="connsiteY3" fmla="*/ 227333 h 562429"/>
                  <a:gd name="connsiteX4" fmla="*/ 427116 w 440532"/>
                  <a:gd name="connsiteY4" fmla="*/ 345373 h 562429"/>
                  <a:gd name="connsiteX5" fmla="*/ 387090 w 440532"/>
                  <a:gd name="connsiteY5" fmla="*/ 456672 h 562429"/>
                  <a:gd name="connsiteX6" fmla="*/ 306276 w 440532"/>
                  <a:gd name="connsiteY6" fmla="*/ 530653 h 562429"/>
                  <a:gd name="connsiteX7" fmla="*/ 231839 w 440532"/>
                  <a:gd name="connsiteY7" fmla="*/ 544038 h 562429"/>
                  <a:gd name="connsiteX8" fmla="*/ 129432 w 440532"/>
                  <a:gd name="connsiteY8" fmla="*/ 561179 h 562429"/>
                  <a:gd name="connsiteX9" fmla="*/ 56407 w 440532"/>
                  <a:gd name="connsiteY9" fmla="*/ 507204 h 562429"/>
                  <a:gd name="connsiteX10" fmla="*/ 2432 w 440532"/>
                  <a:gd name="connsiteY10" fmla="*/ 392904 h 562429"/>
                  <a:gd name="connsiteX11" fmla="*/ 10706 w 440532"/>
                  <a:gd name="connsiteY11" fmla="*/ 281604 h 562429"/>
                  <a:gd name="connsiteX12" fmla="*/ 23407 w 440532"/>
                  <a:gd name="connsiteY12" fmla="*/ 189530 h 562429"/>
                  <a:gd name="connsiteX13" fmla="*/ 59582 w 440532"/>
                  <a:gd name="connsiteY13" fmla="*/ 94454 h 562429"/>
                  <a:gd name="connsiteX14" fmla="*/ 132714 w 440532"/>
                  <a:gd name="connsiteY14" fmla="*/ 21805 h 562429"/>
                  <a:gd name="connsiteX15" fmla="*/ 216517 w 440532"/>
                  <a:gd name="connsiteY15" fmla="*/ 266 h 562429"/>
                  <a:gd name="connsiteX0" fmla="*/ 205849 w 429864"/>
                  <a:gd name="connsiteY0" fmla="*/ 266 h 562429"/>
                  <a:gd name="connsiteX1" fmla="*/ 301583 w 429864"/>
                  <a:gd name="connsiteY1" fmla="*/ 32796 h 562429"/>
                  <a:gd name="connsiteX2" fmla="*/ 380581 w 429864"/>
                  <a:gd name="connsiteY2" fmla="*/ 105418 h 562429"/>
                  <a:gd name="connsiteX3" fmla="*/ 427910 w 429864"/>
                  <a:gd name="connsiteY3" fmla="*/ 227333 h 562429"/>
                  <a:gd name="connsiteX4" fmla="*/ 416448 w 429864"/>
                  <a:gd name="connsiteY4" fmla="*/ 345373 h 562429"/>
                  <a:gd name="connsiteX5" fmla="*/ 376422 w 429864"/>
                  <a:gd name="connsiteY5" fmla="*/ 456672 h 562429"/>
                  <a:gd name="connsiteX6" fmla="*/ 295608 w 429864"/>
                  <a:gd name="connsiteY6" fmla="*/ 530653 h 562429"/>
                  <a:gd name="connsiteX7" fmla="*/ 221171 w 429864"/>
                  <a:gd name="connsiteY7" fmla="*/ 544038 h 562429"/>
                  <a:gd name="connsiteX8" fmla="*/ 118764 w 429864"/>
                  <a:gd name="connsiteY8" fmla="*/ 561179 h 562429"/>
                  <a:gd name="connsiteX9" fmla="*/ 45739 w 429864"/>
                  <a:gd name="connsiteY9" fmla="*/ 507204 h 562429"/>
                  <a:gd name="connsiteX10" fmla="*/ 10250 w 429864"/>
                  <a:gd name="connsiteY10" fmla="*/ 388303 h 562429"/>
                  <a:gd name="connsiteX11" fmla="*/ 38 w 429864"/>
                  <a:gd name="connsiteY11" fmla="*/ 281604 h 562429"/>
                  <a:gd name="connsiteX12" fmla="*/ 12739 w 429864"/>
                  <a:gd name="connsiteY12" fmla="*/ 189530 h 562429"/>
                  <a:gd name="connsiteX13" fmla="*/ 48914 w 429864"/>
                  <a:gd name="connsiteY13" fmla="*/ 94454 h 562429"/>
                  <a:gd name="connsiteX14" fmla="*/ 122046 w 429864"/>
                  <a:gd name="connsiteY14" fmla="*/ 21805 h 562429"/>
                  <a:gd name="connsiteX15" fmla="*/ 205849 w 429864"/>
                  <a:gd name="connsiteY15" fmla="*/ 266 h 562429"/>
                  <a:gd name="connsiteX0" fmla="*/ 205884 w 429899"/>
                  <a:gd name="connsiteY0" fmla="*/ 266 h 563512"/>
                  <a:gd name="connsiteX1" fmla="*/ 301618 w 429899"/>
                  <a:gd name="connsiteY1" fmla="*/ 32796 h 563512"/>
                  <a:gd name="connsiteX2" fmla="*/ 380616 w 429899"/>
                  <a:gd name="connsiteY2" fmla="*/ 105418 h 563512"/>
                  <a:gd name="connsiteX3" fmla="*/ 427945 w 429899"/>
                  <a:gd name="connsiteY3" fmla="*/ 227333 h 563512"/>
                  <a:gd name="connsiteX4" fmla="*/ 416483 w 429899"/>
                  <a:gd name="connsiteY4" fmla="*/ 345373 h 563512"/>
                  <a:gd name="connsiteX5" fmla="*/ 376457 w 429899"/>
                  <a:gd name="connsiteY5" fmla="*/ 456672 h 563512"/>
                  <a:gd name="connsiteX6" fmla="*/ 295643 w 429899"/>
                  <a:gd name="connsiteY6" fmla="*/ 530653 h 563512"/>
                  <a:gd name="connsiteX7" fmla="*/ 221206 w 429899"/>
                  <a:gd name="connsiteY7" fmla="*/ 544038 h 563512"/>
                  <a:gd name="connsiteX8" fmla="*/ 118799 w 429899"/>
                  <a:gd name="connsiteY8" fmla="*/ 561179 h 563512"/>
                  <a:gd name="connsiteX9" fmla="*/ 57345 w 429899"/>
                  <a:gd name="connsiteY9" fmla="*/ 487965 h 563512"/>
                  <a:gd name="connsiteX10" fmla="*/ 10285 w 429899"/>
                  <a:gd name="connsiteY10" fmla="*/ 388303 h 563512"/>
                  <a:gd name="connsiteX11" fmla="*/ 73 w 429899"/>
                  <a:gd name="connsiteY11" fmla="*/ 281604 h 563512"/>
                  <a:gd name="connsiteX12" fmla="*/ 12774 w 429899"/>
                  <a:gd name="connsiteY12" fmla="*/ 189530 h 563512"/>
                  <a:gd name="connsiteX13" fmla="*/ 48949 w 429899"/>
                  <a:gd name="connsiteY13" fmla="*/ 94454 h 563512"/>
                  <a:gd name="connsiteX14" fmla="*/ 122081 w 429899"/>
                  <a:gd name="connsiteY14" fmla="*/ 21805 h 563512"/>
                  <a:gd name="connsiteX15" fmla="*/ 205884 w 429899"/>
                  <a:gd name="connsiteY15" fmla="*/ 266 h 563512"/>
                  <a:gd name="connsiteX0" fmla="*/ 205884 w 429899"/>
                  <a:gd name="connsiteY0" fmla="*/ 266 h 546795"/>
                  <a:gd name="connsiteX1" fmla="*/ 301618 w 429899"/>
                  <a:gd name="connsiteY1" fmla="*/ 32796 h 546795"/>
                  <a:gd name="connsiteX2" fmla="*/ 380616 w 429899"/>
                  <a:gd name="connsiteY2" fmla="*/ 105418 h 546795"/>
                  <a:gd name="connsiteX3" fmla="*/ 427945 w 429899"/>
                  <a:gd name="connsiteY3" fmla="*/ 227333 h 546795"/>
                  <a:gd name="connsiteX4" fmla="*/ 416483 w 429899"/>
                  <a:gd name="connsiteY4" fmla="*/ 345373 h 546795"/>
                  <a:gd name="connsiteX5" fmla="*/ 376457 w 429899"/>
                  <a:gd name="connsiteY5" fmla="*/ 456672 h 546795"/>
                  <a:gd name="connsiteX6" fmla="*/ 295643 w 429899"/>
                  <a:gd name="connsiteY6" fmla="*/ 530653 h 546795"/>
                  <a:gd name="connsiteX7" fmla="*/ 221206 w 429899"/>
                  <a:gd name="connsiteY7" fmla="*/ 544038 h 546795"/>
                  <a:gd name="connsiteX8" fmla="*/ 133450 w 429899"/>
                  <a:gd name="connsiteY8" fmla="*/ 541173 h 546795"/>
                  <a:gd name="connsiteX9" fmla="*/ 57345 w 429899"/>
                  <a:gd name="connsiteY9" fmla="*/ 487965 h 546795"/>
                  <a:gd name="connsiteX10" fmla="*/ 10285 w 429899"/>
                  <a:gd name="connsiteY10" fmla="*/ 388303 h 546795"/>
                  <a:gd name="connsiteX11" fmla="*/ 73 w 429899"/>
                  <a:gd name="connsiteY11" fmla="*/ 281604 h 546795"/>
                  <a:gd name="connsiteX12" fmla="*/ 12774 w 429899"/>
                  <a:gd name="connsiteY12" fmla="*/ 189530 h 546795"/>
                  <a:gd name="connsiteX13" fmla="*/ 48949 w 429899"/>
                  <a:gd name="connsiteY13" fmla="*/ 94454 h 546795"/>
                  <a:gd name="connsiteX14" fmla="*/ 122081 w 429899"/>
                  <a:gd name="connsiteY14" fmla="*/ 21805 h 546795"/>
                  <a:gd name="connsiteX15" fmla="*/ 205884 w 429899"/>
                  <a:gd name="connsiteY15" fmla="*/ 266 h 546795"/>
                  <a:gd name="connsiteX0" fmla="*/ 205884 w 429899"/>
                  <a:gd name="connsiteY0" fmla="*/ 266 h 544407"/>
                  <a:gd name="connsiteX1" fmla="*/ 301618 w 429899"/>
                  <a:gd name="connsiteY1" fmla="*/ 32796 h 544407"/>
                  <a:gd name="connsiteX2" fmla="*/ 380616 w 429899"/>
                  <a:gd name="connsiteY2" fmla="*/ 105418 h 544407"/>
                  <a:gd name="connsiteX3" fmla="*/ 427945 w 429899"/>
                  <a:gd name="connsiteY3" fmla="*/ 227333 h 544407"/>
                  <a:gd name="connsiteX4" fmla="*/ 416483 w 429899"/>
                  <a:gd name="connsiteY4" fmla="*/ 345373 h 544407"/>
                  <a:gd name="connsiteX5" fmla="*/ 376457 w 429899"/>
                  <a:gd name="connsiteY5" fmla="*/ 456672 h 544407"/>
                  <a:gd name="connsiteX6" fmla="*/ 295643 w 429899"/>
                  <a:gd name="connsiteY6" fmla="*/ 530653 h 544407"/>
                  <a:gd name="connsiteX7" fmla="*/ 221206 w 429899"/>
                  <a:gd name="connsiteY7" fmla="*/ 544038 h 544407"/>
                  <a:gd name="connsiteX8" fmla="*/ 132697 w 429899"/>
                  <a:gd name="connsiteY8" fmla="*/ 525001 h 544407"/>
                  <a:gd name="connsiteX9" fmla="*/ 57345 w 429899"/>
                  <a:gd name="connsiteY9" fmla="*/ 487965 h 544407"/>
                  <a:gd name="connsiteX10" fmla="*/ 10285 w 429899"/>
                  <a:gd name="connsiteY10" fmla="*/ 388303 h 544407"/>
                  <a:gd name="connsiteX11" fmla="*/ 73 w 429899"/>
                  <a:gd name="connsiteY11" fmla="*/ 281604 h 544407"/>
                  <a:gd name="connsiteX12" fmla="*/ 12774 w 429899"/>
                  <a:gd name="connsiteY12" fmla="*/ 189530 h 544407"/>
                  <a:gd name="connsiteX13" fmla="*/ 48949 w 429899"/>
                  <a:gd name="connsiteY13" fmla="*/ 94454 h 544407"/>
                  <a:gd name="connsiteX14" fmla="*/ 122081 w 429899"/>
                  <a:gd name="connsiteY14" fmla="*/ 21805 h 544407"/>
                  <a:gd name="connsiteX15" fmla="*/ 205884 w 429899"/>
                  <a:gd name="connsiteY15" fmla="*/ 266 h 544407"/>
                  <a:gd name="connsiteX0" fmla="*/ 205884 w 429899"/>
                  <a:gd name="connsiteY0" fmla="*/ 266 h 544275"/>
                  <a:gd name="connsiteX1" fmla="*/ 301618 w 429899"/>
                  <a:gd name="connsiteY1" fmla="*/ 32796 h 544275"/>
                  <a:gd name="connsiteX2" fmla="*/ 380616 w 429899"/>
                  <a:gd name="connsiteY2" fmla="*/ 105418 h 544275"/>
                  <a:gd name="connsiteX3" fmla="*/ 427945 w 429899"/>
                  <a:gd name="connsiteY3" fmla="*/ 227333 h 544275"/>
                  <a:gd name="connsiteX4" fmla="*/ 416483 w 429899"/>
                  <a:gd name="connsiteY4" fmla="*/ 345373 h 544275"/>
                  <a:gd name="connsiteX5" fmla="*/ 376457 w 429899"/>
                  <a:gd name="connsiteY5" fmla="*/ 456672 h 544275"/>
                  <a:gd name="connsiteX6" fmla="*/ 295643 w 429899"/>
                  <a:gd name="connsiteY6" fmla="*/ 530653 h 544275"/>
                  <a:gd name="connsiteX7" fmla="*/ 221206 w 429899"/>
                  <a:gd name="connsiteY7" fmla="*/ 544038 h 544275"/>
                  <a:gd name="connsiteX8" fmla="*/ 131916 w 429899"/>
                  <a:gd name="connsiteY8" fmla="*/ 535011 h 544275"/>
                  <a:gd name="connsiteX9" fmla="*/ 57345 w 429899"/>
                  <a:gd name="connsiteY9" fmla="*/ 487965 h 544275"/>
                  <a:gd name="connsiteX10" fmla="*/ 10285 w 429899"/>
                  <a:gd name="connsiteY10" fmla="*/ 388303 h 544275"/>
                  <a:gd name="connsiteX11" fmla="*/ 73 w 429899"/>
                  <a:gd name="connsiteY11" fmla="*/ 281604 h 544275"/>
                  <a:gd name="connsiteX12" fmla="*/ 12774 w 429899"/>
                  <a:gd name="connsiteY12" fmla="*/ 189530 h 544275"/>
                  <a:gd name="connsiteX13" fmla="*/ 48949 w 429899"/>
                  <a:gd name="connsiteY13" fmla="*/ 94454 h 544275"/>
                  <a:gd name="connsiteX14" fmla="*/ 122081 w 429899"/>
                  <a:gd name="connsiteY14" fmla="*/ 21805 h 544275"/>
                  <a:gd name="connsiteX15" fmla="*/ 205884 w 429899"/>
                  <a:gd name="connsiteY15" fmla="*/ 266 h 544275"/>
                  <a:gd name="connsiteX0" fmla="*/ 205951 w 429966"/>
                  <a:gd name="connsiteY0" fmla="*/ 266 h 544449"/>
                  <a:gd name="connsiteX1" fmla="*/ 301685 w 429966"/>
                  <a:gd name="connsiteY1" fmla="*/ 32796 h 544449"/>
                  <a:gd name="connsiteX2" fmla="*/ 380683 w 429966"/>
                  <a:gd name="connsiteY2" fmla="*/ 105418 h 544449"/>
                  <a:gd name="connsiteX3" fmla="*/ 428012 w 429966"/>
                  <a:gd name="connsiteY3" fmla="*/ 227333 h 544449"/>
                  <a:gd name="connsiteX4" fmla="*/ 416550 w 429966"/>
                  <a:gd name="connsiteY4" fmla="*/ 345373 h 544449"/>
                  <a:gd name="connsiteX5" fmla="*/ 376524 w 429966"/>
                  <a:gd name="connsiteY5" fmla="*/ 456672 h 544449"/>
                  <a:gd name="connsiteX6" fmla="*/ 295710 w 429966"/>
                  <a:gd name="connsiteY6" fmla="*/ 530653 h 544449"/>
                  <a:gd name="connsiteX7" fmla="*/ 221273 w 429966"/>
                  <a:gd name="connsiteY7" fmla="*/ 544038 h 544449"/>
                  <a:gd name="connsiteX8" fmla="*/ 131983 w 429966"/>
                  <a:gd name="connsiteY8" fmla="*/ 535011 h 544449"/>
                  <a:gd name="connsiteX9" fmla="*/ 65122 w 429966"/>
                  <a:gd name="connsiteY9" fmla="*/ 479502 h 544449"/>
                  <a:gd name="connsiteX10" fmla="*/ 10352 w 429966"/>
                  <a:gd name="connsiteY10" fmla="*/ 388303 h 544449"/>
                  <a:gd name="connsiteX11" fmla="*/ 140 w 429966"/>
                  <a:gd name="connsiteY11" fmla="*/ 281604 h 544449"/>
                  <a:gd name="connsiteX12" fmla="*/ 12841 w 429966"/>
                  <a:gd name="connsiteY12" fmla="*/ 189530 h 544449"/>
                  <a:gd name="connsiteX13" fmla="*/ 49016 w 429966"/>
                  <a:gd name="connsiteY13" fmla="*/ 94454 h 544449"/>
                  <a:gd name="connsiteX14" fmla="*/ 122148 w 429966"/>
                  <a:gd name="connsiteY14" fmla="*/ 21805 h 544449"/>
                  <a:gd name="connsiteX15" fmla="*/ 205951 w 429966"/>
                  <a:gd name="connsiteY15" fmla="*/ 266 h 544449"/>
                  <a:gd name="connsiteX0" fmla="*/ 205953 w 429968"/>
                  <a:gd name="connsiteY0" fmla="*/ 266 h 544449"/>
                  <a:gd name="connsiteX1" fmla="*/ 301687 w 429968"/>
                  <a:gd name="connsiteY1" fmla="*/ 32796 h 544449"/>
                  <a:gd name="connsiteX2" fmla="*/ 380685 w 429968"/>
                  <a:gd name="connsiteY2" fmla="*/ 105418 h 544449"/>
                  <a:gd name="connsiteX3" fmla="*/ 428014 w 429968"/>
                  <a:gd name="connsiteY3" fmla="*/ 227333 h 544449"/>
                  <a:gd name="connsiteX4" fmla="*/ 416552 w 429968"/>
                  <a:gd name="connsiteY4" fmla="*/ 345373 h 544449"/>
                  <a:gd name="connsiteX5" fmla="*/ 376526 w 429968"/>
                  <a:gd name="connsiteY5" fmla="*/ 456672 h 544449"/>
                  <a:gd name="connsiteX6" fmla="*/ 295712 w 429968"/>
                  <a:gd name="connsiteY6" fmla="*/ 530653 h 544449"/>
                  <a:gd name="connsiteX7" fmla="*/ 221275 w 429968"/>
                  <a:gd name="connsiteY7" fmla="*/ 544038 h 544449"/>
                  <a:gd name="connsiteX8" fmla="*/ 131985 w 429968"/>
                  <a:gd name="connsiteY8" fmla="*/ 535011 h 544449"/>
                  <a:gd name="connsiteX9" fmla="*/ 65124 w 429968"/>
                  <a:gd name="connsiteY9" fmla="*/ 479502 h 544449"/>
                  <a:gd name="connsiteX10" fmla="*/ 19597 w 429968"/>
                  <a:gd name="connsiteY10" fmla="*/ 386002 h 544449"/>
                  <a:gd name="connsiteX11" fmla="*/ 142 w 429968"/>
                  <a:gd name="connsiteY11" fmla="*/ 281604 h 544449"/>
                  <a:gd name="connsiteX12" fmla="*/ 12843 w 429968"/>
                  <a:gd name="connsiteY12" fmla="*/ 189530 h 544449"/>
                  <a:gd name="connsiteX13" fmla="*/ 49018 w 429968"/>
                  <a:gd name="connsiteY13" fmla="*/ 94454 h 544449"/>
                  <a:gd name="connsiteX14" fmla="*/ 122150 w 429968"/>
                  <a:gd name="connsiteY14" fmla="*/ 21805 h 544449"/>
                  <a:gd name="connsiteX15" fmla="*/ 205953 w 429968"/>
                  <a:gd name="connsiteY15" fmla="*/ 266 h 544449"/>
                  <a:gd name="connsiteX0" fmla="*/ 204439 w 428454"/>
                  <a:gd name="connsiteY0" fmla="*/ 266 h 544449"/>
                  <a:gd name="connsiteX1" fmla="*/ 300173 w 428454"/>
                  <a:gd name="connsiteY1" fmla="*/ 32796 h 544449"/>
                  <a:gd name="connsiteX2" fmla="*/ 379171 w 428454"/>
                  <a:gd name="connsiteY2" fmla="*/ 105418 h 544449"/>
                  <a:gd name="connsiteX3" fmla="*/ 426500 w 428454"/>
                  <a:gd name="connsiteY3" fmla="*/ 227333 h 544449"/>
                  <a:gd name="connsiteX4" fmla="*/ 415038 w 428454"/>
                  <a:gd name="connsiteY4" fmla="*/ 345373 h 544449"/>
                  <a:gd name="connsiteX5" fmla="*/ 375012 w 428454"/>
                  <a:gd name="connsiteY5" fmla="*/ 456672 h 544449"/>
                  <a:gd name="connsiteX6" fmla="*/ 294198 w 428454"/>
                  <a:gd name="connsiteY6" fmla="*/ 530653 h 544449"/>
                  <a:gd name="connsiteX7" fmla="*/ 219761 w 428454"/>
                  <a:gd name="connsiteY7" fmla="*/ 544038 h 544449"/>
                  <a:gd name="connsiteX8" fmla="*/ 130471 w 428454"/>
                  <a:gd name="connsiteY8" fmla="*/ 535011 h 544449"/>
                  <a:gd name="connsiteX9" fmla="*/ 63610 w 428454"/>
                  <a:gd name="connsiteY9" fmla="*/ 479502 h 544449"/>
                  <a:gd name="connsiteX10" fmla="*/ 18083 w 428454"/>
                  <a:gd name="connsiteY10" fmla="*/ 386002 h 544449"/>
                  <a:gd name="connsiteX11" fmla="*/ 175 w 428454"/>
                  <a:gd name="connsiteY11" fmla="*/ 274675 h 544449"/>
                  <a:gd name="connsiteX12" fmla="*/ 11329 w 428454"/>
                  <a:gd name="connsiteY12" fmla="*/ 189530 h 544449"/>
                  <a:gd name="connsiteX13" fmla="*/ 47504 w 428454"/>
                  <a:gd name="connsiteY13" fmla="*/ 94454 h 544449"/>
                  <a:gd name="connsiteX14" fmla="*/ 120636 w 428454"/>
                  <a:gd name="connsiteY14" fmla="*/ 21805 h 544449"/>
                  <a:gd name="connsiteX15" fmla="*/ 204439 w 428454"/>
                  <a:gd name="connsiteY15" fmla="*/ 266 h 544449"/>
                  <a:gd name="connsiteX0" fmla="*/ 204450 w 428465"/>
                  <a:gd name="connsiteY0" fmla="*/ 311 h 544494"/>
                  <a:gd name="connsiteX1" fmla="*/ 300184 w 428465"/>
                  <a:gd name="connsiteY1" fmla="*/ 32841 h 544494"/>
                  <a:gd name="connsiteX2" fmla="*/ 379182 w 428465"/>
                  <a:gd name="connsiteY2" fmla="*/ 105463 h 544494"/>
                  <a:gd name="connsiteX3" fmla="*/ 426511 w 428465"/>
                  <a:gd name="connsiteY3" fmla="*/ 227378 h 544494"/>
                  <a:gd name="connsiteX4" fmla="*/ 415049 w 428465"/>
                  <a:gd name="connsiteY4" fmla="*/ 345418 h 544494"/>
                  <a:gd name="connsiteX5" fmla="*/ 375023 w 428465"/>
                  <a:gd name="connsiteY5" fmla="*/ 456717 h 544494"/>
                  <a:gd name="connsiteX6" fmla="*/ 294209 w 428465"/>
                  <a:gd name="connsiteY6" fmla="*/ 530698 h 544494"/>
                  <a:gd name="connsiteX7" fmla="*/ 219772 w 428465"/>
                  <a:gd name="connsiteY7" fmla="*/ 544083 h 544494"/>
                  <a:gd name="connsiteX8" fmla="*/ 130482 w 428465"/>
                  <a:gd name="connsiteY8" fmla="*/ 535056 h 544494"/>
                  <a:gd name="connsiteX9" fmla="*/ 63621 w 428465"/>
                  <a:gd name="connsiteY9" fmla="*/ 479547 h 544494"/>
                  <a:gd name="connsiteX10" fmla="*/ 18094 w 428465"/>
                  <a:gd name="connsiteY10" fmla="*/ 386047 h 544494"/>
                  <a:gd name="connsiteX11" fmla="*/ 186 w 428465"/>
                  <a:gd name="connsiteY11" fmla="*/ 274720 h 544494"/>
                  <a:gd name="connsiteX12" fmla="*/ 11340 w 428465"/>
                  <a:gd name="connsiteY12" fmla="*/ 189575 h 544494"/>
                  <a:gd name="connsiteX13" fmla="*/ 49816 w 428465"/>
                  <a:gd name="connsiteY13" fmla="*/ 103742 h 544494"/>
                  <a:gd name="connsiteX14" fmla="*/ 120647 w 428465"/>
                  <a:gd name="connsiteY14" fmla="*/ 21850 h 544494"/>
                  <a:gd name="connsiteX15" fmla="*/ 204450 w 428465"/>
                  <a:gd name="connsiteY15" fmla="*/ 311 h 544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28465" h="544494">
                    <a:moveTo>
                      <a:pt x="204450" y="311"/>
                    </a:moveTo>
                    <a:cubicBezTo>
                      <a:pt x="234373" y="2143"/>
                      <a:pt x="271062" y="15316"/>
                      <a:pt x="300184" y="32841"/>
                    </a:cubicBezTo>
                    <a:cubicBezTo>
                      <a:pt x="329306" y="50366"/>
                      <a:pt x="358128" y="73040"/>
                      <a:pt x="379182" y="105463"/>
                    </a:cubicBezTo>
                    <a:cubicBezTo>
                      <a:pt x="400237" y="137886"/>
                      <a:pt x="420533" y="187385"/>
                      <a:pt x="426511" y="227378"/>
                    </a:cubicBezTo>
                    <a:cubicBezTo>
                      <a:pt x="432489" y="267371"/>
                      <a:pt x="423630" y="307195"/>
                      <a:pt x="415049" y="345418"/>
                    </a:cubicBezTo>
                    <a:cubicBezTo>
                      <a:pt x="406468" y="383641"/>
                      <a:pt x="395163" y="425837"/>
                      <a:pt x="375023" y="456717"/>
                    </a:cubicBezTo>
                    <a:cubicBezTo>
                      <a:pt x="354883" y="487597"/>
                      <a:pt x="320084" y="516137"/>
                      <a:pt x="294209" y="530698"/>
                    </a:cubicBezTo>
                    <a:cubicBezTo>
                      <a:pt x="268334" y="545259"/>
                      <a:pt x="247060" y="543357"/>
                      <a:pt x="219772" y="544083"/>
                    </a:cubicBezTo>
                    <a:cubicBezTo>
                      <a:pt x="192484" y="544809"/>
                      <a:pt x="156507" y="545812"/>
                      <a:pt x="130482" y="535056"/>
                    </a:cubicBezTo>
                    <a:cubicBezTo>
                      <a:pt x="104457" y="524300"/>
                      <a:pt x="82352" y="504382"/>
                      <a:pt x="63621" y="479547"/>
                    </a:cubicBezTo>
                    <a:cubicBezTo>
                      <a:pt x="44890" y="454712"/>
                      <a:pt x="28666" y="420185"/>
                      <a:pt x="18094" y="386047"/>
                    </a:cubicBezTo>
                    <a:cubicBezTo>
                      <a:pt x="7522" y="351909"/>
                      <a:pt x="1312" y="307465"/>
                      <a:pt x="186" y="274720"/>
                    </a:cubicBezTo>
                    <a:cubicBezTo>
                      <a:pt x="-940" y="241975"/>
                      <a:pt x="3068" y="218071"/>
                      <a:pt x="11340" y="189575"/>
                    </a:cubicBezTo>
                    <a:cubicBezTo>
                      <a:pt x="19612" y="161079"/>
                      <a:pt x="32353" y="128084"/>
                      <a:pt x="49816" y="103742"/>
                    </a:cubicBezTo>
                    <a:cubicBezTo>
                      <a:pt x="67279" y="79400"/>
                      <a:pt x="94875" y="39089"/>
                      <a:pt x="120647" y="21850"/>
                    </a:cubicBezTo>
                    <a:cubicBezTo>
                      <a:pt x="146419" y="4612"/>
                      <a:pt x="174527" y="-1521"/>
                      <a:pt x="204450" y="31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600"/>
              </a:p>
            </p:txBody>
          </p:sp>
          <p:sp>
            <p:nvSpPr>
              <p:cNvPr id="162" name="任意多边形 161"/>
              <p:cNvSpPr/>
              <p:nvPr/>
            </p:nvSpPr>
            <p:spPr>
              <a:xfrm>
                <a:off x="3676870" y="-377896"/>
                <a:ext cx="428146" cy="534545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3842 w 435388"/>
                  <a:gd name="connsiteY0" fmla="*/ 273 h 559517"/>
                  <a:gd name="connsiteX1" fmla="*/ 299567 w 435388"/>
                  <a:gd name="connsiteY1" fmla="*/ 19323 h 559517"/>
                  <a:gd name="connsiteX2" fmla="*/ 391642 w 435388"/>
                  <a:gd name="connsiteY2" fmla="*/ 105048 h 559517"/>
                  <a:gd name="connsiteX3" fmla="*/ 429742 w 435388"/>
                  <a:gd name="connsiteY3" fmla="*/ 216173 h 559517"/>
                  <a:gd name="connsiteX4" fmla="*/ 432917 w 435388"/>
                  <a:gd name="connsiteY4" fmla="*/ 327298 h 559517"/>
                  <a:gd name="connsiteX5" fmla="*/ 407517 w 435388"/>
                  <a:gd name="connsiteY5" fmla="*/ 444773 h 559517"/>
                  <a:gd name="connsiteX6" fmla="*/ 331317 w 435388"/>
                  <a:gd name="connsiteY6" fmla="*/ 524148 h 559517"/>
                  <a:gd name="connsiteX7" fmla="*/ 236067 w 435388"/>
                  <a:gd name="connsiteY7" fmla="*/ 559073 h 559517"/>
                  <a:gd name="connsiteX8" fmla="*/ 134467 w 435388"/>
                  <a:gd name="connsiteY8" fmla="*/ 540023 h 559517"/>
                  <a:gd name="connsiteX9" fmla="*/ 61442 w 435388"/>
                  <a:gd name="connsiteY9" fmla="*/ 486048 h 559517"/>
                  <a:gd name="connsiteX10" fmla="*/ 7467 w 435388"/>
                  <a:gd name="connsiteY10" fmla="*/ 371748 h 559517"/>
                  <a:gd name="connsiteX11" fmla="*/ 1117 w 435388"/>
                  <a:gd name="connsiteY11" fmla="*/ 254273 h 559517"/>
                  <a:gd name="connsiteX12" fmla="*/ 13817 w 435388"/>
                  <a:gd name="connsiteY12" fmla="*/ 162198 h 559517"/>
                  <a:gd name="connsiteX13" fmla="*/ 64617 w 435388"/>
                  <a:gd name="connsiteY13" fmla="*/ 73298 h 559517"/>
                  <a:gd name="connsiteX14" fmla="*/ 140817 w 435388"/>
                  <a:gd name="connsiteY14" fmla="*/ 12973 h 559517"/>
                  <a:gd name="connsiteX15" fmla="*/ 213842 w 435388"/>
                  <a:gd name="connsiteY15" fmla="*/ 273 h 559517"/>
                  <a:gd name="connsiteX0" fmla="*/ 213842 w 435388"/>
                  <a:gd name="connsiteY0" fmla="*/ 273 h 559073"/>
                  <a:gd name="connsiteX1" fmla="*/ 299567 w 435388"/>
                  <a:gd name="connsiteY1" fmla="*/ 19323 h 559073"/>
                  <a:gd name="connsiteX2" fmla="*/ 391642 w 435388"/>
                  <a:gd name="connsiteY2" fmla="*/ 105048 h 559073"/>
                  <a:gd name="connsiteX3" fmla="*/ 429742 w 435388"/>
                  <a:gd name="connsiteY3" fmla="*/ 216173 h 559073"/>
                  <a:gd name="connsiteX4" fmla="*/ 432917 w 435388"/>
                  <a:gd name="connsiteY4" fmla="*/ 327298 h 559073"/>
                  <a:gd name="connsiteX5" fmla="*/ 407517 w 435388"/>
                  <a:gd name="connsiteY5" fmla="*/ 444773 h 559073"/>
                  <a:gd name="connsiteX6" fmla="*/ 331317 w 435388"/>
                  <a:gd name="connsiteY6" fmla="*/ 524148 h 559073"/>
                  <a:gd name="connsiteX7" fmla="*/ 236067 w 435388"/>
                  <a:gd name="connsiteY7" fmla="*/ 559073 h 559073"/>
                  <a:gd name="connsiteX8" fmla="*/ 134467 w 435388"/>
                  <a:gd name="connsiteY8" fmla="*/ 524148 h 559073"/>
                  <a:gd name="connsiteX9" fmla="*/ 61442 w 435388"/>
                  <a:gd name="connsiteY9" fmla="*/ 486048 h 559073"/>
                  <a:gd name="connsiteX10" fmla="*/ 7467 w 435388"/>
                  <a:gd name="connsiteY10" fmla="*/ 371748 h 559073"/>
                  <a:gd name="connsiteX11" fmla="*/ 1117 w 435388"/>
                  <a:gd name="connsiteY11" fmla="*/ 254273 h 559073"/>
                  <a:gd name="connsiteX12" fmla="*/ 13817 w 435388"/>
                  <a:gd name="connsiteY12" fmla="*/ 162198 h 559073"/>
                  <a:gd name="connsiteX13" fmla="*/ 64617 w 435388"/>
                  <a:gd name="connsiteY13" fmla="*/ 73298 h 559073"/>
                  <a:gd name="connsiteX14" fmla="*/ 140817 w 435388"/>
                  <a:gd name="connsiteY14" fmla="*/ 12973 h 559073"/>
                  <a:gd name="connsiteX15" fmla="*/ 213842 w 435388"/>
                  <a:gd name="connsiteY15" fmla="*/ 273 h 559073"/>
                  <a:gd name="connsiteX0" fmla="*/ 213842 w 435388"/>
                  <a:gd name="connsiteY0" fmla="*/ 273 h 534591"/>
                  <a:gd name="connsiteX1" fmla="*/ 299567 w 435388"/>
                  <a:gd name="connsiteY1" fmla="*/ 19323 h 534591"/>
                  <a:gd name="connsiteX2" fmla="*/ 391642 w 435388"/>
                  <a:gd name="connsiteY2" fmla="*/ 105048 h 534591"/>
                  <a:gd name="connsiteX3" fmla="*/ 429742 w 435388"/>
                  <a:gd name="connsiteY3" fmla="*/ 216173 h 534591"/>
                  <a:gd name="connsiteX4" fmla="*/ 432917 w 435388"/>
                  <a:gd name="connsiteY4" fmla="*/ 327298 h 534591"/>
                  <a:gd name="connsiteX5" fmla="*/ 407517 w 435388"/>
                  <a:gd name="connsiteY5" fmla="*/ 444773 h 534591"/>
                  <a:gd name="connsiteX6" fmla="*/ 331317 w 435388"/>
                  <a:gd name="connsiteY6" fmla="*/ 524148 h 534591"/>
                  <a:gd name="connsiteX7" fmla="*/ 239242 w 435388"/>
                  <a:gd name="connsiteY7" fmla="*/ 533673 h 534591"/>
                  <a:gd name="connsiteX8" fmla="*/ 134467 w 435388"/>
                  <a:gd name="connsiteY8" fmla="*/ 524148 h 534591"/>
                  <a:gd name="connsiteX9" fmla="*/ 61442 w 435388"/>
                  <a:gd name="connsiteY9" fmla="*/ 486048 h 534591"/>
                  <a:gd name="connsiteX10" fmla="*/ 7467 w 435388"/>
                  <a:gd name="connsiteY10" fmla="*/ 371748 h 534591"/>
                  <a:gd name="connsiteX11" fmla="*/ 1117 w 435388"/>
                  <a:gd name="connsiteY11" fmla="*/ 254273 h 534591"/>
                  <a:gd name="connsiteX12" fmla="*/ 13817 w 435388"/>
                  <a:gd name="connsiteY12" fmla="*/ 162198 h 534591"/>
                  <a:gd name="connsiteX13" fmla="*/ 64617 w 435388"/>
                  <a:gd name="connsiteY13" fmla="*/ 73298 h 534591"/>
                  <a:gd name="connsiteX14" fmla="*/ 140817 w 435388"/>
                  <a:gd name="connsiteY14" fmla="*/ 12973 h 534591"/>
                  <a:gd name="connsiteX15" fmla="*/ 213842 w 435388"/>
                  <a:gd name="connsiteY15" fmla="*/ 273 h 534591"/>
                  <a:gd name="connsiteX0" fmla="*/ 213842 w 435388"/>
                  <a:gd name="connsiteY0" fmla="*/ 273 h 535094"/>
                  <a:gd name="connsiteX1" fmla="*/ 299567 w 435388"/>
                  <a:gd name="connsiteY1" fmla="*/ 19323 h 535094"/>
                  <a:gd name="connsiteX2" fmla="*/ 391642 w 435388"/>
                  <a:gd name="connsiteY2" fmla="*/ 105048 h 535094"/>
                  <a:gd name="connsiteX3" fmla="*/ 429742 w 435388"/>
                  <a:gd name="connsiteY3" fmla="*/ 216173 h 535094"/>
                  <a:gd name="connsiteX4" fmla="*/ 432917 w 435388"/>
                  <a:gd name="connsiteY4" fmla="*/ 327298 h 535094"/>
                  <a:gd name="connsiteX5" fmla="*/ 407517 w 435388"/>
                  <a:gd name="connsiteY5" fmla="*/ 444773 h 535094"/>
                  <a:gd name="connsiteX6" fmla="*/ 324967 w 435388"/>
                  <a:gd name="connsiteY6" fmla="*/ 498748 h 535094"/>
                  <a:gd name="connsiteX7" fmla="*/ 239242 w 435388"/>
                  <a:gd name="connsiteY7" fmla="*/ 533673 h 535094"/>
                  <a:gd name="connsiteX8" fmla="*/ 134467 w 435388"/>
                  <a:gd name="connsiteY8" fmla="*/ 524148 h 535094"/>
                  <a:gd name="connsiteX9" fmla="*/ 61442 w 435388"/>
                  <a:gd name="connsiteY9" fmla="*/ 486048 h 535094"/>
                  <a:gd name="connsiteX10" fmla="*/ 7467 w 435388"/>
                  <a:gd name="connsiteY10" fmla="*/ 371748 h 535094"/>
                  <a:gd name="connsiteX11" fmla="*/ 1117 w 435388"/>
                  <a:gd name="connsiteY11" fmla="*/ 254273 h 535094"/>
                  <a:gd name="connsiteX12" fmla="*/ 13817 w 435388"/>
                  <a:gd name="connsiteY12" fmla="*/ 162198 h 535094"/>
                  <a:gd name="connsiteX13" fmla="*/ 64617 w 435388"/>
                  <a:gd name="connsiteY13" fmla="*/ 73298 h 535094"/>
                  <a:gd name="connsiteX14" fmla="*/ 140817 w 435388"/>
                  <a:gd name="connsiteY14" fmla="*/ 12973 h 535094"/>
                  <a:gd name="connsiteX15" fmla="*/ 213842 w 435388"/>
                  <a:gd name="connsiteY15" fmla="*/ 273 h 535094"/>
                  <a:gd name="connsiteX0" fmla="*/ 213842 w 435388"/>
                  <a:gd name="connsiteY0" fmla="*/ 273 h 534879"/>
                  <a:gd name="connsiteX1" fmla="*/ 299567 w 435388"/>
                  <a:gd name="connsiteY1" fmla="*/ 19323 h 534879"/>
                  <a:gd name="connsiteX2" fmla="*/ 391642 w 435388"/>
                  <a:gd name="connsiteY2" fmla="*/ 105048 h 534879"/>
                  <a:gd name="connsiteX3" fmla="*/ 429742 w 435388"/>
                  <a:gd name="connsiteY3" fmla="*/ 216173 h 534879"/>
                  <a:gd name="connsiteX4" fmla="*/ 432917 w 435388"/>
                  <a:gd name="connsiteY4" fmla="*/ 327298 h 534879"/>
                  <a:gd name="connsiteX5" fmla="*/ 407517 w 435388"/>
                  <a:gd name="connsiteY5" fmla="*/ 444773 h 534879"/>
                  <a:gd name="connsiteX6" fmla="*/ 334492 w 435388"/>
                  <a:gd name="connsiteY6" fmla="*/ 501923 h 534879"/>
                  <a:gd name="connsiteX7" fmla="*/ 239242 w 435388"/>
                  <a:gd name="connsiteY7" fmla="*/ 533673 h 534879"/>
                  <a:gd name="connsiteX8" fmla="*/ 134467 w 435388"/>
                  <a:gd name="connsiteY8" fmla="*/ 524148 h 534879"/>
                  <a:gd name="connsiteX9" fmla="*/ 61442 w 435388"/>
                  <a:gd name="connsiteY9" fmla="*/ 486048 h 534879"/>
                  <a:gd name="connsiteX10" fmla="*/ 7467 w 435388"/>
                  <a:gd name="connsiteY10" fmla="*/ 371748 h 534879"/>
                  <a:gd name="connsiteX11" fmla="*/ 1117 w 435388"/>
                  <a:gd name="connsiteY11" fmla="*/ 254273 h 534879"/>
                  <a:gd name="connsiteX12" fmla="*/ 13817 w 435388"/>
                  <a:gd name="connsiteY12" fmla="*/ 162198 h 534879"/>
                  <a:gd name="connsiteX13" fmla="*/ 64617 w 435388"/>
                  <a:gd name="connsiteY13" fmla="*/ 73298 h 534879"/>
                  <a:gd name="connsiteX14" fmla="*/ 140817 w 435388"/>
                  <a:gd name="connsiteY14" fmla="*/ 12973 h 534879"/>
                  <a:gd name="connsiteX15" fmla="*/ 213842 w 435388"/>
                  <a:gd name="connsiteY15" fmla="*/ 273 h 534879"/>
                  <a:gd name="connsiteX0" fmla="*/ 213842 w 436524"/>
                  <a:gd name="connsiteY0" fmla="*/ 273 h 534879"/>
                  <a:gd name="connsiteX1" fmla="*/ 299567 w 436524"/>
                  <a:gd name="connsiteY1" fmla="*/ 19323 h 534879"/>
                  <a:gd name="connsiteX2" fmla="*/ 391642 w 436524"/>
                  <a:gd name="connsiteY2" fmla="*/ 105048 h 534879"/>
                  <a:gd name="connsiteX3" fmla="*/ 429742 w 436524"/>
                  <a:gd name="connsiteY3" fmla="*/ 216173 h 534879"/>
                  <a:gd name="connsiteX4" fmla="*/ 432917 w 436524"/>
                  <a:gd name="connsiteY4" fmla="*/ 327298 h 534879"/>
                  <a:gd name="connsiteX5" fmla="*/ 391642 w 436524"/>
                  <a:gd name="connsiteY5" fmla="*/ 432073 h 534879"/>
                  <a:gd name="connsiteX6" fmla="*/ 334492 w 436524"/>
                  <a:gd name="connsiteY6" fmla="*/ 501923 h 534879"/>
                  <a:gd name="connsiteX7" fmla="*/ 239242 w 436524"/>
                  <a:gd name="connsiteY7" fmla="*/ 533673 h 534879"/>
                  <a:gd name="connsiteX8" fmla="*/ 134467 w 436524"/>
                  <a:gd name="connsiteY8" fmla="*/ 524148 h 534879"/>
                  <a:gd name="connsiteX9" fmla="*/ 61442 w 436524"/>
                  <a:gd name="connsiteY9" fmla="*/ 486048 h 534879"/>
                  <a:gd name="connsiteX10" fmla="*/ 7467 w 436524"/>
                  <a:gd name="connsiteY10" fmla="*/ 371748 h 534879"/>
                  <a:gd name="connsiteX11" fmla="*/ 1117 w 436524"/>
                  <a:gd name="connsiteY11" fmla="*/ 254273 h 534879"/>
                  <a:gd name="connsiteX12" fmla="*/ 13817 w 436524"/>
                  <a:gd name="connsiteY12" fmla="*/ 162198 h 534879"/>
                  <a:gd name="connsiteX13" fmla="*/ 64617 w 436524"/>
                  <a:gd name="connsiteY13" fmla="*/ 73298 h 534879"/>
                  <a:gd name="connsiteX14" fmla="*/ 140817 w 436524"/>
                  <a:gd name="connsiteY14" fmla="*/ 12973 h 534879"/>
                  <a:gd name="connsiteX15" fmla="*/ 213842 w 436524"/>
                  <a:gd name="connsiteY15" fmla="*/ 273 h 534879"/>
                  <a:gd name="connsiteX0" fmla="*/ 213842 w 435613"/>
                  <a:gd name="connsiteY0" fmla="*/ 273 h 534879"/>
                  <a:gd name="connsiteX1" fmla="*/ 299567 w 435613"/>
                  <a:gd name="connsiteY1" fmla="*/ 19323 h 534879"/>
                  <a:gd name="connsiteX2" fmla="*/ 391642 w 435613"/>
                  <a:gd name="connsiteY2" fmla="*/ 105048 h 534879"/>
                  <a:gd name="connsiteX3" fmla="*/ 429742 w 435613"/>
                  <a:gd name="connsiteY3" fmla="*/ 216173 h 534879"/>
                  <a:gd name="connsiteX4" fmla="*/ 432917 w 435613"/>
                  <a:gd name="connsiteY4" fmla="*/ 327298 h 534879"/>
                  <a:gd name="connsiteX5" fmla="*/ 404342 w 435613"/>
                  <a:gd name="connsiteY5" fmla="*/ 428898 h 534879"/>
                  <a:gd name="connsiteX6" fmla="*/ 334492 w 435613"/>
                  <a:gd name="connsiteY6" fmla="*/ 501923 h 534879"/>
                  <a:gd name="connsiteX7" fmla="*/ 239242 w 435613"/>
                  <a:gd name="connsiteY7" fmla="*/ 533673 h 534879"/>
                  <a:gd name="connsiteX8" fmla="*/ 134467 w 435613"/>
                  <a:gd name="connsiteY8" fmla="*/ 524148 h 534879"/>
                  <a:gd name="connsiteX9" fmla="*/ 61442 w 435613"/>
                  <a:gd name="connsiteY9" fmla="*/ 486048 h 534879"/>
                  <a:gd name="connsiteX10" fmla="*/ 7467 w 435613"/>
                  <a:gd name="connsiteY10" fmla="*/ 371748 h 534879"/>
                  <a:gd name="connsiteX11" fmla="*/ 1117 w 435613"/>
                  <a:gd name="connsiteY11" fmla="*/ 254273 h 534879"/>
                  <a:gd name="connsiteX12" fmla="*/ 13817 w 435613"/>
                  <a:gd name="connsiteY12" fmla="*/ 162198 h 534879"/>
                  <a:gd name="connsiteX13" fmla="*/ 64617 w 435613"/>
                  <a:gd name="connsiteY13" fmla="*/ 73298 h 534879"/>
                  <a:gd name="connsiteX14" fmla="*/ 140817 w 435613"/>
                  <a:gd name="connsiteY14" fmla="*/ 12973 h 534879"/>
                  <a:gd name="connsiteX15" fmla="*/ 213842 w 435613"/>
                  <a:gd name="connsiteY15" fmla="*/ 273 h 534879"/>
                  <a:gd name="connsiteX0" fmla="*/ 213431 w 435202"/>
                  <a:gd name="connsiteY0" fmla="*/ 273 h 535672"/>
                  <a:gd name="connsiteX1" fmla="*/ 299156 w 435202"/>
                  <a:gd name="connsiteY1" fmla="*/ 19323 h 535672"/>
                  <a:gd name="connsiteX2" fmla="*/ 391231 w 435202"/>
                  <a:gd name="connsiteY2" fmla="*/ 105048 h 535672"/>
                  <a:gd name="connsiteX3" fmla="*/ 429331 w 435202"/>
                  <a:gd name="connsiteY3" fmla="*/ 216173 h 535672"/>
                  <a:gd name="connsiteX4" fmla="*/ 432506 w 435202"/>
                  <a:gd name="connsiteY4" fmla="*/ 327298 h 535672"/>
                  <a:gd name="connsiteX5" fmla="*/ 403931 w 435202"/>
                  <a:gd name="connsiteY5" fmla="*/ 428898 h 535672"/>
                  <a:gd name="connsiteX6" fmla="*/ 334081 w 435202"/>
                  <a:gd name="connsiteY6" fmla="*/ 501923 h 535672"/>
                  <a:gd name="connsiteX7" fmla="*/ 238831 w 435202"/>
                  <a:gd name="connsiteY7" fmla="*/ 533673 h 535672"/>
                  <a:gd name="connsiteX8" fmla="*/ 134056 w 435202"/>
                  <a:gd name="connsiteY8" fmla="*/ 524148 h 535672"/>
                  <a:gd name="connsiteX9" fmla="*/ 51506 w 435202"/>
                  <a:gd name="connsiteY9" fmla="*/ 457473 h 535672"/>
                  <a:gd name="connsiteX10" fmla="*/ 7056 w 435202"/>
                  <a:gd name="connsiteY10" fmla="*/ 371748 h 535672"/>
                  <a:gd name="connsiteX11" fmla="*/ 706 w 435202"/>
                  <a:gd name="connsiteY11" fmla="*/ 254273 h 535672"/>
                  <a:gd name="connsiteX12" fmla="*/ 13406 w 435202"/>
                  <a:gd name="connsiteY12" fmla="*/ 162198 h 535672"/>
                  <a:gd name="connsiteX13" fmla="*/ 64206 w 435202"/>
                  <a:gd name="connsiteY13" fmla="*/ 73298 h 535672"/>
                  <a:gd name="connsiteX14" fmla="*/ 140406 w 435202"/>
                  <a:gd name="connsiteY14" fmla="*/ 12973 h 535672"/>
                  <a:gd name="connsiteX15" fmla="*/ 213431 w 435202"/>
                  <a:gd name="connsiteY15" fmla="*/ 273 h 535672"/>
                  <a:gd name="connsiteX0" fmla="*/ 213431 w 435202"/>
                  <a:gd name="connsiteY0" fmla="*/ 273 h 533730"/>
                  <a:gd name="connsiteX1" fmla="*/ 299156 w 435202"/>
                  <a:gd name="connsiteY1" fmla="*/ 19323 h 533730"/>
                  <a:gd name="connsiteX2" fmla="*/ 391231 w 435202"/>
                  <a:gd name="connsiteY2" fmla="*/ 105048 h 533730"/>
                  <a:gd name="connsiteX3" fmla="*/ 429331 w 435202"/>
                  <a:gd name="connsiteY3" fmla="*/ 216173 h 533730"/>
                  <a:gd name="connsiteX4" fmla="*/ 432506 w 435202"/>
                  <a:gd name="connsiteY4" fmla="*/ 327298 h 533730"/>
                  <a:gd name="connsiteX5" fmla="*/ 403931 w 435202"/>
                  <a:gd name="connsiteY5" fmla="*/ 428898 h 533730"/>
                  <a:gd name="connsiteX6" fmla="*/ 334081 w 435202"/>
                  <a:gd name="connsiteY6" fmla="*/ 501923 h 533730"/>
                  <a:gd name="connsiteX7" fmla="*/ 238831 w 435202"/>
                  <a:gd name="connsiteY7" fmla="*/ 533673 h 533730"/>
                  <a:gd name="connsiteX8" fmla="*/ 134056 w 435202"/>
                  <a:gd name="connsiteY8" fmla="*/ 508273 h 533730"/>
                  <a:gd name="connsiteX9" fmla="*/ 51506 w 435202"/>
                  <a:gd name="connsiteY9" fmla="*/ 457473 h 533730"/>
                  <a:gd name="connsiteX10" fmla="*/ 7056 w 435202"/>
                  <a:gd name="connsiteY10" fmla="*/ 371748 h 533730"/>
                  <a:gd name="connsiteX11" fmla="*/ 706 w 435202"/>
                  <a:gd name="connsiteY11" fmla="*/ 254273 h 533730"/>
                  <a:gd name="connsiteX12" fmla="*/ 13406 w 435202"/>
                  <a:gd name="connsiteY12" fmla="*/ 162198 h 533730"/>
                  <a:gd name="connsiteX13" fmla="*/ 64206 w 435202"/>
                  <a:gd name="connsiteY13" fmla="*/ 73298 h 533730"/>
                  <a:gd name="connsiteX14" fmla="*/ 140406 w 435202"/>
                  <a:gd name="connsiteY14" fmla="*/ 12973 h 533730"/>
                  <a:gd name="connsiteX15" fmla="*/ 213431 w 435202"/>
                  <a:gd name="connsiteY15" fmla="*/ 273 h 533730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71748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46348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62223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07765 w 429536"/>
                  <a:gd name="connsiteY0" fmla="*/ 273 h 534818"/>
                  <a:gd name="connsiteX1" fmla="*/ 293490 w 429536"/>
                  <a:gd name="connsiteY1" fmla="*/ 19323 h 534818"/>
                  <a:gd name="connsiteX2" fmla="*/ 385565 w 429536"/>
                  <a:gd name="connsiteY2" fmla="*/ 105048 h 534818"/>
                  <a:gd name="connsiteX3" fmla="*/ 423665 w 429536"/>
                  <a:gd name="connsiteY3" fmla="*/ 216173 h 534818"/>
                  <a:gd name="connsiteX4" fmla="*/ 426840 w 429536"/>
                  <a:gd name="connsiteY4" fmla="*/ 327298 h 534818"/>
                  <a:gd name="connsiteX5" fmla="*/ 398265 w 429536"/>
                  <a:gd name="connsiteY5" fmla="*/ 428898 h 534818"/>
                  <a:gd name="connsiteX6" fmla="*/ 328415 w 429536"/>
                  <a:gd name="connsiteY6" fmla="*/ 501923 h 534818"/>
                  <a:gd name="connsiteX7" fmla="*/ 233165 w 429536"/>
                  <a:gd name="connsiteY7" fmla="*/ 533673 h 534818"/>
                  <a:gd name="connsiteX8" fmla="*/ 128390 w 429536"/>
                  <a:gd name="connsiteY8" fmla="*/ 520973 h 534818"/>
                  <a:gd name="connsiteX9" fmla="*/ 45840 w 429536"/>
                  <a:gd name="connsiteY9" fmla="*/ 457473 h 534818"/>
                  <a:gd name="connsiteX10" fmla="*/ 1390 w 429536"/>
                  <a:gd name="connsiteY10" fmla="*/ 362223 h 534818"/>
                  <a:gd name="connsiteX11" fmla="*/ 10915 w 429536"/>
                  <a:gd name="connsiteY11" fmla="*/ 257448 h 534818"/>
                  <a:gd name="connsiteX12" fmla="*/ 7740 w 429536"/>
                  <a:gd name="connsiteY12" fmla="*/ 162198 h 534818"/>
                  <a:gd name="connsiteX13" fmla="*/ 58540 w 429536"/>
                  <a:gd name="connsiteY13" fmla="*/ 73298 h 534818"/>
                  <a:gd name="connsiteX14" fmla="*/ 134740 w 429536"/>
                  <a:gd name="connsiteY14" fmla="*/ 12973 h 534818"/>
                  <a:gd name="connsiteX15" fmla="*/ 207765 w 429536"/>
                  <a:gd name="connsiteY15" fmla="*/ 273 h 534818"/>
                  <a:gd name="connsiteX0" fmla="*/ 209915 w 431686"/>
                  <a:gd name="connsiteY0" fmla="*/ 273 h 534818"/>
                  <a:gd name="connsiteX1" fmla="*/ 295640 w 431686"/>
                  <a:gd name="connsiteY1" fmla="*/ 19323 h 534818"/>
                  <a:gd name="connsiteX2" fmla="*/ 387715 w 431686"/>
                  <a:gd name="connsiteY2" fmla="*/ 105048 h 534818"/>
                  <a:gd name="connsiteX3" fmla="*/ 425815 w 431686"/>
                  <a:gd name="connsiteY3" fmla="*/ 216173 h 534818"/>
                  <a:gd name="connsiteX4" fmla="*/ 428990 w 431686"/>
                  <a:gd name="connsiteY4" fmla="*/ 327298 h 534818"/>
                  <a:gd name="connsiteX5" fmla="*/ 400415 w 431686"/>
                  <a:gd name="connsiteY5" fmla="*/ 428898 h 534818"/>
                  <a:gd name="connsiteX6" fmla="*/ 330565 w 431686"/>
                  <a:gd name="connsiteY6" fmla="*/ 501923 h 534818"/>
                  <a:gd name="connsiteX7" fmla="*/ 235315 w 431686"/>
                  <a:gd name="connsiteY7" fmla="*/ 533673 h 534818"/>
                  <a:gd name="connsiteX8" fmla="*/ 130540 w 431686"/>
                  <a:gd name="connsiteY8" fmla="*/ 520973 h 534818"/>
                  <a:gd name="connsiteX9" fmla="*/ 47990 w 431686"/>
                  <a:gd name="connsiteY9" fmla="*/ 457473 h 534818"/>
                  <a:gd name="connsiteX10" fmla="*/ 3540 w 431686"/>
                  <a:gd name="connsiteY10" fmla="*/ 362223 h 534818"/>
                  <a:gd name="connsiteX11" fmla="*/ 3540 w 431686"/>
                  <a:gd name="connsiteY11" fmla="*/ 257448 h 534818"/>
                  <a:gd name="connsiteX12" fmla="*/ 9890 w 431686"/>
                  <a:gd name="connsiteY12" fmla="*/ 162198 h 534818"/>
                  <a:gd name="connsiteX13" fmla="*/ 60690 w 431686"/>
                  <a:gd name="connsiteY13" fmla="*/ 73298 h 534818"/>
                  <a:gd name="connsiteX14" fmla="*/ 136890 w 431686"/>
                  <a:gd name="connsiteY14" fmla="*/ 12973 h 534818"/>
                  <a:gd name="connsiteX15" fmla="*/ 209915 w 431686"/>
                  <a:gd name="connsiteY15" fmla="*/ 273 h 534818"/>
                  <a:gd name="connsiteX0" fmla="*/ 210337 w 432108"/>
                  <a:gd name="connsiteY0" fmla="*/ 273 h 534818"/>
                  <a:gd name="connsiteX1" fmla="*/ 296062 w 432108"/>
                  <a:gd name="connsiteY1" fmla="*/ 19323 h 534818"/>
                  <a:gd name="connsiteX2" fmla="*/ 388137 w 432108"/>
                  <a:gd name="connsiteY2" fmla="*/ 105048 h 534818"/>
                  <a:gd name="connsiteX3" fmla="*/ 426237 w 432108"/>
                  <a:gd name="connsiteY3" fmla="*/ 216173 h 534818"/>
                  <a:gd name="connsiteX4" fmla="*/ 429412 w 432108"/>
                  <a:gd name="connsiteY4" fmla="*/ 327298 h 534818"/>
                  <a:gd name="connsiteX5" fmla="*/ 400837 w 432108"/>
                  <a:gd name="connsiteY5" fmla="*/ 428898 h 534818"/>
                  <a:gd name="connsiteX6" fmla="*/ 330987 w 432108"/>
                  <a:gd name="connsiteY6" fmla="*/ 501923 h 534818"/>
                  <a:gd name="connsiteX7" fmla="*/ 235737 w 432108"/>
                  <a:gd name="connsiteY7" fmla="*/ 533673 h 534818"/>
                  <a:gd name="connsiteX8" fmla="*/ 130962 w 432108"/>
                  <a:gd name="connsiteY8" fmla="*/ 520973 h 534818"/>
                  <a:gd name="connsiteX9" fmla="*/ 48412 w 432108"/>
                  <a:gd name="connsiteY9" fmla="*/ 457473 h 534818"/>
                  <a:gd name="connsiteX10" fmla="*/ 3962 w 432108"/>
                  <a:gd name="connsiteY10" fmla="*/ 362223 h 534818"/>
                  <a:gd name="connsiteX11" fmla="*/ 3962 w 432108"/>
                  <a:gd name="connsiteY11" fmla="*/ 257448 h 534818"/>
                  <a:gd name="connsiteX12" fmla="*/ 19837 w 432108"/>
                  <a:gd name="connsiteY12" fmla="*/ 162198 h 534818"/>
                  <a:gd name="connsiteX13" fmla="*/ 61112 w 432108"/>
                  <a:gd name="connsiteY13" fmla="*/ 73298 h 534818"/>
                  <a:gd name="connsiteX14" fmla="*/ 137312 w 432108"/>
                  <a:gd name="connsiteY14" fmla="*/ 12973 h 534818"/>
                  <a:gd name="connsiteX15" fmla="*/ 210337 w 432108"/>
                  <a:gd name="connsiteY15" fmla="*/ 273 h 534818"/>
                  <a:gd name="connsiteX0" fmla="*/ 210337 w 432108"/>
                  <a:gd name="connsiteY0" fmla="*/ 202 h 534747"/>
                  <a:gd name="connsiteX1" fmla="*/ 296062 w 432108"/>
                  <a:gd name="connsiteY1" fmla="*/ 19252 h 534747"/>
                  <a:gd name="connsiteX2" fmla="*/ 388137 w 432108"/>
                  <a:gd name="connsiteY2" fmla="*/ 104977 h 534747"/>
                  <a:gd name="connsiteX3" fmla="*/ 426237 w 432108"/>
                  <a:gd name="connsiteY3" fmla="*/ 216102 h 534747"/>
                  <a:gd name="connsiteX4" fmla="*/ 429412 w 432108"/>
                  <a:gd name="connsiteY4" fmla="*/ 327227 h 534747"/>
                  <a:gd name="connsiteX5" fmla="*/ 400837 w 432108"/>
                  <a:gd name="connsiteY5" fmla="*/ 428827 h 534747"/>
                  <a:gd name="connsiteX6" fmla="*/ 330987 w 432108"/>
                  <a:gd name="connsiteY6" fmla="*/ 501852 h 534747"/>
                  <a:gd name="connsiteX7" fmla="*/ 235737 w 432108"/>
                  <a:gd name="connsiteY7" fmla="*/ 533602 h 534747"/>
                  <a:gd name="connsiteX8" fmla="*/ 130962 w 432108"/>
                  <a:gd name="connsiteY8" fmla="*/ 520902 h 534747"/>
                  <a:gd name="connsiteX9" fmla="*/ 48412 w 432108"/>
                  <a:gd name="connsiteY9" fmla="*/ 457402 h 534747"/>
                  <a:gd name="connsiteX10" fmla="*/ 3962 w 432108"/>
                  <a:gd name="connsiteY10" fmla="*/ 362152 h 534747"/>
                  <a:gd name="connsiteX11" fmla="*/ 3962 w 432108"/>
                  <a:gd name="connsiteY11" fmla="*/ 257377 h 534747"/>
                  <a:gd name="connsiteX12" fmla="*/ 19837 w 432108"/>
                  <a:gd name="connsiteY12" fmla="*/ 162127 h 534747"/>
                  <a:gd name="connsiteX13" fmla="*/ 61112 w 432108"/>
                  <a:gd name="connsiteY13" fmla="*/ 73227 h 534747"/>
                  <a:gd name="connsiteX14" fmla="*/ 127787 w 432108"/>
                  <a:gd name="connsiteY14" fmla="*/ 25602 h 534747"/>
                  <a:gd name="connsiteX15" fmla="*/ 210337 w 432108"/>
                  <a:gd name="connsiteY15" fmla="*/ 202 h 534747"/>
                  <a:gd name="connsiteX0" fmla="*/ 210337 w 432108"/>
                  <a:gd name="connsiteY0" fmla="*/ 0 h 534545"/>
                  <a:gd name="connsiteX1" fmla="*/ 296062 w 432108"/>
                  <a:gd name="connsiteY1" fmla="*/ 19050 h 534545"/>
                  <a:gd name="connsiteX2" fmla="*/ 388137 w 432108"/>
                  <a:gd name="connsiteY2" fmla="*/ 104775 h 534545"/>
                  <a:gd name="connsiteX3" fmla="*/ 426237 w 432108"/>
                  <a:gd name="connsiteY3" fmla="*/ 215900 h 534545"/>
                  <a:gd name="connsiteX4" fmla="*/ 429412 w 432108"/>
                  <a:gd name="connsiteY4" fmla="*/ 327025 h 534545"/>
                  <a:gd name="connsiteX5" fmla="*/ 400837 w 432108"/>
                  <a:gd name="connsiteY5" fmla="*/ 428625 h 534545"/>
                  <a:gd name="connsiteX6" fmla="*/ 330987 w 432108"/>
                  <a:gd name="connsiteY6" fmla="*/ 501650 h 534545"/>
                  <a:gd name="connsiteX7" fmla="*/ 235737 w 432108"/>
                  <a:gd name="connsiteY7" fmla="*/ 533400 h 534545"/>
                  <a:gd name="connsiteX8" fmla="*/ 130962 w 432108"/>
                  <a:gd name="connsiteY8" fmla="*/ 520700 h 534545"/>
                  <a:gd name="connsiteX9" fmla="*/ 48412 w 432108"/>
                  <a:gd name="connsiteY9" fmla="*/ 457200 h 534545"/>
                  <a:gd name="connsiteX10" fmla="*/ 3962 w 432108"/>
                  <a:gd name="connsiteY10" fmla="*/ 361950 h 534545"/>
                  <a:gd name="connsiteX11" fmla="*/ 3962 w 432108"/>
                  <a:gd name="connsiteY11" fmla="*/ 257175 h 534545"/>
                  <a:gd name="connsiteX12" fmla="*/ 19837 w 432108"/>
                  <a:gd name="connsiteY12" fmla="*/ 161925 h 534545"/>
                  <a:gd name="connsiteX13" fmla="*/ 61112 w 432108"/>
                  <a:gd name="connsiteY13" fmla="*/ 73025 h 534545"/>
                  <a:gd name="connsiteX14" fmla="*/ 118262 w 432108"/>
                  <a:gd name="connsiteY14" fmla="*/ 19050 h 534545"/>
                  <a:gd name="connsiteX15" fmla="*/ 210337 w 432108"/>
                  <a:gd name="connsiteY15" fmla="*/ 0 h 534545"/>
                  <a:gd name="connsiteX0" fmla="*/ 206404 w 428175"/>
                  <a:gd name="connsiteY0" fmla="*/ 0 h 534545"/>
                  <a:gd name="connsiteX1" fmla="*/ 292129 w 428175"/>
                  <a:gd name="connsiteY1" fmla="*/ 19050 h 534545"/>
                  <a:gd name="connsiteX2" fmla="*/ 384204 w 428175"/>
                  <a:gd name="connsiteY2" fmla="*/ 104775 h 534545"/>
                  <a:gd name="connsiteX3" fmla="*/ 422304 w 428175"/>
                  <a:gd name="connsiteY3" fmla="*/ 215900 h 534545"/>
                  <a:gd name="connsiteX4" fmla="*/ 425479 w 428175"/>
                  <a:gd name="connsiteY4" fmla="*/ 327025 h 534545"/>
                  <a:gd name="connsiteX5" fmla="*/ 396904 w 428175"/>
                  <a:gd name="connsiteY5" fmla="*/ 428625 h 534545"/>
                  <a:gd name="connsiteX6" fmla="*/ 327054 w 428175"/>
                  <a:gd name="connsiteY6" fmla="*/ 501650 h 534545"/>
                  <a:gd name="connsiteX7" fmla="*/ 231804 w 428175"/>
                  <a:gd name="connsiteY7" fmla="*/ 533400 h 534545"/>
                  <a:gd name="connsiteX8" fmla="*/ 127029 w 428175"/>
                  <a:gd name="connsiteY8" fmla="*/ 520700 h 534545"/>
                  <a:gd name="connsiteX9" fmla="*/ 44479 w 428175"/>
                  <a:gd name="connsiteY9" fmla="*/ 457200 h 534545"/>
                  <a:gd name="connsiteX10" fmla="*/ 19079 w 428175"/>
                  <a:gd name="connsiteY10" fmla="*/ 361950 h 534545"/>
                  <a:gd name="connsiteX11" fmla="*/ 29 w 428175"/>
                  <a:gd name="connsiteY11" fmla="*/ 257175 h 534545"/>
                  <a:gd name="connsiteX12" fmla="*/ 15904 w 428175"/>
                  <a:gd name="connsiteY12" fmla="*/ 161925 h 534545"/>
                  <a:gd name="connsiteX13" fmla="*/ 57179 w 428175"/>
                  <a:gd name="connsiteY13" fmla="*/ 73025 h 534545"/>
                  <a:gd name="connsiteX14" fmla="*/ 114329 w 428175"/>
                  <a:gd name="connsiteY14" fmla="*/ 19050 h 534545"/>
                  <a:gd name="connsiteX15" fmla="*/ 206404 w 428175"/>
                  <a:gd name="connsiteY15" fmla="*/ 0 h 534545"/>
                  <a:gd name="connsiteX0" fmla="*/ 206375 w 428146"/>
                  <a:gd name="connsiteY0" fmla="*/ 0 h 534545"/>
                  <a:gd name="connsiteX1" fmla="*/ 292100 w 428146"/>
                  <a:gd name="connsiteY1" fmla="*/ 19050 h 534545"/>
                  <a:gd name="connsiteX2" fmla="*/ 384175 w 428146"/>
                  <a:gd name="connsiteY2" fmla="*/ 104775 h 534545"/>
                  <a:gd name="connsiteX3" fmla="*/ 422275 w 428146"/>
                  <a:gd name="connsiteY3" fmla="*/ 215900 h 534545"/>
                  <a:gd name="connsiteX4" fmla="*/ 425450 w 428146"/>
                  <a:gd name="connsiteY4" fmla="*/ 327025 h 534545"/>
                  <a:gd name="connsiteX5" fmla="*/ 396875 w 428146"/>
                  <a:gd name="connsiteY5" fmla="*/ 428625 h 534545"/>
                  <a:gd name="connsiteX6" fmla="*/ 327025 w 428146"/>
                  <a:gd name="connsiteY6" fmla="*/ 501650 h 534545"/>
                  <a:gd name="connsiteX7" fmla="*/ 231775 w 428146"/>
                  <a:gd name="connsiteY7" fmla="*/ 533400 h 534545"/>
                  <a:gd name="connsiteX8" fmla="*/ 127000 w 428146"/>
                  <a:gd name="connsiteY8" fmla="*/ 520700 h 534545"/>
                  <a:gd name="connsiteX9" fmla="*/ 44450 w 428146"/>
                  <a:gd name="connsiteY9" fmla="*/ 457200 h 534545"/>
                  <a:gd name="connsiteX10" fmla="*/ 9525 w 428146"/>
                  <a:gd name="connsiteY10" fmla="*/ 358775 h 534545"/>
                  <a:gd name="connsiteX11" fmla="*/ 0 w 428146"/>
                  <a:gd name="connsiteY11" fmla="*/ 257175 h 534545"/>
                  <a:gd name="connsiteX12" fmla="*/ 15875 w 428146"/>
                  <a:gd name="connsiteY12" fmla="*/ 161925 h 534545"/>
                  <a:gd name="connsiteX13" fmla="*/ 57150 w 428146"/>
                  <a:gd name="connsiteY13" fmla="*/ 73025 h 534545"/>
                  <a:gd name="connsiteX14" fmla="*/ 114300 w 428146"/>
                  <a:gd name="connsiteY14" fmla="*/ 19050 h 534545"/>
                  <a:gd name="connsiteX15" fmla="*/ 206375 w 428146"/>
                  <a:gd name="connsiteY15" fmla="*/ 0 h 534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28146" h="534545">
                    <a:moveTo>
                      <a:pt x="206375" y="0"/>
                    </a:moveTo>
                    <a:cubicBezTo>
                      <a:pt x="236008" y="0"/>
                      <a:pt x="262467" y="1588"/>
                      <a:pt x="292100" y="19050"/>
                    </a:cubicBezTo>
                    <a:cubicBezTo>
                      <a:pt x="321733" y="36512"/>
                      <a:pt x="362479" y="71967"/>
                      <a:pt x="384175" y="104775"/>
                    </a:cubicBezTo>
                    <a:cubicBezTo>
                      <a:pt x="405871" y="137583"/>
                      <a:pt x="415396" y="178858"/>
                      <a:pt x="422275" y="215900"/>
                    </a:cubicBezTo>
                    <a:cubicBezTo>
                      <a:pt x="429154" y="252942"/>
                      <a:pt x="429683" y="291571"/>
                      <a:pt x="425450" y="327025"/>
                    </a:cubicBezTo>
                    <a:cubicBezTo>
                      <a:pt x="421217" y="362479"/>
                      <a:pt x="413279" y="399521"/>
                      <a:pt x="396875" y="428625"/>
                    </a:cubicBezTo>
                    <a:cubicBezTo>
                      <a:pt x="380471" y="457729"/>
                      <a:pt x="354542" y="484188"/>
                      <a:pt x="327025" y="501650"/>
                    </a:cubicBezTo>
                    <a:cubicBezTo>
                      <a:pt x="299508" y="519113"/>
                      <a:pt x="265112" y="530225"/>
                      <a:pt x="231775" y="533400"/>
                    </a:cubicBezTo>
                    <a:cubicBezTo>
                      <a:pt x="198438" y="536575"/>
                      <a:pt x="158221" y="533400"/>
                      <a:pt x="127000" y="520700"/>
                    </a:cubicBezTo>
                    <a:cubicBezTo>
                      <a:pt x="95779" y="508000"/>
                      <a:pt x="64029" y="484187"/>
                      <a:pt x="44450" y="457200"/>
                    </a:cubicBezTo>
                    <a:cubicBezTo>
                      <a:pt x="24871" y="430213"/>
                      <a:pt x="16933" y="392112"/>
                      <a:pt x="9525" y="358775"/>
                    </a:cubicBezTo>
                    <a:cubicBezTo>
                      <a:pt x="2117" y="325438"/>
                      <a:pt x="-1058" y="289983"/>
                      <a:pt x="0" y="257175"/>
                    </a:cubicBezTo>
                    <a:cubicBezTo>
                      <a:pt x="1058" y="224367"/>
                      <a:pt x="6350" y="192617"/>
                      <a:pt x="15875" y="161925"/>
                    </a:cubicBezTo>
                    <a:cubicBezTo>
                      <a:pt x="25400" y="131233"/>
                      <a:pt x="39687" y="97367"/>
                      <a:pt x="57150" y="73025"/>
                    </a:cubicBezTo>
                    <a:cubicBezTo>
                      <a:pt x="74613" y="48683"/>
                      <a:pt x="89429" y="31221"/>
                      <a:pt x="114300" y="19050"/>
                    </a:cubicBezTo>
                    <a:cubicBezTo>
                      <a:pt x="139171" y="6879"/>
                      <a:pt x="176742" y="0"/>
                      <a:pt x="2063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600"/>
              </a:p>
            </p:txBody>
          </p:sp>
        </p:grpSp>
        <p:sp>
          <p:nvSpPr>
            <p:cNvPr id="157" name="TextBox 156"/>
            <p:cNvSpPr txBox="1"/>
            <p:nvPr/>
          </p:nvSpPr>
          <p:spPr>
            <a:xfrm>
              <a:off x="1270449" y="5824344"/>
              <a:ext cx="141577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 smtClean="0">
                  <a:solidFill>
                    <a:srgbClr val="FF0000"/>
                  </a:solidFill>
                </a:rPr>
                <a:t>留</a:t>
              </a:r>
              <a:endParaRPr lang="zh-CN" altLang="en-US" sz="96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030" name="组合 1029"/>
          <p:cNvGrpSpPr/>
          <p:nvPr/>
        </p:nvGrpSpPr>
        <p:grpSpPr>
          <a:xfrm>
            <a:off x="3440472" y="1223159"/>
            <a:ext cx="1958400" cy="2257080"/>
            <a:chOff x="3623458" y="5194416"/>
            <a:chExt cx="1958400" cy="2257080"/>
          </a:xfrm>
        </p:grpSpPr>
        <p:grpSp>
          <p:nvGrpSpPr>
            <p:cNvPr id="164" name="组合 163"/>
            <p:cNvGrpSpPr/>
            <p:nvPr/>
          </p:nvGrpSpPr>
          <p:grpSpPr>
            <a:xfrm>
              <a:off x="3623458" y="5194416"/>
              <a:ext cx="1958400" cy="2160000"/>
              <a:chOff x="2337341" y="-944550"/>
              <a:chExt cx="1767675" cy="1915015"/>
            </a:xfrm>
          </p:grpSpPr>
          <p:sp>
            <p:nvSpPr>
              <p:cNvPr id="166" name="任意多边形 165"/>
              <p:cNvSpPr/>
              <p:nvPr/>
            </p:nvSpPr>
            <p:spPr>
              <a:xfrm>
                <a:off x="2445390" y="-188017"/>
                <a:ext cx="1523165" cy="1158482"/>
              </a:xfrm>
              <a:custGeom>
                <a:avLst/>
                <a:gdLst>
                  <a:gd name="connsiteX0" fmla="*/ 763717 w 1510477"/>
                  <a:gd name="connsiteY0" fmla="*/ 2180 h 1168643"/>
                  <a:gd name="connsiteX1" fmla="*/ 954217 w 1510477"/>
                  <a:gd name="connsiteY1" fmla="*/ 93620 h 1168643"/>
                  <a:gd name="connsiteX2" fmla="*/ 1076137 w 1510477"/>
                  <a:gd name="connsiteY2" fmla="*/ 268880 h 1168643"/>
                  <a:gd name="connsiteX3" fmla="*/ 1198057 w 1510477"/>
                  <a:gd name="connsiteY3" fmla="*/ 398420 h 1168643"/>
                  <a:gd name="connsiteX4" fmla="*/ 1358077 w 1510477"/>
                  <a:gd name="connsiteY4" fmla="*/ 543200 h 1168643"/>
                  <a:gd name="connsiteX5" fmla="*/ 1449517 w 1510477"/>
                  <a:gd name="connsiteY5" fmla="*/ 619400 h 1168643"/>
                  <a:gd name="connsiteX6" fmla="*/ 1510477 w 1510477"/>
                  <a:gd name="connsiteY6" fmla="*/ 756560 h 1168643"/>
                  <a:gd name="connsiteX7" fmla="*/ 1510477 w 1510477"/>
                  <a:gd name="connsiteY7" fmla="*/ 878480 h 1168643"/>
                  <a:gd name="connsiteX8" fmla="*/ 1449517 w 1510477"/>
                  <a:gd name="connsiteY8" fmla="*/ 1046120 h 1168643"/>
                  <a:gd name="connsiteX9" fmla="*/ 1319977 w 1510477"/>
                  <a:gd name="connsiteY9" fmla="*/ 1145180 h 1168643"/>
                  <a:gd name="connsiteX10" fmla="*/ 1144717 w 1510477"/>
                  <a:gd name="connsiteY10" fmla="*/ 1168040 h 1168643"/>
                  <a:gd name="connsiteX11" fmla="*/ 999937 w 1510477"/>
                  <a:gd name="connsiteY11" fmla="*/ 1129940 h 1168643"/>
                  <a:gd name="connsiteX12" fmla="*/ 847537 w 1510477"/>
                  <a:gd name="connsiteY12" fmla="*/ 1084220 h 1168643"/>
                  <a:gd name="connsiteX13" fmla="*/ 733237 w 1510477"/>
                  <a:gd name="connsiteY13" fmla="*/ 1084220 h 1168643"/>
                  <a:gd name="connsiteX14" fmla="*/ 641797 w 1510477"/>
                  <a:gd name="connsiteY14" fmla="*/ 1114700 h 1168643"/>
                  <a:gd name="connsiteX15" fmla="*/ 512257 w 1510477"/>
                  <a:gd name="connsiteY15" fmla="*/ 1137560 h 1168643"/>
                  <a:gd name="connsiteX16" fmla="*/ 405577 w 1510477"/>
                  <a:gd name="connsiteY16" fmla="*/ 1160420 h 1168643"/>
                  <a:gd name="connsiteX17" fmla="*/ 260797 w 1510477"/>
                  <a:gd name="connsiteY17" fmla="*/ 1152800 h 1168643"/>
                  <a:gd name="connsiteX18" fmla="*/ 108397 w 1510477"/>
                  <a:gd name="connsiteY18" fmla="*/ 1061360 h 1168643"/>
                  <a:gd name="connsiteX19" fmla="*/ 9337 w 1510477"/>
                  <a:gd name="connsiteY19" fmla="*/ 893720 h 1168643"/>
                  <a:gd name="connsiteX20" fmla="*/ 9337 w 1510477"/>
                  <a:gd name="connsiteY20" fmla="*/ 756560 h 1168643"/>
                  <a:gd name="connsiteX21" fmla="*/ 55057 w 1510477"/>
                  <a:gd name="connsiteY21" fmla="*/ 619400 h 1168643"/>
                  <a:gd name="connsiteX22" fmla="*/ 131257 w 1510477"/>
                  <a:gd name="connsiteY22" fmla="*/ 550820 h 1168643"/>
                  <a:gd name="connsiteX23" fmla="*/ 215077 w 1510477"/>
                  <a:gd name="connsiteY23" fmla="*/ 482240 h 1168643"/>
                  <a:gd name="connsiteX24" fmla="*/ 359857 w 1510477"/>
                  <a:gd name="connsiteY24" fmla="*/ 375560 h 1168643"/>
                  <a:gd name="connsiteX25" fmla="*/ 458917 w 1510477"/>
                  <a:gd name="connsiteY25" fmla="*/ 253640 h 1168643"/>
                  <a:gd name="connsiteX26" fmla="*/ 527497 w 1510477"/>
                  <a:gd name="connsiteY26" fmla="*/ 169820 h 1168643"/>
                  <a:gd name="connsiteX27" fmla="*/ 588457 w 1510477"/>
                  <a:gd name="connsiteY27" fmla="*/ 86000 h 1168643"/>
                  <a:gd name="connsiteX28" fmla="*/ 664657 w 1510477"/>
                  <a:gd name="connsiteY28" fmla="*/ 32660 h 1168643"/>
                  <a:gd name="connsiteX29" fmla="*/ 763717 w 1510477"/>
                  <a:gd name="connsiteY29" fmla="*/ 2180 h 1168643"/>
                  <a:gd name="connsiteX0" fmla="*/ 804992 w 1510477"/>
                  <a:gd name="connsiteY0" fmla="*/ 2254 h 1168717"/>
                  <a:gd name="connsiteX1" fmla="*/ 954217 w 1510477"/>
                  <a:gd name="connsiteY1" fmla="*/ 93694 h 1168717"/>
                  <a:gd name="connsiteX2" fmla="*/ 1076137 w 1510477"/>
                  <a:gd name="connsiteY2" fmla="*/ 268954 h 1168717"/>
                  <a:gd name="connsiteX3" fmla="*/ 1198057 w 1510477"/>
                  <a:gd name="connsiteY3" fmla="*/ 398494 h 1168717"/>
                  <a:gd name="connsiteX4" fmla="*/ 1358077 w 1510477"/>
                  <a:gd name="connsiteY4" fmla="*/ 543274 h 1168717"/>
                  <a:gd name="connsiteX5" fmla="*/ 1449517 w 1510477"/>
                  <a:gd name="connsiteY5" fmla="*/ 619474 h 1168717"/>
                  <a:gd name="connsiteX6" fmla="*/ 1510477 w 1510477"/>
                  <a:gd name="connsiteY6" fmla="*/ 756634 h 1168717"/>
                  <a:gd name="connsiteX7" fmla="*/ 1510477 w 1510477"/>
                  <a:gd name="connsiteY7" fmla="*/ 878554 h 1168717"/>
                  <a:gd name="connsiteX8" fmla="*/ 1449517 w 1510477"/>
                  <a:gd name="connsiteY8" fmla="*/ 1046194 h 1168717"/>
                  <a:gd name="connsiteX9" fmla="*/ 1319977 w 1510477"/>
                  <a:gd name="connsiteY9" fmla="*/ 1145254 h 1168717"/>
                  <a:gd name="connsiteX10" fmla="*/ 1144717 w 1510477"/>
                  <a:gd name="connsiteY10" fmla="*/ 1168114 h 1168717"/>
                  <a:gd name="connsiteX11" fmla="*/ 999937 w 1510477"/>
                  <a:gd name="connsiteY11" fmla="*/ 1130014 h 1168717"/>
                  <a:gd name="connsiteX12" fmla="*/ 847537 w 1510477"/>
                  <a:gd name="connsiteY12" fmla="*/ 1084294 h 1168717"/>
                  <a:gd name="connsiteX13" fmla="*/ 733237 w 1510477"/>
                  <a:gd name="connsiteY13" fmla="*/ 1084294 h 1168717"/>
                  <a:gd name="connsiteX14" fmla="*/ 641797 w 1510477"/>
                  <a:gd name="connsiteY14" fmla="*/ 1114774 h 1168717"/>
                  <a:gd name="connsiteX15" fmla="*/ 512257 w 1510477"/>
                  <a:gd name="connsiteY15" fmla="*/ 1137634 h 1168717"/>
                  <a:gd name="connsiteX16" fmla="*/ 405577 w 1510477"/>
                  <a:gd name="connsiteY16" fmla="*/ 1160494 h 1168717"/>
                  <a:gd name="connsiteX17" fmla="*/ 260797 w 1510477"/>
                  <a:gd name="connsiteY17" fmla="*/ 1152874 h 1168717"/>
                  <a:gd name="connsiteX18" fmla="*/ 108397 w 1510477"/>
                  <a:gd name="connsiteY18" fmla="*/ 1061434 h 1168717"/>
                  <a:gd name="connsiteX19" fmla="*/ 9337 w 1510477"/>
                  <a:gd name="connsiteY19" fmla="*/ 893794 h 1168717"/>
                  <a:gd name="connsiteX20" fmla="*/ 9337 w 1510477"/>
                  <a:gd name="connsiteY20" fmla="*/ 756634 h 1168717"/>
                  <a:gd name="connsiteX21" fmla="*/ 55057 w 1510477"/>
                  <a:gd name="connsiteY21" fmla="*/ 619474 h 1168717"/>
                  <a:gd name="connsiteX22" fmla="*/ 131257 w 1510477"/>
                  <a:gd name="connsiteY22" fmla="*/ 550894 h 1168717"/>
                  <a:gd name="connsiteX23" fmla="*/ 215077 w 1510477"/>
                  <a:gd name="connsiteY23" fmla="*/ 482314 h 1168717"/>
                  <a:gd name="connsiteX24" fmla="*/ 359857 w 1510477"/>
                  <a:gd name="connsiteY24" fmla="*/ 375634 h 1168717"/>
                  <a:gd name="connsiteX25" fmla="*/ 458917 w 1510477"/>
                  <a:gd name="connsiteY25" fmla="*/ 253714 h 1168717"/>
                  <a:gd name="connsiteX26" fmla="*/ 527497 w 1510477"/>
                  <a:gd name="connsiteY26" fmla="*/ 169894 h 1168717"/>
                  <a:gd name="connsiteX27" fmla="*/ 588457 w 1510477"/>
                  <a:gd name="connsiteY27" fmla="*/ 86074 h 1168717"/>
                  <a:gd name="connsiteX28" fmla="*/ 664657 w 1510477"/>
                  <a:gd name="connsiteY28" fmla="*/ 32734 h 1168717"/>
                  <a:gd name="connsiteX29" fmla="*/ 804992 w 1510477"/>
                  <a:gd name="connsiteY29" fmla="*/ 2254 h 1168717"/>
                  <a:gd name="connsiteX0" fmla="*/ 804992 w 1510477"/>
                  <a:gd name="connsiteY0" fmla="*/ 3140 h 1169603"/>
                  <a:gd name="connsiteX1" fmla="*/ 954217 w 1510477"/>
                  <a:gd name="connsiteY1" fmla="*/ 94580 h 1169603"/>
                  <a:gd name="connsiteX2" fmla="*/ 1076137 w 1510477"/>
                  <a:gd name="connsiteY2" fmla="*/ 269840 h 1169603"/>
                  <a:gd name="connsiteX3" fmla="*/ 1198057 w 1510477"/>
                  <a:gd name="connsiteY3" fmla="*/ 399380 h 1169603"/>
                  <a:gd name="connsiteX4" fmla="*/ 1358077 w 1510477"/>
                  <a:gd name="connsiteY4" fmla="*/ 544160 h 1169603"/>
                  <a:gd name="connsiteX5" fmla="*/ 1449517 w 1510477"/>
                  <a:gd name="connsiteY5" fmla="*/ 620360 h 1169603"/>
                  <a:gd name="connsiteX6" fmla="*/ 1510477 w 1510477"/>
                  <a:gd name="connsiteY6" fmla="*/ 757520 h 1169603"/>
                  <a:gd name="connsiteX7" fmla="*/ 1510477 w 1510477"/>
                  <a:gd name="connsiteY7" fmla="*/ 879440 h 1169603"/>
                  <a:gd name="connsiteX8" fmla="*/ 1449517 w 1510477"/>
                  <a:gd name="connsiteY8" fmla="*/ 1047080 h 1169603"/>
                  <a:gd name="connsiteX9" fmla="*/ 1319977 w 1510477"/>
                  <a:gd name="connsiteY9" fmla="*/ 1146140 h 1169603"/>
                  <a:gd name="connsiteX10" fmla="*/ 1144717 w 1510477"/>
                  <a:gd name="connsiteY10" fmla="*/ 1169000 h 1169603"/>
                  <a:gd name="connsiteX11" fmla="*/ 999937 w 1510477"/>
                  <a:gd name="connsiteY11" fmla="*/ 1130900 h 1169603"/>
                  <a:gd name="connsiteX12" fmla="*/ 847537 w 1510477"/>
                  <a:gd name="connsiteY12" fmla="*/ 1085180 h 1169603"/>
                  <a:gd name="connsiteX13" fmla="*/ 733237 w 1510477"/>
                  <a:gd name="connsiteY13" fmla="*/ 1085180 h 1169603"/>
                  <a:gd name="connsiteX14" fmla="*/ 641797 w 1510477"/>
                  <a:gd name="connsiteY14" fmla="*/ 1115660 h 1169603"/>
                  <a:gd name="connsiteX15" fmla="*/ 512257 w 1510477"/>
                  <a:gd name="connsiteY15" fmla="*/ 1138520 h 1169603"/>
                  <a:gd name="connsiteX16" fmla="*/ 405577 w 1510477"/>
                  <a:gd name="connsiteY16" fmla="*/ 1161380 h 1169603"/>
                  <a:gd name="connsiteX17" fmla="*/ 260797 w 1510477"/>
                  <a:gd name="connsiteY17" fmla="*/ 1153760 h 1169603"/>
                  <a:gd name="connsiteX18" fmla="*/ 108397 w 1510477"/>
                  <a:gd name="connsiteY18" fmla="*/ 1062320 h 1169603"/>
                  <a:gd name="connsiteX19" fmla="*/ 9337 w 1510477"/>
                  <a:gd name="connsiteY19" fmla="*/ 894680 h 1169603"/>
                  <a:gd name="connsiteX20" fmla="*/ 9337 w 1510477"/>
                  <a:gd name="connsiteY20" fmla="*/ 757520 h 1169603"/>
                  <a:gd name="connsiteX21" fmla="*/ 55057 w 1510477"/>
                  <a:gd name="connsiteY21" fmla="*/ 620360 h 1169603"/>
                  <a:gd name="connsiteX22" fmla="*/ 131257 w 1510477"/>
                  <a:gd name="connsiteY22" fmla="*/ 551780 h 1169603"/>
                  <a:gd name="connsiteX23" fmla="*/ 215077 w 1510477"/>
                  <a:gd name="connsiteY23" fmla="*/ 483200 h 1169603"/>
                  <a:gd name="connsiteX24" fmla="*/ 359857 w 1510477"/>
                  <a:gd name="connsiteY24" fmla="*/ 376520 h 1169603"/>
                  <a:gd name="connsiteX25" fmla="*/ 458917 w 1510477"/>
                  <a:gd name="connsiteY25" fmla="*/ 254600 h 1169603"/>
                  <a:gd name="connsiteX26" fmla="*/ 527497 w 1510477"/>
                  <a:gd name="connsiteY26" fmla="*/ 170780 h 1169603"/>
                  <a:gd name="connsiteX27" fmla="*/ 588457 w 1510477"/>
                  <a:gd name="connsiteY27" fmla="*/ 86960 h 1169603"/>
                  <a:gd name="connsiteX28" fmla="*/ 677357 w 1510477"/>
                  <a:gd name="connsiteY28" fmla="*/ 27270 h 1169603"/>
                  <a:gd name="connsiteX29" fmla="*/ 804992 w 1510477"/>
                  <a:gd name="connsiteY29" fmla="*/ 3140 h 1169603"/>
                  <a:gd name="connsiteX0" fmla="*/ 817692 w 1510477"/>
                  <a:gd name="connsiteY0" fmla="*/ 4719 h 1158482"/>
                  <a:gd name="connsiteX1" fmla="*/ 954217 w 1510477"/>
                  <a:gd name="connsiteY1" fmla="*/ 83459 h 1158482"/>
                  <a:gd name="connsiteX2" fmla="*/ 1076137 w 1510477"/>
                  <a:gd name="connsiteY2" fmla="*/ 258719 h 1158482"/>
                  <a:gd name="connsiteX3" fmla="*/ 1198057 w 1510477"/>
                  <a:gd name="connsiteY3" fmla="*/ 388259 h 1158482"/>
                  <a:gd name="connsiteX4" fmla="*/ 1358077 w 1510477"/>
                  <a:gd name="connsiteY4" fmla="*/ 533039 h 1158482"/>
                  <a:gd name="connsiteX5" fmla="*/ 1449517 w 1510477"/>
                  <a:gd name="connsiteY5" fmla="*/ 609239 h 1158482"/>
                  <a:gd name="connsiteX6" fmla="*/ 1510477 w 1510477"/>
                  <a:gd name="connsiteY6" fmla="*/ 746399 h 1158482"/>
                  <a:gd name="connsiteX7" fmla="*/ 1510477 w 1510477"/>
                  <a:gd name="connsiteY7" fmla="*/ 868319 h 1158482"/>
                  <a:gd name="connsiteX8" fmla="*/ 1449517 w 1510477"/>
                  <a:gd name="connsiteY8" fmla="*/ 1035959 h 1158482"/>
                  <a:gd name="connsiteX9" fmla="*/ 1319977 w 1510477"/>
                  <a:gd name="connsiteY9" fmla="*/ 1135019 h 1158482"/>
                  <a:gd name="connsiteX10" fmla="*/ 1144717 w 1510477"/>
                  <a:gd name="connsiteY10" fmla="*/ 1157879 h 1158482"/>
                  <a:gd name="connsiteX11" fmla="*/ 999937 w 1510477"/>
                  <a:gd name="connsiteY11" fmla="*/ 1119779 h 1158482"/>
                  <a:gd name="connsiteX12" fmla="*/ 847537 w 1510477"/>
                  <a:gd name="connsiteY12" fmla="*/ 1074059 h 1158482"/>
                  <a:gd name="connsiteX13" fmla="*/ 733237 w 1510477"/>
                  <a:gd name="connsiteY13" fmla="*/ 1074059 h 1158482"/>
                  <a:gd name="connsiteX14" fmla="*/ 641797 w 1510477"/>
                  <a:gd name="connsiteY14" fmla="*/ 1104539 h 1158482"/>
                  <a:gd name="connsiteX15" fmla="*/ 512257 w 1510477"/>
                  <a:gd name="connsiteY15" fmla="*/ 1127399 h 1158482"/>
                  <a:gd name="connsiteX16" fmla="*/ 405577 w 1510477"/>
                  <a:gd name="connsiteY16" fmla="*/ 1150259 h 1158482"/>
                  <a:gd name="connsiteX17" fmla="*/ 260797 w 1510477"/>
                  <a:gd name="connsiteY17" fmla="*/ 1142639 h 1158482"/>
                  <a:gd name="connsiteX18" fmla="*/ 108397 w 1510477"/>
                  <a:gd name="connsiteY18" fmla="*/ 1051199 h 1158482"/>
                  <a:gd name="connsiteX19" fmla="*/ 9337 w 1510477"/>
                  <a:gd name="connsiteY19" fmla="*/ 883559 h 1158482"/>
                  <a:gd name="connsiteX20" fmla="*/ 9337 w 1510477"/>
                  <a:gd name="connsiteY20" fmla="*/ 746399 h 1158482"/>
                  <a:gd name="connsiteX21" fmla="*/ 55057 w 1510477"/>
                  <a:gd name="connsiteY21" fmla="*/ 609239 h 1158482"/>
                  <a:gd name="connsiteX22" fmla="*/ 131257 w 1510477"/>
                  <a:gd name="connsiteY22" fmla="*/ 540659 h 1158482"/>
                  <a:gd name="connsiteX23" fmla="*/ 215077 w 1510477"/>
                  <a:gd name="connsiteY23" fmla="*/ 472079 h 1158482"/>
                  <a:gd name="connsiteX24" fmla="*/ 359857 w 1510477"/>
                  <a:gd name="connsiteY24" fmla="*/ 365399 h 1158482"/>
                  <a:gd name="connsiteX25" fmla="*/ 458917 w 1510477"/>
                  <a:gd name="connsiteY25" fmla="*/ 243479 h 1158482"/>
                  <a:gd name="connsiteX26" fmla="*/ 527497 w 1510477"/>
                  <a:gd name="connsiteY26" fmla="*/ 159659 h 1158482"/>
                  <a:gd name="connsiteX27" fmla="*/ 588457 w 1510477"/>
                  <a:gd name="connsiteY27" fmla="*/ 75839 h 1158482"/>
                  <a:gd name="connsiteX28" fmla="*/ 677357 w 1510477"/>
                  <a:gd name="connsiteY28" fmla="*/ 16149 h 1158482"/>
                  <a:gd name="connsiteX29" fmla="*/ 817692 w 1510477"/>
                  <a:gd name="connsiteY29" fmla="*/ 4719 h 1158482"/>
                  <a:gd name="connsiteX0" fmla="*/ 817692 w 1510477"/>
                  <a:gd name="connsiteY0" fmla="*/ 4719 h 1158482"/>
                  <a:gd name="connsiteX1" fmla="*/ 954217 w 1510477"/>
                  <a:gd name="connsiteY1" fmla="*/ 83459 h 1158482"/>
                  <a:gd name="connsiteX2" fmla="*/ 1076137 w 1510477"/>
                  <a:gd name="connsiteY2" fmla="*/ 258719 h 1158482"/>
                  <a:gd name="connsiteX3" fmla="*/ 1198057 w 1510477"/>
                  <a:gd name="connsiteY3" fmla="*/ 388259 h 1158482"/>
                  <a:gd name="connsiteX4" fmla="*/ 1358077 w 1510477"/>
                  <a:gd name="connsiteY4" fmla="*/ 533039 h 1158482"/>
                  <a:gd name="connsiteX5" fmla="*/ 1449517 w 1510477"/>
                  <a:gd name="connsiteY5" fmla="*/ 609239 h 1158482"/>
                  <a:gd name="connsiteX6" fmla="*/ 1510477 w 1510477"/>
                  <a:gd name="connsiteY6" fmla="*/ 746399 h 1158482"/>
                  <a:gd name="connsiteX7" fmla="*/ 1510477 w 1510477"/>
                  <a:gd name="connsiteY7" fmla="*/ 868319 h 1158482"/>
                  <a:gd name="connsiteX8" fmla="*/ 1449517 w 1510477"/>
                  <a:gd name="connsiteY8" fmla="*/ 1035959 h 1158482"/>
                  <a:gd name="connsiteX9" fmla="*/ 1319977 w 1510477"/>
                  <a:gd name="connsiteY9" fmla="*/ 1135019 h 1158482"/>
                  <a:gd name="connsiteX10" fmla="*/ 1144717 w 1510477"/>
                  <a:gd name="connsiteY10" fmla="*/ 1157879 h 1158482"/>
                  <a:gd name="connsiteX11" fmla="*/ 999937 w 1510477"/>
                  <a:gd name="connsiteY11" fmla="*/ 1119779 h 1158482"/>
                  <a:gd name="connsiteX12" fmla="*/ 847537 w 1510477"/>
                  <a:gd name="connsiteY12" fmla="*/ 1074059 h 1158482"/>
                  <a:gd name="connsiteX13" fmla="*/ 733237 w 1510477"/>
                  <a:gd name="connsiteY13" fmla="*/ 1074059 h 1158482"/>
                  <a:gd name="connsiteX14" fmla="*/ 641797 w 1510477"/>
                  <a:gd name="connsiteY14" fmla="*/ 1104539 h 1158482"/>
                  <a:gd name="connsiteX15" fmla="*/ 512257 w 1510477"/>
                  <a:gd name="connsiteY15" fmla="*/ 1127399 h 1158482"/>
                  <a:gd name="connsiteX16" fmla="*/ 405577 w 1510477"/>
                  <a:gd name="connsiteY16" fmla="*/ 1150259 h 1158482"/>
                  <a:gd name="connsiteX17" fmla="*/ 260797 w 1510477"/>
                  <a:gd name="connsiteY17" fmla="*/ 1142639 h 1158482"/>
                  <a:gd name="connsiteX18" fmla="*/ 108397 w 1510477"/>
                  <a:gd name="connsiteY18" fmla="*/ 1051199 h 1158482"/>
                  <a:gd name="connsiteX19" fmla="*/ 9337 w 1510477"/>
                  <a:gd name="connsiteY19" fmla="*/ 883559 h 1158482"/>
                  <a:gd name="connsiteX20" fmla="*/ 9337 w 1510477"/>
                  <a:gd name="connsiteY20" fmla="*/ 746399 h 1158482"/>
                  <a:gd name="connsiteX21" fmla="*/ 55057 w 1510477"/>
                  <a:gd name="connsiteY21" fmla="*/ 609239 h 1158482"/>
                  <a:gd name="connsiteX22" fmla="*/ 131257 w 1510477"/>
                  <a:gd name="connsiteY22" fmla="*/ 540659 h 1158482"/>
                  <a:gd name="connsiteX23" fmla="*/ 227777 w 1510477"/>
                  <a:gd name="connsiteY23" fmla="*/ 468904 h 1158482"/>
                  <a:gd name="connsiteX24" fmla="*/ 359857 w 1510477"/>
                  <a:gd name="connsiteY24" fmla="*/ 365399 h 1158482"/>
                  <a:gd name="connsiteX25" fmla="*/ 458917 w 1510477"/>
                  <a:gd name="connsiteY25" fmla="*/ 243479 h 1158482"/>
                  <a:gd name="connsiteX26" fmla="*/ 527497 w 1510477"/>
                  <a:gd name="connsiteY26" fmla="*/ 159659 h 1158482"/>
                  <a:gd name="connsiteX27" fmla="*/ 588457 w 1510477"/>
                  <a:gd name="connsiteY27" fmla="*/ 75839 h 1158482"/>
                  <a:gd name="connsiteX28" fmla="*/ 677357 w 1510477"/>
                  <a:gd name="connsiteY28" fmla="*/ 16149 h 1158482"/>
                  <a:gd name="connsiteX29" fmla="*/ 817692 w 1510477"/>
                  <a:gd name="connsiteY29" fmla="*/ 4719 h 1158482"/>
                  <a:gd name="connsiteX0" fmla="*/ 817075 w 1509860"/>
                  <a:gd name="connsiteY0" fmla="*/ 4719 h 1158482"/>
                  <a:gd name="connsiteX1" fmla="*/ 953600 w 1509860"/>
                  <a:gd name="connsiteY1" fmla="*/ 83459 h 1158482"/>
                  <a:gd name="connsiteX2" fmla="*/ 1075520 w 1509860"/>
                  <a:gd name="connsiteY2" fmla="*/ 258719 h 1158482"/>
                  <a:gd name="connsiteX3" fmla="*/ 1197440 w 1509860"/>
                  <a:gd name="connsiteY3" fmla="*/ 388259 h 1158482"/>
                  <a:gd name="connsiteX4" fmla="*/ 1357460 w 1509860"/>
                  <a:gd name="connsiteY4" fmla="*/ 533039 h 1158482"/>
                  <a:gd name="connsiteX5" fmla="*/ 1448900 w 1509860"/>
                  <a:gd name="connsiteY5" fmla="*/ 609239 h 1158482"/>
                  <a:gd name="connsiteX6" fmla="*/ 1509860 w 1509860"/>
                  <a:gd name="connsiteY6" fmla="*/ 746399 h 1158482"/>
                  <a:gd name="connsiteX7" fmla="*/ 1509860 w 1509860"/>
                  <a:gd name="connsiteY7" fmla="*/ 868319 h 1158482"/>
                  <a:gd name="connsiteX8" fmla="*/ 1448900 w 1509860"/>
                  <a:gd name="connsiteY8" fmla="*/ 1035959 h 1158482"/>
                  <a:gd name="connsiteX9" fmla="*/ 1319360 w 1509860"/>
                  <a:gd name="connsiteY9" fmla="*/ 1135019 h 1158482"/>
                  <a:gd name="connsiteX10" fmla="*/ 1144100 w 1509860"/>
                  <a:gd name="connsiteY10" fmla="*/ 1157879 h 1158482"/>
                  <a:gd name="connsiteX11" fmla="*/ 999320 w 1509860"/>
                  <a:gd name="connsiteY11" fmla="*/ 1119779 h 1158482"/>
                  <a:gd name="connsiteX12" fmla="*/ 846920 w 1509860"/>
                  <a:gd name="connsiteY12" fmla="*/ 1074059 h 1158482"/>
                  <a:gd name="connsiteX13" fmla="*/ 732620 w 1509860"/>
                  <a:gd name="connsiteY13" fmla="*/ 1074059 h 1158482"/>
                  <a:gd name="connsiteX14" fmla="*/ 641180 w 1509860"/>
                  <a:gd name="connsiteY14" fmla="*/ 1104539 h 1158482"/>
                  <a:gd name="connsiteX15" fmla="*/ 511640 w 1509860"/>
                  <a:gd name="connsiteY15" fmla="*/ 1127399 h 1158482"/>
                  <a:gd name="connsiteX16" fmla="*/ 404960 w 1509860"/>
                  <a:gd name="connsiteY16" fmla="*/ 1150259 h 1158482"/>
                  <a:gd name="connsiteX17" fmla="*/ 260180 w 1509860"/>
                  <a:gd name="connsiteY17" fmla="*/ 1142639 h 1158482"/>
                  <a:gd name="connsiteX18" fmla="*/ 107780 w 1509860"/>
                  <a:gd name="connsiteY18" fmla="*/ 1051199 h 1158482"/>
                  <a:gd name="connsiteX19" fmla="*/ 8720 w 1509860"/>
                  <a:gd name="connsiteY19" fmla="*/ 883559 h 1158482"/>
                  <a:gd name="connsiteX20" fmla="*/ 8720 w 1509860"/>
                  <a:gd name="connsiteY20" fmla="*/ 746399 h 1158482"/>
                  <a:gd name="connsiteX21" fmla="*/ 41740 w 1509860"/>
                  <a:gd name="connsiteY21" fmla="*/ 621939 h 1158482"/>
                  <a:gd name="connsiteX22" fmla="*/ 130640 w 1509860"/>
                  <a:gd name="connsiteY22" fmla="*/ 540659 h 1158482"/>
                  <a:gd name="connsiteX23" fmla="*/ 227160 w 1509860"/>
                  <a:gd name="connsiteY23" fmla="*/ 468904 h 1158482"/>
                  <a:gd name="connsiteX24" fmla="*/ 359240 w 1509860"/>
                  <a:gd name="connsiteY24" fmla="*/ 365399 h 1158482"/>
                  <a:gd name="connsiteX25" fmla="*/ 458300 w 1509860"/>
                  <a:gd name="connsiteY25" fmla="*/ 243479 h 1158482"/>
                  <a:gd name="connsiteX26" fmla="*/ 526880 w 1509860"/>
                  <a:gd name="connsiteY26" fmla="*/ 159659 h 1158482"/>
                  <a:gd name="connsiteX27" fmla="*/ 587840 w 1509860"/>
                  <a:gd name="connsiteY27" fmla="*/ 75839 h 1158482"/>
                  <a:gd name="connsiteX28" fmla="*/ 676740 w 1509860"/>
                  <a:gd name="connsiteY28" fmla="*/ 16149 h 1158482"/>
                  <a:gd name="connsiteX29" fmla="*/ 817075 w 1509860"/>
                  <a:gd name="connsiteY29" fmla="*/ 4719 h 1158482"/>
                  <a:gd name="connsiteX0" fmla="*/ 824371 w 1517156"/>
                  <a:gd name="connsiteY0" fmla="*/ 4719 h 1158482"/>
                  <a:gd name="connsiteX1" fmla="*/ 960896 w 1517156"/>
                  <a:gd name="connsiteY1" fmla="*/ 83459 h 1158482"/>
                  <a:gd name="connsiteX2" fmla="*/ 1082816 w 1517156"/>
                  <a:gd name="connsiteY2" fmla="*/ 258719 h 1158482"/>
                  <a:gd name="connsiteX3" fmla="*/ 1204736 w 1517156"/>
                  <a:gd name="connsiteY3" fmla="*/ 388259 h 1158482"/>
                  <a:gd name="connsiteX4" fmla="*/ 1364756 w 1517156"/>
                  <a:gd name="connsiteY4" fmla="*/ 533039 h 1158482"/>
                  <a:gd name="connsiteX5" fmla="*/ 1456196 w 1517156"/>
                  <a:gd name="connsiteY5" fmla="*/ 609239 h 1158482"/>
                  <a:gd name="connsiteX6" fmla="*/ 1517156 w 1517156"/>
                  <a:gd name="connsiteY6" fmla="*/ 746399 h 1158482"/>
                  <a:gd name="connsiteX7" fmla="*/ 1517156 w 1517156"/>
                  <a:gd name="connsiteY7" fmla="*/ 868319 h 1158482"/>
                  <a:gd name="connsiteX8" fmla="*/ 1456196 w 1517156"/>
                  <a:gd name="connsiteY8" fmla="*/ 1035959 h 1158482"/>
                  <a:gd name="connsiteX9" fmla="*/ 1326656 w 1517156"/>
                  <a:gd name="connsiteY9" fmla="*/ 1135019 h 1158482"/>
                  <a:gd name="connsiteX10" fmla="*/ 1151396 w 1517156"/>
                  <a:gd name="connsiteY10" fmla="*/ 1157879 h 1158482"/>
                  <a:gd name="connsiteX11" fmla="*/ 1006616 w 1517156"/>
                  <a:gd name="connsiteY11" fmla="*/ 1119779 h 1158482"/>
                  <a:gd name="connsiteX12" fmla="*/ 854216 w 1517156"/>
                  <a:gd name="connsiteY12" fmla="*/ 1074059 h 1158482"/>
                  <a:gd name="connsiteX13" fmla="*/ 739916 w 1517156"/>
                  <a:gd name="connsiteY13" fmla="*/ 1074059 h 1158482"/>
                  <a:gd name="connsiteX14" fmla="*/ 648476 w 1517156"/>
                  <a:gd name="connsiteY14" fmla="*/ 1104539 h 1158482"/>
                  <a:gd name="connsiteX15" fmla="*/ 518936 w 1517156"/>
                  <a:gd name="connsiteY15" fmla="*/ 1127399 h 1158482"/>
                  <a:gd name="connsiteX16" fmla="*/ 412256 w 1517156"/>
                  <a:gd name="connsiteY16" fmla="*/ 1150259 h 1158482"/>
                  <a:gd name="connsiteX17" fmla="*/ 267476 w 1517156"/>
                  <a:gd name="connsiteY17" fmla="*/ 1142639 h 1158482"/>
                  <a:gd name="connsiteX18" fmla="*/ 115076 w 1517156"/>
                  <a:gd name="connsiteY18" fmla="*/ 1051199 h 1158482"/>
                  <a:gd name="connsiteX19" fmla="*/ 16016 w 1517156"/>
                  <a:gd name="connsiteY19" fmla="*/ 883559 h 1158482"/>
                  <a:gd name="connsiteX20" fmla="*/ 3316 w 1517156"/>
                  <a:gd name="connsiteY20" fmla="*/ 752749 h 1158482"/>
                  <a:gd name="connsiteX21" fmla="*/ 49036 w 1517156"/>
                  <a:gd name="connsiteY21" fmla="*/ 621939 h 1158482"/>
                  <a:gd name="connsiteX22" fmla="*/ 137936 w 1517156"/>
                  <a:gd name="connsiteY22" fmla="*/ 540659 h 1158482"/>
                  <a:gd name="connsiteX23" fmla="*/ 234456 w 1517156"/>
                  <a:gd name="connsiteY23" fmla="*/ 468904 h 1158482"/>
                  <a:gd name="connsiteX24" fmla="*/ 366536 w 1517156"/>
                  <a:gd name="connsiteY24" fmla="*/ 365399 h 1158482"/>
                  <a:gd name="connsiteX25" fmla="*/ 465596 w 1517156"/>
                  <a:gd name="connsiteY25" fmla="*/ 243479 h 1158482"/>
                  <a:gd name="connsiteX26" fmla="*/ 534176 w 1517156"/>
                  <a:gd name="connsiteY26" fmla="*/ 159659 h 1158482"/>
                  <a:gd name="connsiteX27" fmla="*/ 595136 w 1517156"/>
                  <a:gd name="connsiteY27" fmla="*/ 75839 h 1158482"/>
                  <a:gd name="connsiteX28" fmla="*/ 684036 w 1517156"/>
                  <a:gd name="connsiteY28" fmla="*/ 16149 h 1158482"/>
                  <a:gd name="connsiteX29" fmla="*/ 824371 w 1517156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47448 w 1516128"/>
                  <a:gd name="connsiteY14" fmla="*/ 1104539 h 1158482"/>
                  <a:gd name="connsiteX15" fmla="*/ 517908 w 1516128"/>
                  <a:gd name="connsiteY15" fmla="*/ 112739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47448 w 1516128"/>
                  <a:gd name="connsiteY14" fmla="*/ 11045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28398 w 1516128"/>
                  <a:gd name="connsiteY14" fmla="*/ 1101364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28398 w 1516128"/>
                  <a:gd name="connsiteY14" fmla="*/ 1101364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44273 w 1516128"/>
                  <a:gd name="connsiteY14" fmla="*/ 10918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8736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44273 w 1516128"/>
                  <a:gd name="connsiteY14" fmla="*/ 10918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23165"/>
                  <a:gd name="connsiteY0" fmla="*/ 4719 h 1158482"/>
                  <a:gd name="connsiteX1" fmla="*/ 959868 w 1523165"/>
                  <a:gd name="connsiteY1" fmla="*/ 83459 h 1158482"/>
                  <a:gd name="connsiteX2" fmla="*/ 1081788 w 1523165"/>
                  <a:gd name="connsiteY2" fmla="*/ 258719 h 1158482"/>
                  <a:gd name="connsiteX3" fmla="*/ 1203708 w 1523165"/>
                  <a:gd name="connsiteY3" fmla="*/ 388259 h 1158482"/>
                  <a:gd name="connsiteX4" fmla="*/ 1363728 w 1523165"/>
                  <a:gd name="connsiteY4" fmla="*/ 533039 h 1158482"/>
                  <a:gd name="connsiteX5" fmla="*/ 1464693 w 1523165"/>
                  <a:gd name="connsiteY5" fmla="*/ 618764 h 1158482"/>
                  <a:gd name="connsiteX6" fmla="*/ 1516128 w 1523165"/>
                  <a:gd name="connsiteY6" fmla="*/ 746399 h 1158482"/>
                  <a:gd name="connsiteX7" fmla="*/ 1516128 w 1523165"/>
                  <a:gd name="connsiteY7" fmla="*/ 887369 h 1158482"/>
                  <a:gd name="connsiteX8" fmla="*/ 1455168 w 1523165"/>
                  <a:gd name="connsiteY8" fmla="*/ 1035959 h 1158482"/>
                  <a:gd name="connsiteX9" fmla="*/ 1325628 w 1523165"/>
                  <a:gd name="connsiteY9" fmla="*/ 1135019 h 1158482"/>
                  <a:gd name="connsiteX10" fmla="*/ 1150368 w 1523165"/>
                  <a:gd name="connsiteY10" fmla="*/ 1157879 h 1158482"/>
                  <a:gd name="connsiteX11" fmla="*/ 1005588 w 1523165"/>
                  <a:gd name="connsiteY11" fmla="*/ 1119779 h 1158482"/>
                  <a:gd name="connsiteX12" fmla="*/ 853188 w 1523165"/>
                  <a:gd name="connsiteY12" fmla="*/ 1074059 h 1158482"/>
                  <a:gd name="connsiteX13" fmla="*/ 754763 w 1523165"/>
                  <a:gd name="connsiteY13" fmla="*/ 1070884 h 1158482"/>
                  <a:gd name="connsiteX14" fmla="*/ 644273 w 1523165"/>
                  <a:gd name="connsiteY14" fmla="*/ 1091839 h 1158482"/>
                  <a:gd name="connsiteX15" fmla="*/ 540133 w 1523165"/>
                  <a:gd name="connsiteY15" fmla="*/ 1121049 h 1158482"/>
                  <a:gd name="connsiteX16" fmla="*/ 411228 w 1523165"/>
                  <a:gd name="connsiteY16" fmla="*/ 1150259 h 1158482"/>
                  <a:gd name="connsiteX17" fmla="*/ 266448 w 1523165"/>
                  <a:gd name="connsiteY17" fmla="*/ 1142639 h 1158482"/>
                  <a:gd name="connsiteX18" fmla="*/ 114048 w 1523165"/>
                  <a:gd name="connsiteY18" fmla="*/ 1051199 h 1158482"/>
                  <a:gd name="connsiteX19" fmla="*/ 18163 w 1523165"/>
                  <a:gd name="connsiteY19" fmla="*/ 902609 h 1158482"/>
                  <a:gd name="connsiteX20" fmla="*/ 2288 w 1523165"/>
                  <a:gd name="connsiteY20" fmla="*/ 752749 h 1158482"/>
                  <a:gd name="connsiteX21" fmla="*/ 48008 w 1523165"/>
                  <a:gd name="connsiteY21" fmla="*/ 621939 h 1158482"/>
                  <a:gd name="connsiteX22" fmla="*/ 136908 w 1523165"/>
                  <a:gd name="connsiteY22" fmla="*/ 540659 h 1158482"/>
                  <a:gd name="connsiteX23" fmla="*/ 233428 w 1523165"/>
                  <a:gd name="connsiteY23" fmla="*/ 468904 h 1158482"/>
                  <a:gd name="connsiteX24" fmla="*/ 365508 w 1523165"/>
                  <a:gd name="connsiteY24" fmla="*/ 365399 h 1158482"/>
                  <a:gd name="connsiteX25" fmla="*/ 464568 w 1523165"/>
                  <a:gd name="connsiteY25" fmla="*/ 243479 h 1158482"/>
                  <a:gd name="connsiteX26" fmla="*/ 533148 w 1523165"/>
                  <a:gd name="connsiteY26" fmla="*/ 159659 h 1158482"/>
                  <a:gd name="connsiteX27" fmla="*/ 594108 w 1523165"/>
                  <a:gd name="connsiteY27" fmla="*/ 75839 h 1158482"/>
                  <a:gd name="connsiteX28" fmla="*/ 683008 w 1523165"/>
                  <a:gd name="connsiteY28" fmla="*/ 16149 h 1158482"/>
                  <a:gd name="connsiteX29" fmla="*/ 823343 w 1523165"/>
                  <a:gd name="connsiteY29" fmla="*/ 4719 h 1158482"/>
                  <a:gd name="connsiteX0" fmla="*/ 823343 w 1523165"/>
                  <a:gd name="connsiteY0" fmla="*/ 4719 h 1158482"/>
                  <a:gd name="connsiteX1" fmla="*/ 959868 w 1523165"/>
                  <a:gd name="connsiteY1" fmla="*/ 83459 h 1158482"/>
                  <a:gd name="connsiteX2" fmla="*/ 1081788 w 1523165"/>
                  <a:gd name="connsiteY2" fmla="*/ 258719 h 1158482"/>
                  <a:gd name="connsiteX3" fmla="*/ 1203708 w 1523165"/>
                  <a:gd name="connsiteY3" fmla="*/ 388259 h 1158482"/>
                  <a:gd name="connsiteX4" fmla="*/ 1363728 w 1523165"/>
                  <a:gd name="connsiteY4" fmla="*/ 533039 h 1158482"/>
                  <a:gd name="connsiteX5" fmla="*/ 1464693 w 1523165"/>
                  <a:gd name="connsiteY5" fmla="*/ 618764 h 1158482"/>
                  <a:gd name="connsiteX6" fmla="*/ 1516128 w 1523165"/>
                  <a:gd name="connsiteY6" fmla="*/ 746399 h 1158482"/>
                  <a:gd name="connsiteX7" fmla="*/ 1516128 w 1523165"/>
                  <a:gd name="connsiteY7" fmla="*/ 887369 h 1158482"/>
                  <a:gd name="connsiteX8" fmla="*/ 1455168 w 1523165"/>
                  <a:gd name="connsiteY8" fmla="*/ 1035959 h 1158482"/>
                  <a:gd name="connsiteX9" fmla="*/ 1325628 w 1523165"/>
                  <a:gd name="connsiteY9" fmla="*/ 1135019 h 1158482"/>
                  <a:gd name="connsiteX10" fmla="*/ 1150368 w 1523165"/>
                  <a:gd name="connsiteY10" fmla="*/ 1157879 h 1158482"/>
                  <a:gd name="connsiteX11" fmla="*/ 1005588 w 1523165"/>
                  <a:gd name="connsiteY11" fmla="*/ 1119779 h 1158482"/>
                  <a:gd name="connsiteX12" fmla="*/ 853188 w 1523165"/>
                  <a:gd name="connsiteY12" fmla="*/ 1074059 h 1158482"/>
                  <a:gd name="connsiteX13" fmla="*/ 754763 w 1523165"/>
                  <a:gd name="connsiteY13" fmla="*/ 1070884 h 1158482"/>
                  <a:gd name="connsiteX14" fmla="*/ 644273 w 1523165"/>
                  <a:gd name="connsiteY14" fmla="*/ 1091839 h 1158482"/>
                  <a:gd name="connsiteX15" fmla="*/ 540133 w 1523165"/>
                  <a:gd name="connsiteY15" fmla="*/ 1121049 h 1158482"/>
                  <a:gd name="connsiteX16" fmla="*/ 411228 w 1523165"/>
                  <a:gd name="connsiteY16" fmla="*/ 1150259 h 1158482"/>
                  <a:gd name="connsiteX17" fmla="*/ 266448 w 1523165"/>
                  <a:gd name="connsiteY17" fmla="*/ 1142639 h 1158482"/>
                  <a:gd name="connsiteX18" fmla="*/ 114048 w 1523165"/>
                  <a:gd name="connsiteY18" fmla="*/ 1051199 h 1158482"/>
                  <a:gd name="connsiteX19" fmla="*/ 18163 w 1523165"/>
                  <a:gd name="connsiteY19" fmla="*/ 902609 h 1158482"/>
                  <a:gd name="connsiteX20" fmla="*/ 2288 w 1523165"/>
                  <a:gd name="connsiteY20" fmla="*/ 752749 h 1158482"/>
                  <a:gd name="connsiteX21" fmla="*/ 48008 w 1523165"/>
                  <a:gd name="connsiteY21" fmla="*/ 621939 h 1158482"/>
                  <a:gd name="connsiteX22" fmla="*/ 136908 w 1523165"/>
                  <a:gd name="connsiteY22" fmla="*/ 540659 h 1158482"/>
                  <a:gd name="connsiteX23" fmla="*/ 233428 w 1523165"/>
                  <a:gd name="connsiteY23" fmla="*/ 468904 h 1158482"/>
                  <a:gd name="connsiteX24" fmla="*/ 365508 w 1523165"/>
                  <a:gd name="connsiteY24" fmla="*/ 365399 h 1158482"/>
                  <a:gd name="connsiteX25" fmla="*/ 464568 w 1523165"/>
                  <a:gd name="connsiteY25" fmla="*/ 253004 h 1158482"/>
                  <a:gd name="connsiteX26" fmla="*/ 533148 w 1523165"/>
                  <a:gd name="connsiteY26" fmla="*/ 159659 h 1158482"/>
                  <a:gd name="connsiteX27" fmla="*/ 594108 w 1523165"/>
                  <a:gd name="connsiteY27" fmla="*/ 75839 h 1158482"/>
                  <a:gd name="connsiteX28" fmla="*/ 683008 w 1523165"/>
                  <a:gd name="connsiteY28" fmla="*/ 16149 h 1158482"/>
                  <a:gd name="connsiteX29" fmla="*/ 823343 w 1523165"/>
                  <a:gd name="connsiteY29" fmla="*/ 4719 h 115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523165" h="1158482">
                    <a:moveTo>
                      <a:pt x="823343" y="4719"/>
                    </a:moveTo>
                    <a:cubicBezTo>
                      <a:pt x="869486" y="15937"/>
                      <a:pt x="916794" y="41126"/>
                      <a:pt x="959868" y="83459"/>
                    </a:cubicBezTo>
                    <a:cubicBezTo>
                      <a:pt x="1002942" y="125792"/>
                      <a:pt x="1041148" y="207919"/>
                      <a:pt x="1081788" y="258719"/>
                    </a:cubicBezTo>
                    <a:cubicBezTo>
                      <a:pt x="1122428" y="309519"/>
                      <a:pt x="1156718" y="342539"/>
                      <a:pt x="1203708" y="388259"/>
                    </a:cubicBezTo>
                    <a:cubicBezTo>
                      <a:pt x="1250698" y="433979"/>
                      <a:pt x="1320231" y="494622"/>
                      <a:pt x="1363728" y="533039"/>
                    </a:cubicBezTo>
                    <a:cubicBezTo>
                      <a:pt x="1407225" y="571456"/>
                      <a:pt x="1439293" y="583204"/>
                      <a:pt x="1464693" y="618764"/>
                    </a:cubicBezTo>
                    <a:cubicBezTo>
                      <a:pt x="1490093" y="654324"/>
                      <a:pt x="1507556" y="701632"/>
                      <a:pt x="1516128" y="746399"/>
                    </a:cubicBezTo>
                    <a:cubicBezTo>
                      <a:pt x="1524701" y="791167"/>
                      <a:pt x="1526288" y="839109"/>
                      <a:pt x="1516128" y="887369"/>
                    </a:cubicBezTo>
                    <a:cubicBezTo>
                      <a:pt x="1505968" y="935629"/>
                      <a:pt x="1486918" y="994684"/>
                      <a:pt x="1455168" y="1035959"/>
                    </a:cubicBezTo>
                    <a:cubicBezTo>
                      <a:pt x="1423418" y="1077234"/>
                      <a:pt x="1376428" y="1114699"/>
                      <a:pt x="1325628" y="1135019"/>
                    </a:cubicBezTo>
                    <a:cubicBezTo>
                      <a:pt x="1274828" y="1155339"/>
                      <a:pt x="1203708" y="1160419"/>
                      <a:pt x="1150368" y="1157879"/>
                    </a:cubicBezTo>
                    <a:cubicBezTo>
                      <a:pt x="1097028" y="1155339"/>
                      <a:pt x="1055118" y="1133749"/>
                      <a:pt x="1005588" y="1119779"/>
                    </a:cubicBezTo>
                    <a:cubicBezTo>
                      <a:pt x="956058" y="1105809"/>
                      <a:pt x="894992" y="1082208"/>
                      <a:pt x="853188" y="1074059"/>
                    </a:cubicBezTo>
                    <a:cubicBezTo>
                      <a:pt x="811384" y="1065910"/>
                      <a:pt x="789582" y="1067921"/>
                      <a:pt x="754763" y="1070884"/>
                    </a:cubicBezTo>
                    <a:cubicBezTo>
                      <a:pt x="719944" y="1073847"/>
                      <a:pt x="680045" y="1083478"/>
                      <a:pt x="644273" y="1091839"/>
                    </a:cubicBezTo>
                    <a:cubicBezTo>
                      <a:pt x="608501" y="1100200"/>
                      <a:pt x="578974" y="1111312"/>
                      <a:pt x="540133" y="1121049"/>
                    </a:cubicBezTo>
                    <a:cubicBezTo>
                      <a:pt x="501292" y="1130786"/>
                      <a:pt x="456842" y="1146661"/>
                      <a:pt x="411228" y="1150259"/>
                    </a:cubicBezTo>
                    <a:cubicBezTo>
                      <a:pt x="365614" y="1153857"/>
                      <a:pt x="315978" y="1159149"/>
                      <a:pt x="266448" y="1142639"/>
                    </a:cubicBezTo>
                    <a:cubicBezTo>
                      <a:pt x="216918" y="1126129"/>
                      <a:pt x="155429" y="1091204"/>
                      <a:pt x="114048" y="1051199"/>
                    </a:cubicBezTo>
                    <a:cubicBezTo>
                      <a:pt x="72667" y="1011194"/>
                      <a:pt x="36790" y="952351"/>
                      <a:pt x="18163" y="902609"/>
                    </a:cubicBezTo>
                    <a:cubicBezTo>
                      <a:pt x="-464" y="852867"/>
                      <a:pt x="-2686" y="799527"/>
                      <a:pt x="2288" y="752749"/>
                    </a:cubicBezTo>
                    <a:cubicBezTo>
                      <a:pt x="7262" y="705971"/>
                      <a:pt x="25571" y="657287"/>
                      <a:pt x="48008" y="621939"/>
                    </a:cubicBezTo>
                    <a:cubicBezTo>
                      <a:pt x="70445" y="586591"/>
                      <a:pt x="106005" y="566165"/>
                      <a:pt x="136908" y="540659"/>
                    </a:cubicBezTo>
                    <a:cubicBezTo>
                      <a:pt x="167811" y="515153"/>
                      <a:pt x="195328" y="498114"/>
                      <a:pt x="233428" y="468904"/>
                    </a:cubicBezTo>
                    <a:cubicBezTo>
                      <a:pt x="271528" y="439694"/>
                      <a:pt x="326985" y="401382"/>
                      <a:pt x="365508" y="365399"/>
                    </a:cubicBezTo>
                    <a:cubicBezTo>
                      <a:pt x="404031" y="329416"/>
                      <a:pt x="464568" y="253004"/>
                      <a:pt x="464568" y="253004"/>
                    </a:cubicBezTo>
                    <a:cubicBezTo>
                      <a:pt x="492508" y="218714"/>
                      <a:pt x="511558" y="189186"/>
                      <a:pt x="533148" y="159659"/>
                    </a:cubicBezTo>
                    <a:cubicBezTo>
                      <a:pt x="554738" y="130132"/>
                      <a:pt x="571248" y="98699"/>
                      <a:pt x="594108" y="75839"/>
                    </a:cubicBezTo>
                    <a:cubicBezTo>
                      <a:pt x="616968" y="52979"/>
                      <a:pt x="644802" y="28002"/>
                      <a:pt x="683008" y="16149"/>
                    </a:cubicBezTo>
                    <a:cubicBezTo>
                      <a:pt x="721214" y="4296"/>
                      <a:pt x="777200" y="-6499"/>
                      <a:pt x="823343" y="47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600"/>
              </a:p>
            </p:txBody>
          </p:sp>
          <p:sp>
            <p:nvSpPr>
              <p:cNvPr id="167" name="任意多边形 166"/>
              <p:cNvSpPr/>
              <p:nvPr/>
            </p:nvSpPr>
            <p:spPr>
              <a:xfrm>
                <a:off x="2337341" y="-521817"/>
                <a:ext cx="435388" cy="572008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35388" h="572008">
                    <a:moveTo>
                      <a:pt x="213842" y="64"/>
                    </a:moveTo>
                    <a:cubicBezTo>
                      <a:pt x="240300" y="1122"/>
                      <a:pt x="269934" y="12235"/>
                      <a:pt x="299567" y="31814"/>
                    </a:cubicBezTo>
                    <a:cubicBezTo>
                      <a:pt x="329200" y="51393"/>
                      <a:pt x="369946" y="84731"/>
                      <a:pt x="391642" y="117539"/>
                    </a:cubicBezTo>
                    <a:cubicBezTo>
                      <a:pt x="413338" y="150347"/>
                      <a:pt x="422863" y="191622"/>
                      <a:pt x="429742" y="228664"/>
                    </a:cubicBezTo>
                    <a:cubicBezTo>
                      <a:pt x="436621" y="265706"/>
                      <a:pt x="436621" y="301689"/>
                      <a:pt x="432917" y="339789"/>
                    </a:cubicBezTo>
                    <a:cubicBezTo>
                      <a:pt x="429213" y="377889"/>
                      <a:pt x="424450" y="424456"/>
                      <a:pt x="407517" y="457264"/>
                    </a:cubicBezTo>
                    <a:cubicBezTo>
                      <a:pt x="390584" y="490072"/>
                      <a:pt x="359892" y="517589"/>
                      <a:pt x="331317" y="536639"/>
                    </a:cubicBezTo>
                    <a:cubicBezTo>
                      <a:pt x="302742" y="555689"/>
                      <a:pt x="268875" y="568918"/>
                      <a:pt x="236067" y="571564"/>
                    </a:cubicBezTo>
                    <a:cubicBezTo>
                      <a:pt x="203259" y="574210"/>
                      <a:pt x="163571" y="564685"/>
                      <a:pt x="134467" y="552514"/>
                    </a:cubicBezTo>
                    <a:cubicBezTo>
                      <a:pt x="105363" y="540343"/>
                      <a:pt x="82609" y="526585"/>
                      <a:pt x="61442" y="498539"/>
                    </a:cubicBezTo>
                    <a:cubicBezTo>
                      <a:pt x="40275" y="470493"/>
                      <a:pt x="17521" y="422868"/>
                      <a:pt x="7467" y="384239"/>
                    </a:cubicBezTo>
                    <a:cubicBezTo>
                      <a:pt x="-2587" y="345610"/>
                      <a:pt x="59" y="301689"/>
                      <a:pt x="1117" y="266764"/>
                    </a:cubicBezTo>
                    <a:cubicBezTo>
                      <a:pt x="2175" y="231839"/>
                      <a:pt x="3234" y="204852"/>
                      <a:pt x="13817" y="174689"/>
                    </a:cubicBezTo>
                    <a:cubicBezTo>
                      <a:pt x="24400" y="144527"/>
                      <a:pt x="47154" y="110131"/>
                      <a:pt x="64617" y="85789"/>
                    </a:cubicBezTo>
                    <a:cubicBezTo>
                      <a:pt x="82080" y="61447"/>
                      <a:pt x="115946" y="39752"/>
                      <a:pt x="140817" y="25464"/>
                    </a:cubicBezTo>
                    <a:cubicBezTo>
                      <a:pt x="165688" y="11177"/>
                      <a:pt x="187384" y="-994"/>
                      <a:pt x="213842" y="6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600"/>
              </a:p>
            </p:txBody>
          </p:sp>
          <p:sp>
            <p:nvSpPr>
              <p:cNvPr id="168" name="任意多边形 167"/>
              <p:cNvSpPr/>
              <p:nvPr/>
            </p:nvSpPr>
            <p:spPr>
              <a:xfrm>
                <a:off x="2785554" y="-944550"/>
                <a:ext cx="412377" cy="574814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4762 w 436308"/>
                  <a:gd name="connsiteY0" fmla="*/ 64 h 572008"/>
                  <a:gd name="connsiteX1" fmla="*/ 300487 w 436308"/>
                  <a:gd name="connsiteY1" fmla="*/ 31814 h 572008"/>
                  <a:gd name="connsiteX2" fmla="*/ 392562 w 436308"/>
                  <a:gd name="connsiteY2" fmla="*/ 117539 h 572008"/>
                  <a:gd name="connsiteX3" fmla="*/ 430662 w 436308"/>
                  <a:gd name="connsiteY3" fmla="*/ 228664 h 572008"/>
                  <a:gd name="connsiteX4" fmla="*/ 433837 w 436308"/>
                  <a:gd name="connsiteY4" fmla="*/ 339789 h 572008"/>
                  <a:gd name="connsiteX5" fmla="*/ 408437 w 436308"/>
                  <a:gd name="connsiteY5" fmla="*/ 457264 h 572008"/>
                  <a:gd name="connsiteX6" fmla="*/ 332237 w 436308"/>
                  <a:gd name="connsiteY6" fmla="*/ 536639 h 572008"/>
                  <a:gd name="connsiteX7" fmla="*/ 236987 w 436308"/>
                  <a:gd name="connsiteY7" fmla="*/ 571564 h 572008"/>
                  <a:gd name="connsiteX8" fmla="*/ 135387 w 436308"/>
                  <a:gd name="connsiteY8" fmla="*/ 552514 h 572008"/>
                  <a:gd name="connsiteX9" fmla="*/ 62362 w 436308"/>
                  <a:gd name="connsiteY9" fmla="*/ 498539 h 572008"/>
                  <a:gd name="connsiteX10" fmla="*/ 8387 w 436308"/>
                  <a:gd name="connsiteY10" fmla="*/ 384239 h 572008"/>
                  <a:gd name="connsiteX11" fmla="*/ 2037 w 436308"/>
                  <a:gd name="connsiteY11" fmla="*/ 266764 h 572008"/>
                  <a:gd name="connsiteX12" fmla="*/ 27437 w 436308"/>
                  <a:gd name="connsiteY12" fmla="*/ 174689 h 572008"/>
                  <a:gd name="connsiteX13" fmla="*/ 65537 w 436308"/>
                  <a:gd name="connsiteY13" fmla="*/ 85789 h 572008"/>
                  <a:gd name="connsiteX14" fmla="*/ 141737 w 436308"/>
                  <a:gd name="connsiteY14" fmla="*/ 25464 h 572008"/>
                  <a:gd name="connsiteX15" fmla="*/ 214762 w 436308"/>
                  <a:gd name="connsiteY15" fmla="*/ 64 h 572008"/>
                  <a:gd name="connsiteX0" fmla="*/ 208537 w 430083"/>
                  <a:gd name="connsiteY0" fmla="*/ 64 h 572008"/>
                  <a:gd name="connsiteX1" fmla="*/ 294262 w 430083"/>
                  <a:gd name="connsiteY1" fmla="*/ 31814 h 572008"/>
                  <a:gd name="connsiteX2" fmla="*/ 386337 w 430083"/>
                  <a:gd name="connsiteY2" fmla="*/ 117539 h 572008"/>
                  <a:gd name="connsiteX3" fmla="*/ 424437 w 430083"/>
                  <a:gd name="connsiteY3" fmla="*/ 228664 h 572008"/>
                  <a:gd name="connsiteX4" fmla="*/ 427612 w 430083"/>
                  <a:gd name="connsiteY4" fmla="*/ 339789 h 572008"/>
                  <a:gd name="connsiteX5" fmla="*/ 402212 w 430083"/>
                  <a:gd name="connsiteY5" fmla="*/ 457264 h 572008"/>
                  <a:gd name="connsiteX6" fmla="*/ 326012 w 430083"/>
                  <a:gd name="connsiteY6" fmla="*/ 536639 h 572008"/>
                  <a:gd name="connsiteX7" fmla="*/ 230762 w 430083"/>
                  <a:gd name="connsiteY7" fmla="*/ 571564 h 572008"/>
                  <a:gd name="connsiteX8" fmla="*/ 129162 w 430083"/>
                  <a:gd name="connsiteY8" fmla="*/ 552514 h 572008"/>
                  <a:gd name="connsiteX9" fmla="*/ 56137 w 430083"/>
                  <a:gd name="connsiteY9" fmla="*/ 498539 h 572008"/>
                  <a:gd name="connsiteX10" fmla="*/ 2162 w 430083"/>
                  <a:gd name="connsiteY10" fmla="*/ 384239 h 572008"/>
                  <a:gd name="connsiteX11" fmla="*/ 11687 w 430083"/>
                  <a:gd name="connsiteY11" fmla="*/ 266764 h 572008"/>
                  <a:gd name="connsiteX12" fmla="*/ 21212 w 430083"/>
                  <a:gd name="connsiteY12" fmla="*/ 174689 h 572008"/>
                  <a:gd name="connsiteX13" fmla="*/ 59312 w 430083"/>
                  <a:gd name="connsiteY13" fmla="*/ 85789 h 572008"/>
                  <a:gd name="connsiteX14" fmla="*/ 135512 w 430083"/>
                  <a:gd name="connsiteY14" fmla="*/ 25464 h 572008"/>
                  <a:gd name="connsiteX15" fmla="*/ 208537 w 430083"/>
                  <a:gd name="connsiteY15" fmla="*/ 64 h 572008"/>
                  <a:gd name="connsiteX0" fmla="*/ 197124 w 418670"/>
                  <a:gd name="connsiteY0" fmla="*/ 64 h 572008"/>
                  <a:gd name="connsiteX1" fmla="*/ 282849 w 418670"/>
                  <a:gd name="connsiteY1" fmla="*/ 31814 h 572008"/>
                  <a:gd name="connsiteX2" fmla="*/ 374924 w 418670"/>
                  <a:gd name="connsiteY2" fmla="*/ 117539 h 572008"/>
                  <a:gd name="connsiteX3" fmla="*/ 413024 w 418670"/>
                  <a:gd name="connsiteY3" fmla="*/ 228664 h 572008"/>
                  <a:gd name="connsiteX4" fmla="*/ 416199 w 418670"/>
                  <a:gd name="connsiteY4" fmla="*/ 339789 h 572008"/>
                  <a:gd name="connsiteX5" fmla="*/ 390799 w 418670"/>
                  <a:gd name="connsiteY5" fmla="*/ 457264 h 572008"/>
                  <a:gd name="connsiteX6" fmla="*/ 314599 w 418670"/>
                  <a:gd name="connsiteY6" fmla="*/ 536639 h 572008"/>
                  <a:gd name="connsiteX7" fmla="*/ 219349 w 418670"/>
                  <a:gd name="connsiteY7" fmla="*/ 571564 h 572008"/>
                  <a:gd name="connsiteX8" fmla="*/ 117749 w 418670"/>
                  <a:gd name="connsiteY8" fmla="*/ 552514 h 572008"/>
                  <a:gd name="connsiteX9" fmla="*/ 44724 w 418670"/>
                  <a:gd name="connsiteY9" fmla="*/ 498539 h 572008"/>
                  <a:gd name="connsiteX10" fmla="*/ 6624 w 418670"/>
                  <a:gd name="connsiteY10" fmla="*/ 384239 h 572008"/>
                  <a:gd name="connsiteX11" fmla="*/ 274 w 418670"/>
                  <a:gd name="connsiteY11" fmla="*/ 266764 h 572008"/>
                  <a:gd name="connsiteX12" fmla="*/ 9799 w 418670"/>
                  <a:gd name="connsiteY12" fmla="*/ 174689 h 572008"/>
                  <a:gd name="connsiteX13" fmla="*/ 47899 w 418670"/>
                  <a:gd name="connsiteY13" fmla="*/ 85789 h 572008"/>
                  <a:gd name="connsiteX14" fmla="*/ 124099 w 418670"/>
                  <a:gd name="connsiteY14" fmla="*/ 25464 h 572008"/>
                  <a:gd name="connsiteX15" fmla="*/ 197124 w 418670"/>
                  <a:gd name="connsiteY15" fmla="*/ 64 h 572008"/>
                  <a:gd name="connsiteX0" fmla="*/ 197905 w 419451"/>
                  <a:gd name="connsiteY0" fmla="*/ 64 h 572047"/>
                  <a:gd name="connsiteX1" fmla="*/ 283630 w 419451"/>
                  <a:gd name="connsiteY1" fmla="*/ 31814 h 572047"/>
                  <a:gd name="connsiteX2" fmla="*/ 375705 w 419451"/>
                  <a:gd name="connsiteY2" fmla="*/ 117539 h 572047"/>
                  <a:gd name="connsiteX3" fmla="*/ 413805 w 419451"/>
                  <a:gd name="connsiteY3" fmla="*/ 228664 h 572047"/>
                  <a:gd name="connsiteX4" fmla="*/ 416980 w 419451"/>
                  <a:gd name="connsiteY4" fmla="*/ 339789 h 572047"/>
                  <a:gd name="connsiteX5" fmla="*/ 391580 w 419451"/>
                  <a:gd name="connsiteY5" fmla="*/ 457264 h 572047"/>
                  <a:gd name="connsiteX6" fmla="*/ 315380 w 419451"/>
                  <a:gd name="connsiteY6" fmla="*/ 536639 h 572047"/>
                  <a:gd name="connsiteX7" fmla="*/ 220130 w 419451"/>
                  <a:gd name="connsiteY7" fmla="*/ 571564 h 572047"/>
                  <a:gd name="connsiteX8" fmla="*/ 118530 w 419451"/>
                  <a:gd name="connsiteY8" fmla="*/ 552514 h 572047"/>
                  <a:gd name="connsiteX9" fmla="*/ 64555 w 419451"/>
                  <a:gd name="connsiteY9" fmla="*/ 492189 h 572047"/>
                  <a:gd name="connsiteX10" fmla="*/ 7405 w 419451"/>
                  <a:gd name="connsiteY10" fmla="*/ 384239 h 572047"/>
                  <a:gd name="connsiteX11" fmla="*/ 1055 w 419451"/>
                  <a:gd name="connsiteY11" fmla="*/ 266764 h 572047"/>
                  <a:gd name="connsiteX12" fmla="*/ 10580 w 419451"/>
                  <a:gd name="connsiteY12" fmla="*/ 174689 h 572047"/>
                  <a:gd name="connsiteX13" fmla="*/ 48680 w 419451"/>
                  <a:gd name="connsiteY13" fmla="*/ 85789 h 572047"/>
                  <a:gd name="connsiteX14" fmla="*/ 124880 w 419451"/>
                  <a:gd name="connsiteY14" fmla="*/ 25464 h 572047"/>
                  <a:gd name="connsiteX15" fmla="*/ 197905 w 419451"/>
                  <a:gd name="connsiteY15" fmla="*/ 64 h 572047"/>
                  <a:gd name="connsiteX0" fmla="*/ 197073 w 418619"/>
                  <a:gd name="connsiteY0" fmla="*/ 64 h 572047"/>
                  <a:gd name="connsiteX1" fmla="*/ 282798 w 418619"/>
                  <a:gd name="connsiteY1" fmla="*/ 31814 h 572047"/>
                  <a:gd name="connsiteX2" fmla="*/ 374873 w 418619"/>
                  <a:gd name="connsiteY2" fmla="*/ 117539 h 572047"/>
                  <a:gd name="connsiteX3" fmla="*/ 412973 w 418619"/>
                  <a:gd name="connsiteY3" fmla="*/ 228664 h 572047"/>
                  <a:gd name="connsiteX4" fmla="*/ 416148 w 418619"/>
                  <a:gd name="connsiteY4" fmla="*/ 339789 h 572047"/>
                  <a:gd name="connsiteX5" fmla="*/ 390748 w 418619"/>
                  <a:gd name="connsiteY5" fmla="*/ 457264 h 572047"/>
                  <a:gd name="connsiteX6" fmla="*/ 314548 w 418619"/>
                  <a:gd name="connsiteY6" fmla="*/ 536639 h 572047"/>
                  <a:gd name="connsiteX7" fmla="*/ 219298 w 418619"/>
                  <a:gd name="connsiteY7" fmla="*/ 571564 h 572047"/>
                  <a:gd name="connsiteX8" fmla="*/ 117698 w 418619"/>
                  <a:gd name="connsiteY8" fmla="*/ 552514 h 572047"/>
                  <a:gd name="connsiteX9" fmla="*/ 63723 w 418619"/>
                  <a:gd name="connsiteY9" fmla="*/ 492189 h 572047"/>
                  <a:gd name="connsiteX10" fmla="*/ 16098 w 418619"/>
                  <a:gd name="connsiteY10" fmla="*/ 384239 h 572047"/>
                  <a:gd name="connsiteX11" fmla="*/ 223 w 418619"/>
                  <a:gd name="connsiteY11" fmla="*/ 266764 h 572047"/>
                  <a:gd name="connsiteX12" fmla="*/ 9748 w 418619"/>
                  <a:gd name="connsiteY12" fmla="*/ 174689 h 572047"/>
                  <a:gd name="connsiteX13" fmla="*/ 47848 w 418619"/>
                  <a:gd name="connsiteY13" fmla="*/ 85789 h 572047"/>
                  <a:gd name="connsiteX14" fmla="*/ 124048 w 418619"/>
                  <a:gd name="connsiteY14" fmla="*/ 25464 h 572047"/>
                  <a:gd name="connsiteX15" fmla="*/ 197073 w 418619"/>
                  <a:gd name="connsiteY15" fmla="*/ 64 h 572047"/>
                  <a:gd name="connsiteX0" fmla="*/ 197073 w 418619"/>
                  <a:gd name="connsiteY0" fmla="*/ 64 h 571689"/>
                  <a:gd name="connsiteX1" fmla="*/ 282798 w 418619"/>
                  <a:gd name="connsiteY1" fmla="*/ 31814 h 571689"/>
                  <a:gd name="connsiteX2" fmla="*/ 374873 w 418619"/>
                  <a:gd name="connsiteY2" fmla="*/ 117539 h 571689"/>
                  <a:gd name="connsiteX3" fmla="*/ 412973 w 418619"/>
                  <a:gd name="connsiteY3" fmla="*/ 228664 h 571689"/>
                  <a:gd name="connsiteX4" fmla="*/ 416148 w 418619"/>
                  <a:gd name="connsiteY4" fmla="*/ 339789 h 571689"/>
                  <a:gd name="connsiteX5" fmla="*/ 390748 w 418619"/>
                  <a:gd name="connsiteY5" fmla="*/ 457264 h 571689"/>
                  <a:gd name="connsiteX6" fmla="*/ 314548 w 418619"/>
                  <a:gd name="connsiteY6" fmla="*/ 536639 h 571689"/>
                  <a:gd name="connsiteX7" fmla="*/ 219298 w 418619"/>
                  <a:gd name="connsiteY7" fmla="*/ 571564 h 571689"/>
                  <a:gd name="connsiteX8" fmla="*/ 130398 w 418619"/>
                  <a:gd name="connsiteY8" fmla="*/ 546164 h 571689"/>
                  <a:gd name="connsiteX9" fmla="*/ 63723 w 418619"/>
                  <a:gd name="connsiteY9" fmla="*/ 492189 h 571689"/>
                  <a:gd name="connsiteX10" fmla="*/ 16098 w 418619"/>
                  <a:gd name="connsiteY10" fmla="*/ 384239 h 571689"/>
                  <a:gd name="connsiteX11" fmla="*/ 223 w 418619"/>
                  <a:gd name="connsiteY11" fmla="*/ 266764 h 571689"/>
                  <a:gd name="connsiteX12" fmla="*/ 9748 w 418619"/>
                  <a:gd name="connsiteY12" fmla="*/ 174689 h 571689"/>
                  <a:gd name="connsiteX13" fmla="*/ 47848 w 418619"/>
                  <a:gd name="connsiteY13" fmla="*/ 85789 h 571689"/>
                  <a:gd name="connsiteX14" fmla="*/ 124048 w 418619"/>
                  <a:gd name="connsiteY14" fmla="*/ 25464 h 571689"/>
                  <a:gd name="connsiteX15" fmla="*/ 197073 w 418619"/>
                  <a:gd name="connsiteY15" fmla="*/ 64 h 571689"/>
                  <a:gd name="connsiteX0" fmla="*/ 197073 w 418619"/>
                  <a:gd name="connsiteY0" fmla="*/ 18 h 571643"/>
                  <a:gd name="connsiteX1" fmla="*/ 301848 w 418619"/>
                  <a:gd name="connsiteY1" fmla="*/ 28593 h 571643"/>
                  <a:gd name="connsiteX2" fmla="*/ 374873 w 418619"/>
                  <a:gd name="connsiteY2" fmla="*/ 117493 h 571643"/>
                  <a:gd name="connsiteX3" fmla="*/ 412973 w 418619"/>
                  <a:gd name="connsiteY3" fmla="*/ 228618 h 571643"/>
                  <a:gd name="connsiteX4" fmla="*/ 416148 w 418619"/>
                  <a:gd name="connsiteY4" fmla="*/ 339743 h 571643"/>
                  <a:gd name="connsiteX5" fmla="*/ 390748 w 418619"/>
                  <a:gd name="connsiteY5" fmla="*/ 457218 h 571643"/>
                  <a:gd name="connsiteX6" fmla="*/ 314548 w 418619"/>
                  <a:gd name="connsiteY6" fmla="*/ 536593 h 571643"/>
                  <a:gd name="connsiteX7" fmla="*/ 219298 w 418619"/>
                  <a:gd name="connsiteY7" fmla="*/ 571518 h 571643"/>
                  <a:gd name="connsiteX8" fmla="*/ 130398 w 418619"/>
                  <a:gd name="connsiteY8" fmla="*/ 546118 h 571643"/>
                  <a:gd name="connsiteX9" fmla="*/ 63723 w 418619"/>
                  <a:gd name="connsiteY9" fmla="*/ 492143 h 571643"/>
                  <a:gd name="connsiteX10" fmla="*/ 16098 w 418619"/>
                  <a:gd name="connsiteY10" fmla="*/ 384193 h 571643"/>
                  <a:gd name="connsiteX11" fmla="*/ 223 w 418619"/>
                  <a:gd name="connsiteY11" fmla="*/ 266718 h 571643"/>
                  <a:gd name="connsiteX12" fmla="*/ 9748 w 418619"/>
                  <a:gd name="connsiteY12" fmla="*/ 174643 h 571643"/>
                  <a:gd name="connsiteX13" fmla="*/ 47848 w 418619"/>
                  <a:gd name="connsiteY13" fmla="*/ 85743 h 571643"/>
                  <a:gd name="connsiteX14" fmla="*/ 124048 w 418619"/>
                  <a:gd name="connsiteY14" fmla="*/ 25418 h 571643"/>
                  <a:gd name="connsiteX15" fmla="*/ 197073 w 418619"/>
                  <a:gd name="connsiteY15" fmla="*/ 18 h 571643"/>
                  <a:gd name="connsiteX0" fmla="*/ 212948 w 418619"/>
                  <a:gd name="connsiteY0" fmla="*/ 14 h 574814"/>
                  <a:gd name="connsiteX1" fmla="*/ 301848 w 418619"/>
                  <a:gd name="connsiteY1" fmla="*/ 31764 h 574814"/>
                  <a:gd name="connsiteX2" fmla="*/ 374873 w 418619"/>
                  <a:gd name="connsiteY2" fmla="*/ 120664 h 574814"/>
                  <a:gd name="connsiteX3" fmla="*/ 412973 w 418619"/>
                  <a:gd name="connsiteY3" fmla="*/ 231789 h 574814"/>
                  <a:gd name="connsiteX4" fmla="*/ 416148 w 418619"/>
                  <a:gd name="connsiteY4" fmla="*/ 342914 h 574814"/>
                  <a:gd name="connsiteX5" fmla="*/ 390748 w 418619"/>
                  <a:gd name="connsiteY5" fmla="*/ 460389 h 574814"/>
                  <a:gd name="connsiteX6" fmla="*/ 314548 w 418619"/>
                  <a:gd name="connsiteY6" fmla="*/ 539764 h 574814"/>
                  <a:gd name="connsiteX7" fmla="*/ 219298 w 418619"/>
                  <a:gd name="connsiteY7" fmla="*/ 574689 h 574814"/>
                  <a:gd name="connsiteX8" fmla="*/ 130398 w 418619"/>
                  <a:gd name="connsiteY8" fmla="*/ 549289 h 574814"/>
                  <a:gd name="connsiteX9" fmla="*/ 63723 w 418619"/>
                  <a:gd name="connsiteY9" fmla="*/ 495314 h 574814"/>
                  <a:gd name="connsiteX10" fmla="*/ 16098 w 418619"/>
                  <a:gd name="connsiteY10" fmla="*/ 387364 h 574814"/>
                  <a:gd name="connsiteX11" fmla="*/ 223 w 418619"/>
                  <a:gd name="connsiteY11" fmla="*/ 269889 h 574814"/>
                  <a:gd name="connsiteX12" fmla="*/ 9748 w 418619"/>
                  <a:gd name="connsiteY12" fmla="*/ 177814 h 574814"/>
                  <a:gd name="connsiteX13" fmla="*/ 47848 w 418619"/>
                  <a:gd name="connsiteY13" fmla="*/ 88914 h 574814"/>
                  <a:gd name="connsiteX14" fmla="*/ 124048 w 418619"/>
                  <a:gd name="connsiteY14" fmla="*/ 28589 h 574814"/>
                  <a:gd name="connsiteX15" fmla="*/ 212948 w 418619"/>
                  <a:gd name="connsiteY15" fmla="*/ 14 h 574814"/>
                  <a:gd name="connsiteX0" fmla="*/ 213247 w 418918"/>
                  <a:gd name="connsiteY0" fmla="*/ 14 h 574814"/>
                  <a:gd name="connsiteX1" fmla="*/ 302147 w 418918"/>
                  <a:gd name="connsiteY1" fmla="*/ 31764 h 574814"/>
                  <a:gd name="connsiteX2" fmla="*/ 375172 w 418918"/>
                  <a:gd name="connsiteY2" fmla="*/ 120664 h 574814"/>
                  <a:gd name="connsiteX3" fmla="*/ 413272 w 418918"/>
                  <a:gd name="connsiteY3" fmla="*/ 231789 h 574814"/>
                  <a:gd name="connsiteX4" fmla="*/ 416447 w 418918"/>
                  <a:gd name="connsiteY4" fmla="*/ 342914 h 574814"/>
                  <a:gd name="connsiteX5" fmla="*/ 391047 w 418918"/>
                  <a:gd name="connsiteY5" fmla="*/ 460389 h 574814"/>
                  <a:gd name="connsiteX6" fmla="*/ 314847 w 418918"/>
                  <a:gd name="connsiteY6" fmla="*/ 539764 h 574814"/>
                  <a:gd name="connsiteX7" fmla="*/ 219597 w 418918"/>
                  <a:gd name="connsiteY7" fmla="*/ 574689 h 574814"/>
                  <a:gd name="connsiteX8" fmla="*/ 130697 w 418918"/>
                  <a:gd name="connsiteY8" fmla="*/ 549289 h 574814"/>
                  <a:gd name="connsiteX9" fmla="*/ 64022 w 418918"/>
                  <a:gd name="connsiteY9" fmla="*/ 495314 h 574814"/>
                  <a:gd name="connsiteX10" fmla="*/ 16397 w 418918"/>
                  <a:gd name="connsiteY10" fmla="*/ 387364 h 574814"/>
                  <a:gd name="connsiteX11" fmla="*/ 522 w 418918"/>
                  <a:gd name="connsiteY11" fmla="*/ 269889 h 574814"/>
                  <a:gd name="connsiteX12" fmla="*/ 10047 w 418918"/>
                  <a:gd name="connsiteY12" fmla="*/ 177814 h 574814"/>
                  <a:gd name="connsiteX13" fmla="*/ 67197 w 418918"/>
                  <a:gd name="connsiteY13" fmla="*/ 82564 h 574814"/>
                  <a:gd name="connsiteX14" fmla="*/ 124347 w 418918"/>
                  <a:gd name="connsiteY14" fmla="*/ 28589 h 574814"/>
                  <a:gd name="connsiteX15" fmla="*/ 213247 w 418918"/>
                  <a:gd name="connsiteY15" fmla="*/ 14 h 574814"/>
                  <a:gd name="connsiteX0" fmla="*/ 212840 w 418511"/>
                  <a:gd name="connsiteY0" fmla="*/ 14 h 574814"/>
                  <a:gd name="connsiteX1" fmla="*/ 301740 w 418511"/>
                  <a:gd name="connsiteY1" fmla="*/ 31764 h 574814"/>
                  <a:gd name="connsiteX2" fmla="*/ 374765 w 418511"/>
                  <a:gd name="connsiteY2" fmla="*/ 120664 h 574814"/>
                  <a:gd name="connsiteX3" fmla="*/ 412865 w 418511"/>
                  <a:gd name="connsiteY3" fmla="*/ 231789 h 574814"/>
                  <a:gd name="connsiteX4" fmla="*/ 416040 w 418511"/>
                  <a:gd name="connsiteY4" fmla="*/ 342914 h 574814"/>
                  <a:gd name="connsiteX5" fmla="*/ 390640 w 418511"/>
                  <a:gd name="connsiteY5" fmla="*/ 460389 h 574814"/>
                  <a:gd name="connsiteX6" fmla="*/ 314440 w 418511"/>
                  <a:gd name="connsiteY6" fmla="*/ 539764 h 574814"/>
                  <a:gd name="connsiteX7" fmla="*/ 219190 w 418511"/>
                  <a:gd name="connsiteY7" fmla="*/ 574689 h 574814"/>
                  <a:gd name="connsiteX8" fmla="*/ 130290 w 418511"/>
                  <a:gd name="connsiteY8" fmla="*/ 549289 h 574814"/>
                  <a:gd name="connsiteX9" fmla="*/ 63615 w 418511"/>
                  <a:gd name="connsiteY9" fmla="*/ 495314 h 574814"/>
                  <a:gd name="connsiteX10" fmla="*/ 15990 w 418511"/>
                  <a:gd name="connsiteY10" fmla="*/ 387364 h 574814"/>
                  <a:gd name="connsiteX11" fmla="*/ 115 w 418511"/>
                  <a:gd name="connsiteY11" fmla="*/ 269889 h 574814"/>
                  <a:gd name="connsiteX12" fmla="*/ 22340 w 418511"/>
                  <a:gd name="connsiteY12" fmla="*/ 171464 h 574814"/>
                  <a:gd name="connsiteX13" fmla="*/ 66790 w 418511"/>
                  <a:gd name="connsiteY13" fmla="*/ 82564 h 574814"/>
                  <a:gd name="connsiteX14" fmla="*/ 123940 w 418511"/>
                  <a:gd name="connsiteY14" fmla="*/ 28589 h 574814"/>
                  <a:gd name="connsiteX15" fmla="*/ 212840 w 418511"/>
                  <a:gd name="connsiteY15" fmla="*/ 14 h 574814"/>
                  <a:gd name="connsiteX0" fmla="*/ 206706 w 412377"/>
                  <a:gd name="connsiteY0" fmla="*/ 14 h 574814"/>
                  <a:gd name="connsiteX1" fmla="*/ 295606 w 412377"/>
                  <a:gd name="connsiteY1" fmla="*/ 31764 h 574814"/>
                  <a:gd name="connsiteX2" fmla="*/ 368631 w 412377"/>
                  <a:gd name="connsiteY2" fmla="*/ 120664 h 574814"/>
                  <a:gd name="connsiteX3" fmla="*/ 406731 w 412377"/>
                  <a:gd name="connsiteY3" fmla="*/ 231789 h 574814"/>
                  <a:gd name="connsiteX4" fmla="*/ 409906 w 412377"/>
                  <a:gd name="connsiteY4" fmla="*/ 342914 h 574814"/>
                  <a:gd name="connsiteX5" fmla="*/ 384506 w 412377"/>
                  <a:gd name="connsiteY5" fmla="*/ 460389 h 574814"/>
                  <a:gd name="connsiteX6" fmla="*/ 308306 w 412377"/>
                  <a:gd name="connsiteY6" fmla="*/ 539764 h 574814"/>
                  <a:gd name="connsiteX7" fmla="*/ 213056 w 412377"/>
                  <a:gd name="connsiteY7" fmla="*/ 574689 h 574814"/>
                  <a:gd name="connsiteX8" fmla="*/ 124156 w 412377"/>
                  <a:gd name="connsiteY8" fmla="*/ 549289 h 574814"/>
                  <a:gd name="connsiteX9" fmla="*/ 57481 w 412377"/>
                  <a:gd name="connsiteY9" fmla="*/ 495314 h 574814"/>
                  <a:gd name="connsiteX10" fmla="*/ 9856 w 412377"/>
                  <a:gd name="connsiteY10" fmla="*/ 387364 h 574814"/>
                  <a:gd name="connsiteX11" fmla="*/ 331 w 412377"/>
                  <a:gd name="connsiteY11" fmla="*/ 285764 h 574814"/>
                  <a:gd name="connsiteX12" fmla="*/ 16206 w 412377"/>
                  <a:gd name="connsiteY12" fmla="*/ 171464 h 574814"/>
                  <a:gd name="connsiteX13" fmla="*/ 60656 w 412377"/>
                  <a:gd name="connsiteY13" fmla="*/ 82564 h 574814"/>
                  <a:gd name="connsiteX14" fmla="*/ 117806 w 412377"/>
                  <a:gd name="connsiteY14" fmla="*/ 28589 h 574814"/>
                  <a:gd name="connsiteX15" fmla="*/ 206706 w 412377"/>
                  <a:gd name="connsiteY15" fmla="*/ 14 h 574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12377" h="574814">
                    <a:moveTo>
                      <a:pt x="206706" y="14"/>
                    </a:moveTo>
                    <a:cubicBezTo>
                      <a:pt x="236339" y="543"/>
                      <a:pt x="268619" y="11656"/>
                      <a:pt x="295606" y="31764"/>
                    </a:cubicBezTo>
                    <a:cubicBezTo>
                      <a:pt x="322594" y="51872"/>
                      <a:pt x="350110" y="87327"/>
                      <a:pt x="368631" y="120664"/>
                    </a:cubicBezTo>
                    <a:cubicBezTo>
                      <a:pt x="387152" y="154002"/>
                      <a:pt x="399852" y="194747"/>
                      <a:pt x="406731" y="231789"/>
                    </a:cubicBezTo>
                    <a:cubicBezTo>
                      <a:pt x="413610" y="268831"/>
                      <a:pt x="413610" y="304814"/>
                      <a:pt x="409906" y="342914"/>
                    </a:cubicBezTo>
                    <a:cubicBezTo>
                      <a:pt x="406202" y="381014"/>
                      <a:pt x="401439" y="427581"/>
                      <a:pt x="384506" y="460389"/>
                    </a:cubicBezTo>
                    <a:cubicBezTo>
                      <a:pt x="367573" y="493197"/>
                      <a:pt x="336881" y="520714"/>
                      <a:pt x="308306" y="539764"/>
                    </a:cubicBezTo>
                    <a:cubicBezTo>
                      <a:pt x="279731" y="558814"/>
                      <a:pt x="243748" y="573102"/>
                      <a:pt x="213056" y="574689"/>
                    </a:cubicBezTo>
                    <a:cubicBezTo>
                      <a:pt x="182364" y="576277"/>
                      <a:pt x="150085" y="562518"/>
                      <a:pt x="124156" y="549289"/>
                    </a:cubicBezTo>
                    <a:cubicBezTo>
                      <a:pt x="98227" y="536060"/>
                      <a:pt x="76531" y="522301"/>
                      <a:pt x="57481" y="495314"/>
                    </a:cubicBezTo>
                    <a:cubicBezTo>
                      <a:pt x="38431" y="468327"/>
                      <a:pt x="19381" y="422289"/>
                      <a:pt x="9856" y="387364"/>
                    </a:cubicBezTo>
                    <a:cubicBezTo>
                      <a:pt x="331" y="352439"/>
                      <a:pt x="-727" y="321747"/>
                      <a:pt x="331" y="285764"/>
                    </a:cubicBezTo>
                    <a:cubicBezTo>
                      <a:pt x="1389" y="249781"/>
                      <a:pt x="6152" y="205331"/>
                      <a:pt x="16206" y="171464"/>
                    </a:cubicBezTo>
                    <a:cubicBezTo>
                      <a:pt x="26260" y="137597"/>
                      <a:pt x="43193" y="106906"/>
                      <a:pt x="60656" y="82564"/>
                    </a:cubicBezTo>
                    <a:cubicBezTo>
                      <a:pt x="78119" y="58222"/>
                      <a:pt x="93464" y="42347"/>
                      <a:pt x="117806" y="28589"/>
                    </a:cubicBezTo>
                    <a:cubicBezTo>
                      <a:pt x="142148" y="14831"/>
                      <a:pt x="177073" y="-515"/>
                      <a:pt x="206706" y="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600"/>
              </a:p>
            </p:txBody>
          </p:sp>
          <p:sp>
            <p:nvSpPr>
              <p:cNvPr id="169" name="任意多边形 168"/>
              <p:cNvSpPr/>
              <p:nvPr/>
            </p:nvSpPr>
            <p:spPr>
              <a:xfrm rot="838629">
                <a:off x="3337617" y="-905880"/>
                <a:ext cx="428465" cy="544494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3842 w 435388"/>
                  <a:gd name="connsiteY0" fmla="*/ 64 h 553649"/>
                  <a:gd name="connsiteX1" fmla="*/ 299567 w 435388"/>
                  <a:gd name="connsiteY1" fmla="*/ 31814 h 553649"/>
                  <a:gd name="connsiteX2" fmla="*/ 391642 w 435388"/>
                  <a:gd name="connsiteY2" fmla="*/ 117539 h 553649"/>
                  <a:gd name="connsiteX3" fmla="*/ 429742 w 435388"/>
                  <a:gd name="connsiteY3" fmla="*/ 228664 h 553649"/>
                  <a:gd name="connsiteX4" fmla="*/ 432917 w 435388"/>
                  <a:gd name="connsiteY4" fmla="*/ 339789 h 553649"/>
                  <a:gd name="connsiteX5" fmla="*/ 407517 w 435388"/>
                  <a:gd name="connsiteY5" fmla="*/ 457264 h 553649"/>
                  <a:gd name="connsiteX6" fmla="*/ 331317 w 435388"/>
                  <a:gd name="connsiteY6" fmla="*/ 536639 h 553649"/>
                  <a:gd name="connsiteX7" fmla="*/ 236874 w 435388"/>
                  <a:gd name="connsiteY7" fmla="*/ 535373 h 553649"/>
                  <a:gd name="connsiteX8" fmla="*/ 134467 w 435388"/>
                  <a:gd name="connsiteY8" fmla="*/ 552514 h 553649"/>
                  <a:gd name="connsiteX9" fmla="*/ 61442 w 435388"/>
                  <a:gd name="connsiteY9" fmla="*/ 498539 h 553649"/>
                  <a:gd name="connsiteX10" fmla="*/ 7467 w 435388"/>
                  <a:gd name="connsiteY10" fmla="*/ 384239 h 553649"/>
                  <a:gd name="connsiteX11" fmla="*/ 1117 w 435388"/>
                  <a:gd name="connsiteY11" fmla="*/ 266764 h 553649"/>
                  <a:gd name="connsiteX12" fmla="*/ 13817 w 435388"/>
                  <a:gd name="connsiteY12" fmla="*/ 174689 h 553649"/>
                  <a:gd name="connsiteX13" fmla="*/ 64617 w 435388"/>
                  <a:gd name="connsiteY13" fmla="*/ 85789 h 553649"/>
                  <a:gd name="connsiteX14" fmla="*/ 140817 w 435388"/>
                  <a:gd name="connsiteY14" fmla="*/ 25464 h 553649"/>
                  <a:gd name="connsiteX15" fmla="*/ 213842 w 435388"/>
                  <a:gd name="connsiteY15" fmla="*/ 64 h 553649"/>
                  <a:gd name="connsiteX0" fmla="*/ 213842 w 435388"/>
                  <a:gd name="connsiteY0" fmla="*/ 64 h 553764"/>
                  <a:gd name="connsiteX1" fmla="*/ 299567 w 435388"/>
                  <a:gd name="connsiteY1" fmla="*/ 31814 h 553764"/>
                  <a:gd name="connsiteX2" fmla="*/ 391642 w 435388"/>
                  <a:gd name="connsiteY2" fmla="*/ 117539 h 553764"/>
                  <a:gd name="connsiteX3" fmla="*/ 429742 w 435388"/>
                  <a:gd name="connsiteY3" fmla="*/ 228664 h 553764"/>
                  <a:gd name="connsiteX4" fmla="*/ 432917 w 435388"/>
                  <a:gd name="connsiteY4" fmla="*/ 339789 h 553764"/>
                  <a:gd name="connsiteX5" fmla="*/ 407517 w 435388"/>
                  <a:gd name="connsiteY5" fmla="*/ 457264 h 553764"/>
                  <a:gd name="connsiteX6" fmla="*/ 311311 w 435388"/>
                  <a:gd name="connsiteY6" fmla="*/ 521988 h 553764"/>
                  <a:gd name="connsiteX7" fmla="*/ 236874 w 435388"/>
                  <a:gd name="connsiteY7" fmla="*/ 535373 h 553764"/>
                  <a:gd name="connsiteX8" fmla="*/ 134467 w 435388"/>
                  <a:gd name="connsiteY8" fmla="*/ 552514 h 553764"/>
                  <a:gd name="connsiteX9" fmla="*/ 61442 w 435388"/>
                  <a:gd name="connsiteY9" fmla="*/ 498539 h 553764"/>
                  <a:gd name="connsiteX10" fmla="*/ 7467 w 435388"/>
                  <a:gd name="connsiteY10" fmla="*/ 384239 h 553764"/>
                  <a:gd name="connsiteX11" fmla="*/ 1117 w 435388"/>
                  <a:gd name="connsiteY11" fmla="*/ 266764 h 553764"/>
                  <a:gd name="connsiteX12" fmla="*/ 13817 w 435388"/>
                  <a:gd name="connsiteY12" fmla="*/ 174689 h 553764"/>
                  <a:gd name="connsiteX13" fmla="*/ 64617 w 435388"/>
                  <a:gd name="connsiteY13" fmla="*/ 85789 h 553764"/>
                  <a:gd name="connsiteX14" fmla="*/ 140817 w 435388"/>
                  <a:gd name="connsiteY14" fmla="*/ 25464 h 553764"/>
                  <a:gd name="connsiteX15" fmla="*/ 213842 w 435388"/>
                  <a:gd name="connsiteY15" fmla="*/ 64 h 553764"/>
                  <a:gd name="connsiteX0" fmla="*/ 213842 w 437384"/>
                  <a:gd name="connsiteY0" fmla="*/ 64 h 553764"/>
                  <a:gd name="connsiteX1" fmla="*/ 299567 w 437384"/>
                  <a:gd name="connsiteY1" fmla="*/ 31814 h 553764"/>
                  <a:gd name="connsiteX2" fmla="*/ 391642 w 437384"/>
                  <a:gd name="connsiteY2" fmla="*/ 117539 h 553764"/>
                  <a:gd name="connsiteX3" fmla="*/ 429742 w 437384"/>
                  <a:gd name="connsiteY3" fmla="*/ 228664 h 553764"/>
                  <a:gd name="connsiteX4" fmla="*/ 432917 w 437384"/>
                  <a:gd name="connsiteY4" fmla="*/ 339789 h 553764"/>
                  <a:gd name="connsiteX5" fmla="*/ 379815 w 437384"/>
                  <a:gd name="connsiteY5" fmla="*/ 437984 h 553764"/>
                  <a:gd name="connsiteX6" fmla="*/ 311311 w 437384"/>
                  <a:gd name="connsiteY6" fmla="*/ 521988 h 553764"/>
                  <a:gd name="connsiteX7" fmla="*/ 236874 w 437384"/>
                  <a:gd name="connsiteY7" fmla="*/ 535373 h 553764"/>
                  <a:gd name="connsiteX8" fmla="*/ 134467 w 437384"/>
                  <a:gd name="connsiteY8" fmla="*/ 552514 h 553764"/>
                  <a:gd name="connsiteX9" fmla="*/ 61442 w 437384"/>
                  <a:gd name="connsiteY9" fmla="*/ 498539 h 553764"/>
                  <a:gd name="connsiteX10" fmla="*/ 7467 w 437384"/>
                  <a:gd name="connsiteY10" fmla="*/ 384239 h 553764"/>
                  <a:gd name="connsiteX11" fmla="*/ 1117 w 437384"/>
                  <a:gd name="connsiteY11" fmla="*/ 266764 h 553764"/>
                  <a:gd name="connsiteX12" fmla="*/ 13817 w 437384"/>
                  <a:gd name="connsiteY12" fmla="*/ 174689 h 553764"/>
                  <a:gd name="connsiteX13" fmla="*/ 64617 w 437384"/>
                  <a:gd name="connsiteY13" fmla="*/ 85789 h 553764"/>
                  <a:gd name="connsiteX14" fmla="*/ 140817 w 437384"/>
                  <a:gd name="connsiteY14" fmla="*/ 25464 h 553764"/>
                  <a:gd name="connsiteX15" fmla="*/ 213842 w 437384"/>
                  <a:gd name="connsiteY15" fmla="*/ 64 h 553764"/>
                  <a:gd name="connsiteX0" fmla="*/ 213842 w 436489"/>
                  <a:gd name="connsiteY0" fmla="*/ 64 h 553764"/>
                  <a:gd name="connsiteX1" fmla="*/ 299567 w 436489"/>
                  <a:gd name="connsiteY1" fmla="*/ 31814 h 553764"/>
                  <a:gd name="connsiteX2" fmla="*/ 391642 w 436489"/>
                  <a:gd name="connsiteY2" fmla="*/ 117539 h 553764"/>
                  <a:gd name="connsiteX3" fmla="*/ 429742 w 436489"/>
                  <a:gd name="connsiteY3" fmla="*/ 228664 h 553764"/>
                  <a:gd name="connsiteX4" fmla="*/ 432917 w 436489"/>
                  <a:gd name="connsiteY4" fmla="*/ 339789 h 553764"/>
                  <a:gd name="connsiteX5" fmla="*/ 392125 w 436489"/>
                  <a:gd name="connsiteY5" fmla="*/ 448007 h 553764"/>
                  <a:gd name="connsiteX6" fmla="*/ 311311 w 436489"/>
                  <a:gd name="connsiteY6" fmla="*/ 521988 h 553764"/>
                  <a:gd name="connsiteX7" fmla="*/ 236874 w 436489"/>
                  <a:gd name="connsiteY7" fmla="*/ 535373 h 553764"/>
                  <a:gd name="connsiteX8" fmla="*/ 134467 w 436489"/>
                  <a:gd name="connsiteY8" fmla="*/ 552514 h 553764"/>
                  <a:gd name="connsiteX9" fmla="*/ 61442 w 436489"/>
                  <a:gd name="connsiteY9" fmla="*/ 498539 h 553764"/>
                  <a:gd name="connsiteX10" fmla="*/ 7467 w 436489"/>
                  <a:gd name="connsiteY10" fmla="*/ 384239 h 553764"/>
                  <a:gd name="connsiteX11" fmla="*/ 1117 w 436489"/>
                  <a:gd name="connsiteY11" fmla="*/ 266764 h 553764"/>
                  <a:gd name="connsiteX12" fmla="*/ 13817 w 436489"/>
                  <a:gd name="connsiteY12" fmla="*/ 174689 h 553764"/>
                  <a:gd name="connsiteX13" fmla="*/ 64617 w 436489"/>
                  <a:gd name="connsiteY13" fmla="*/ 85789 h 553764"/>
                  <a:gd name="connsiteX14" fmla="*/ 140817 w 436489"/>
                  <a:gd name="connsiteY14" fmla="*/ 25464 h 553764"/>
                  <a:gd name="connsiteX15" fmla="*/ 213842 w 436489"/>
                  <a:gd name="connsiteY15" fmla="*/ 64 h 553764"/>
                  <a:gd name="connsiteX0" fmla="*/ 213842 w 430585"/>
                  <a:gd name="connsiteY0" fmla="*/ 64 h 553764"/>
                  <a:gd name="connsiteX1" fmla="*/ 299567 w 430585"/>
                  <a:gd name="connsiteY1" fmla="*/ 31814 h 553764"/>
                  <a:gd name="connsiteX2" fmla="*/ 391642 w 430585"/>
                  <a:gd name="connsiteY2" fmla="*/ 117539 h 553764"/>
                  <a:gd name="connsiteX3" fmla="*/ 429742 w 430585"/>
                  <a:gd name="connsiteY3" fmla="*/ 228664 h 553764"/>
                  <a:gd name="connsiteX4" fmla="*/ 415979 w 430585"/>
                  <a:gd name="connsiteY4" fmla="*/ 337461 h 553764"/>
                  <a:gd name="connsiteX5" fmla="*/ 392125 w 430585"/>
                  <a:gd name="connsiteY5" fmla="*/ 448007 h 553764"/>
                  <a:gd name="connsiteX6" fmla="*/ 311311 w 430585"/>
                  <a:gd name="connsiteY6" fmla="*/ 521988 h 553764"/>
                  <a:gd name="connsiteX7" fmla="*/ 236874 w 430585"/>
                  <a:gd name="connsiteY7" fmla="*/ 535373 h 553764"/>
                  <a:gd name="connsiteX8" fmla="*/ 134467 w 430585"/>
                  <a:gd name="connsiteY8" fmla="*/ 552514 h 553764"/>
                  <a:gd name="connsiteX9" fmla="*/ 61442 w 430585"/>
                  <a:gd name="connsiteY9" fmla="*/ 498539 h 553764"/>
                  <a:gd name="connsiteX10" fmla="*/ 7467 w 430585"/>
                  <a:gd name="connsiteY10" fmla="*/ 384239 h 553764"/>
                  <a:gd name="connsiteX11" fmla="*/ 1117 w 430585"/>
                  <a:gd name="connsiteY11" fmla="*/ 266764 h 553764"/>
                  <a:gd name="connsiteX12" fmla="*/ 13817 w 430585"/>
                  <a:gd name="connsiteY12" fmla="*/ 174689 h 553764"/>
                  <a:gd name="connsiteX13" fmla="*/ 64617 w 430585"/>
                  <a:gd name="connsiteY13" fmla="*/ 85789 h 553764"/>
                  <a:gd name="connsiteX14" fmla="*/ 140817 w 430585"/>
                  <a:gd name="connsiteY14" fmla="*/ 25464 h 553764"/>
                  <a:gd name="connsiteX15" fmla="*/ 213842 w 430585"/>
                  <a:gd name="connsiteY15" fmla="*/ 64 h 553764"/>
                  <a:gd name="connsiteX0" fmla="*/ 213842 w 435963"/>
                  <a:gd name="connsiteY0" fmla="*/ 64 h 553764"/>
                  <a:gd name="connsiteX1" fmla="*/ 299567 w 435963"/>
                  <a:gd name="connsiteY1" fmla="*/ 31814 h 553764"/>
                  <a:gd name="connsiteX2" fmla="*/ 391642 w 435963"/>
                  <a:gd name="connsiteY2" fmla="*/ 117539 h 553764"/>
                  <a:gd name="connsiteX3" fmla="*/ 429742 w 435963"/>
                  <a:gd name="connsiteY3" fmla="*/ 228664 h 553764"/>
                  <a:gd name="connsiteX4" fmla="*/ 432151 w 435963"/>
                  <a:gd name="connsiteY4" fmla="*/ 336708 h 553764"/>
                  <a:gd name="connsiteX5" fmla="*/ 392125 w 435963"/>
                  <a:gd name="connsiteY5" fmla="*/ 448007 h 553764"/>
                  <a:gd name="connsiteX6" fmla="*/ 311311 w 435963"/>
                  <a:gd name="connsiteY6" fmla="*/ 521988 h 553764"/>
                  <a:gd name="connsiteX7" fmla="*/ 236874 w 435963"/>
                  <a:gd name="connsiteY7" fmla="*/ 535373 h 553764"/>
                  <a:gd name="connsiteX8" fmla="*/ 134467 w 435963"/>
                  <a:gd name="connsiteY8" fmla="*/ 552514 h 553764"/>
                  <a:gd name="connsiteX9" fmla="*/ 61442 w 435963"/>
                  <a:gd name="connsiteY9" fmla="*/ 498539 h 553764"/>
                  <a:gd name="connsiteX10" fmla="*/ 7467 w 435963"/>
                  <a:gd name="connsiteY10" fmla="*/ 384239 h 553764"/>
                  <a:gd name="connsiteX11" fmla="*/ 1117 w 435963"/>
                  <a:gd name="connsiteY11" fmla="*/ 266764 h 553764"/>
                  <a:gd name="connsiteX12" fmla="*/ 13817 w 435963"/>
                  <a:gd name="connsiteY12" fmla="*/ 174689 h 553764"/>
                  <a:gd name="connsiteX13" fmla="*/ 64617 w 435963"/>
                  <a:gd name="connsiteY13" fmla="*/ 85789 h 553764"/>
                  <a:gd name="connsiteX14" fmla="*/ 140817 w 435963"/>
                  <a:gd name="connsiteY14" fmla="*/ 25464 h 553764"/>
                  <a:gd name="connsiteX15" fmla="*/ 213842 w 435963"/>
                  <a:gd name="connsiteY15" fmla="*/ 64 h 553764"/>
                  <a:gd name="connsiteX0" fmla="*/ 213842 w 445884"/>
                  <a:gd name="connsiteY0" fmla="*/ 64 h 553764"/>
                  <a:gd name="connsiteX1" fmla="*/ 299567 w 445884"/>
                  <a:gd name="connsiteY1" fmla="*/ 31814 h 553764"/>
                  <a:gd name="connsiteX2" fmla="*/ 391642 w 445884"/>
                  <a:gd name="connsiteY2" fmla="*/ 117539 h 553764"/>
                  <a:gd name="connsiteX3" fmla="*/ 443613 w 445884"/>
                  <a:gd name="connsiteY3" fmla="*/ 218668 h 553764"/>
                  <a:gd name="connsiteX4" fmla="*/ 432151 w 445884"/>
                  <a:gd name="connsiteY4" fmla="*/ 336708 h 553764"/>
                  <a:gd name="connsiteX5" fmla="*/ 392125 w 445884"/>
                  <a:gd name="connsiteY5" fmla="*/ 448007 h 553764"/>
                  <a:gd name="connsiteX6" fmla="*/ 311311 w 445884"/>
                  <a:gd name="connsiteY6" fmla="*/ 521988 h 553764"/>
                  <a:gd name="connsiteX7" fmla="*/ 236874 w 445884"/>
                  <a:gd name="connsiteY7" fmla="*/ 535373 h 553764"/>
                  <a:gd name="connsiteX8" fmla="*/ 134467 w 445884"/>
                  <a:gd name="connsiteY8" fmla="*/ 552514 h 553764"/>
                  <a:gd name="connsiteX9" fmla="*/ 61442 w 445884"/>
                  <a:gd name="connsiteY9" fmla="*/ 498539 h 553764"/>
                  <a:gd name="connsiteX10" fmla="*/ 7467 w 445884"/>
                  <a:gd name="connsiteY10" fmla="*/ 384239 h 553764"/>
                  <a:gd name="connsiteX11" fmla="*/ 1117 w 445884"/>
                  <a:gd name="connsiteY11" fmla="*/ 266764 h 553764"/>
                  <a:gd name="connsiteX12" fmla="*/ 13817 w 445884"/>
                  <a:gd name="connsiteY12" fmla="*/ 174689 h 553764"/>
                  <a:gd name="connsiteX13" fmla="*/ 64617 w 445884"/>
                  <a:gd name="connsiteY13" fmla="*/ 85789 h 553764"/>
                  <a:gd name="connsiteX14" fmla="*/ 140817 w 445884"/>
                  <a:gd name="connsiteY14" fmla="*/ 25464 h 553764"/>
                  <a:gd name="connsiteX15" fmla="*/ 213842 w 445884"/>
                  <a:gd name="connsiteY15" fmla="*/ 64 h 553764"/>
                  <a:gd name="connsiteX0" fmla="*/ 213842 w 446149"/>
                  <a:gd name="connsiteY0" fmla="*/ 64 h 553764"/>
                  <a:gd name="connsiteX1" fmla="*/ 299567 w 446149"/>
                  <a:gd name="connsiteY1" fmla="*/ 31814 h 553764"/>
                  <a:gd name="connsiteX2" fmla="*/ 387808 w 446149"/>
                  <a:gd name="connsiteY2" fmla="*/ 102134 h 553764"/>
                  <a:gd name="connsiteX3" fmla="*/ 443613 w 446149"/>
                  <a:gd name="connsiteY3" fmla="*/ 218668 h 553764"/>
                  <a:gd name="connsiteX4" fmla="*/ 432151 w 446149"/>
                  <a:gd name="connsiteY4" fmla="*/ 336708 h 553764"/>
                  <a:gd name="connsiteX5" fmla="*/ 392125 w 446149"/>
                  <a:gd name="connsiteY5" fmla="*/ 448007 h 553764"/>
                  <a:gd name="connsiteX6" fmla="*/ 311311 w 446149"/>
                  <a:gd name="connsiteY6" fmla="*/ 521988 h 553764"/>
                  <a:gd name="connsiteX7" fmla="*/ 236874 w 446149"/>
                  <a:gd name="connsiteY7" fmla="*/ 535373 h 553764"/>
                  <a:gd name="connsiteX8" fmla="*/ 134467 w 446149"/>
                  <a:gd name="connsiteY8" fmla="*/ 552514 h 553764"/>
                  <a:gd name="connsiteX9" fmla="*/ 61442 w 446149"/>
                  <a:gd name="connsiteY9" fmla="*/ 498539 h 553764"/>
                  <a:gd name="connsiteX10" fmla="*/ 7467 w 446149"/>
                  <a:gd name="connsiteY10" fmla="*/ 384239 h 553764"/>
                  <a:gd name="connsiteX11" fmla="*/ 1117 w 446149"/>
                  <a:gd name="connsiteY11" fmla="*/ 266764 h 553764"/>
                  <a:gd name="connsiteX12" fmla="*/ 13817 w 446149"/>
                  <a:gd name="connsiteY12" fmla="*/ 174689 h 553764"/>
                  <a:gd name="connsiteX13" fmla="*/ 64617 w 446149"/>
                  <a:gd name="connsiteY13" fmla="*/ 85789 h 553764"/>
                  <a:gd name="connsiteX14" fmla="*/ 140817 w 446149"/>
                  <a:gd name="connsiteY14" fmla="*/ 25464 h 553764"/>
                  <a:gd name="connsiteX15" fmla="*/ 213842 w 446149"/>
                  <a:gd name="connsiteY15" fmla="*/ 64 h 553764"/>
                  <a:gd name="connsiteX0" fmla="*/ 213842 w 446149"/>
                  <a:gd name="connsiteY0" fmla="*/ 5 h 553705"/>
                  <a:gd name="connsiteX1" fmla="*/ 317286 w 446149"/>
                  <a:gd name="connsiteY1" fmla="*/ 24072 h 553705"/>
                  <a:gd name="connsiteX2" fmla="*/ 387808 w 446149"/>
                  <a:gd name="connsiteY2" fmla="*/ 102075 h 553705"/>
                  <a:gd name="connsiteX3" fmla="*/ 443613 w 446149"/>
                  <a:gd name="connsiteY3" fmla="*/ 218609 h 553705"/>
                  <a:gd name="connsiteX4" fmla="*/ 432151 w 446149"/>
                  <a:gd name="connsiteY4" fmla="*/ 336649 h 553705"/>
                  <a:gd name="connsiteX5" fmla="*/ 392125 w 446149"/>
                  <a:gd name="connsiteY5" fmla="*/ 447948 h 553705"/>
                  <a:gd name="connsiteX6" fmla="*/ 311311 w 446149"/>
                  <a:gd name="connsiteY6" fmla="*/ 521929 h 553705"/>
                  <a:gd name="connsiteX7" fmla="*/ 236874 w 446149"/>
                  <a:gd name="connsiteY7" fmla="*/ 535314 h 553705"/>
                  <a:gd name="connsiteX8" fmla="*/ 134467 w 446149"/>
                  <a:gd name="connsiteY8" fmla="*/ 552455 h 553705"/>
                  <a:gd name="connsiteX9" fmla="*/ 61442 w 446149"/>
                  <a:gd name="connsiteY9" fmla="*/ 498480 h 553705"/>
                  <a:gd name="connsiteX10" fmla="*/ 7467 w 446149"/>
                  <a:gd name="connsiteY10" fmla="*/ 384180 h 553705"/>
                  <a:gd name="connsiteX11" fmla="*/ 1117 w 446149"/>
                  <a:gd name="connsiteY11" fmla="*/ 266705 h 553705"/>
                  <a:gd name="connsiteX12" fmla="*/ 13817 w 446149"/>
                  <a:gd name="connsiteY12" fmla="*/ 174630 h 553705"/>
                  <a:gd name="connsiteX13" fmla="*/ 64617 w 446149"/>
                  <a:gd name="connsiteY13" fmla="*/ 85730 h 553705"/>
                  <a:gd name="connsiteX14" fmla="*/ 140817 w 446149"/>
                  <a:gd name="connsiteY14" fmla="*/ 25405 h 553705"/>
                  <a:gd name="connsiteX15" fmla="*/ 213842 w 446149"/>
                  <a:gd name="connsiteY15" fmla="*/ 5 h 553705"/>
                  <a:gd name="connsiteX0" fmla="*/ 213842 w 445567"/>
                  <a:gd name="connsiteY0" fmla="*/ 5 h 553705"/>
                  <a:gd name="connsiteX1" fmla="*/ 317286 w 445567"/>
                  <a:gd name="connsiteY1" fmla="*/ 24072 h 553705"/>
                  <a:gd name="connsiteX2" fmla="*/ 396284 w 445567"/>
                  <a:gd name="connsiteY2" fmla="*/ 96694 h 553705"/>
                  <a:gd name="connsiteX3" fmla="*/ 443613 w 445567"/>
                  <a:gd name="connsiteY3" fmla="*/ 218609 h 553705"/>
                  <a:gd name="connsiteX4" fmla="*/ 432151 w 445567"/>
                  <a:gd name="connsiteY4" fmla="*/ 336649 h 553705"/>
                  <a:gd name="connsiteX5" fmla="*/ 392125 w 445567"/>
                  <a:gd name="connsiteY5" fmla="*/ 447948 h 553705"/>
                  <a:gd name="connsiteX6" fmla="*/ 311311 w 445567"/>
                  <a:gd name="connsiteY6" fmla="*/ 521929 h 553705"/>
                  <a:gd name="connsiteX7" fmla="*/ 236874 w 445567"/>
                  <a:gd name="connsiteY7" fmla="*/ 535314 h 553705"/>
                  <a:gd name="connsiteX8" fmla="*/ 134467 w 445567"/>
                  <a:gd name="connsiteY8" fmla="*/ 552455 h 553705"/>
                  <a:gd name="connsiteX9" fmla="*/ 61442 w 445567"/>
                  <a:gd name="connsiteY9" fmla="*/ 498480 h 553705"/>
                  <a:gd name="connsiteX10" fmla="*/ 7467 w 445567"/>
                  <a:gd name="connsiteY10" fmla="*/ 384180 h 553705"/>
                  <a:gd name="connsiteX11" fmla="*/ 1117 w 445567"/>
                  <a:gd name="connsiteY11" fmla="*/ 266705 h 553705"/>
                  <a:gd name="connsiteX12" fmla="*/ 13817 w 445567"/>
                  <a:gd name="connsiteY12" fmla="*/ 174630 h 553705"/>
                  <a:gd name="connsiteX13" fmla="*/ 64617 w 445567"/>
                  <a:gd name="connsiteY13" fmla="*/ 85730 h 553705"/>
                  <a:gd name="connsiteX14" fmla="*/ 140817 w 445567"/>
                  <a:gd name="connsiteY14" fmla="*/ 25405 h 553705"/>
                  <a:gd name="connsiteX15" fmla="*/ 213842 w 445567"/>
                  <a:gd name="connsiteY15" fmla="*/ 5 h 553705"/>
                  <a:gd name="connsiteX0" fmla="*/ 221552 w 445567"/>
                  <a:gd name="connsiteY0" fmla="*/ 2 h 562165"/>
                  <a:gd name="connsiteX1" fmla="*/ 317286 w 445567"/>
                  <a:gd name="connsiteY1" fmla="*/ 32532 h 562165"/>
                  <a:gd name="connsiteX2" fmla="*/ 396284 w 445567"/>
                  <a:gd name="connsiteY2" fmla="*/ 105154 h 562165"/>
                  <a:gd name="connsiteX3" fmla="*/ 443613 w 445567"/>
                  <a:gd name="connsiteY3" fmla="*/ 227069 h 562165"/>
                  <a:gd name="connsiteX4" fmla="*/ 432151 w 445567"/>
                  <a:gd name="connsiteY4" fmla="*/ 345109 h 562165"/>
                  <a:gd name="connsiteX5" fmla="*/ 392125 w 445567"/>
                  <a:gd name="connsiteY5" fmla="*/ 456408 h 562165"/>
                  <a:gd name="connsiteX6" fmla="*/ 311311 w 445567"/>
                  <a:gd name="connsiteY6" fmla="*/ 530389 h 562165"/>
                  <a:gd name="connsiteX7" fmla="*/ 236874 w 445567"/>
                  <a:gd name="connsiteY7" fmla="*/ 543774 h 562165"/>
                  <a:gd name="connsiteX8" fmla="*/ 134467 w 445567"/>
                  <a:gd name="connsiteY8" fmla="*/ 560915 h 562165"/>
                  <a:gd name="connsiteX9" fmla="*/ 61442 w 445567"/>
                  <a:gd name="connsiteY9" fmla="*/ 506940 h 562165"/>
                  <a:gd name="connsiteX10" fmla="*/ 7467 w 445567"/>
                  <a:gd name="connsiteY10" fmla="*/ 392640 h 562165"/>
                  <a:gd name="connsiteX11" fmla="*/ 1117 w 445567"/>
                  <a:gd name="connsiteY11" fmla="*/ 275165 h 562165"/>
                  <a:gd name="connsiteX12" fmla="*/ 13817 w 445567"/>
                  <a:gd name="connsiteY12" fmla="*/ 183090 h 562165"/>
                  <a:gd name="connsiteX13" fmla="*/ 64617 w 445567"/>
                  <a:gd name="connsiteY13" fmla="*/ 94190 h 562165"/>
                  <a:gd name="connsiteX14" fmla="*/ 140817 w 445567"/>
                  <a:gd name="connsiteY14" fmla="*/ 33865 h 562165"/>
                  <a:gd name="connsiteX15" fmla="*/ 221552 w 445567"/>
                  <a:gd name="connsiteY15" fmla="*/ 2 h 562165"/>
                  <a:gd name="connsiteX0" fmla="*/ 221552 w 445567"/>
                  <a:gd name="connsiteY0" fmla="*/ 266 h 562429"/>
                  <a:gd name="connsiteX1" fmla="*/ 317286 w 445567"/>
                  <a:gd name="connsiteY1" fmla="*/ 32796 h 562429"/>
                  <a:gd name="connsiteX2" fmla="*/ 396284 w 445567"/>
                  <a:gd name="connsiteY2" fmla="*/ 105418 h 562429"/>
                  <a:gd name="connsiteX3" fmla="*/ 443613 w 445567"/>
                  <a:gd name="connsiteY3" fmla="*/ 227333 h 562429"/>
                  <a:gd name="connsiteX4" fmla="*/ 432151 w 445567"/>
                  <a:gd name="connsiteY4" fmla="*/ 345373 h 562429"/>
                  <a:gd name="connsiteX5" fmla="*/ 392125 w 445567"/>
                  <a:gd name="connsiteY5" fmla="*/ 456672 h 562429"/>
                  <a:gd name="connsiteX6" fmla="*/ 311311 w 445567"/>
                  <a:gd name="connsiteY6" fmla="*/ 530653 h 562429"/>
                  <a:gd name="connsiteX7" fmla="*/ 236874 w 445567"/>
                  <a:gd name="connsiteY7" fmla="*/ 544038 h 562429"/>
                  <a:gd name="connsiteX8" fmla="*/ 134467 w 445567"/>
                  <a:gd name="connsiteY8" fmla="*/ 561179 h 562429"/>
                  <a:gd name="connsiteX9" fmla="*/ 61442 w 445567"/>
                  <a:gd name="connsiteY9" fmla="*/ 507204 h 562429"/>
                  <a:gd name="connsiteX10" fmla="*/ 7467 w 445567"/>
                  <a:gd name="connsiteY10" fmla="*/ 392904 h 562429"/>
                  <a:gd name="connsiteX11" fmla="*/ 1117 w 445567"/>
                  <a:gd name="connsiteY11" fmla="*/ 275429 h 562429"/>
                  <a:gd name="connsiteX12" fmla="*/ 13817 w 445567"/>
                  <a:gd name="connsiteY12" fmla="*/ 183354 h 562429"/>
                  <a:gd name="connsiteX13" fmla="*/ 64617 w 445567"/>
                  <a:gd name="connsiteY13" fmla="*/ 94454 h 562429"/>
                  <a:gd name="connsiteX14" fmla="*/ 137749 w 445567"/>
                  <a:gd name="connsiteY14" fmla="*/ 21805 h 562429"/>
                  <a:gd name="connsiteX15" fmla="*/ 221552 w 445567"/>
                  <a:gd name="connsiteY15" fmla="*/ 266 h 562429"/>
                  <a:gd name="connsiteX0" fmla="*/ 222613 w 446628"/>
                  <a:gd name="connsiteY0" fmla="*/ 266 h 562429"/>
                  <a:gd name="connsiteX1" fmla="*/ 318347 w 446628"/>
                  <a:gd name="connsiteY1" fmla="*/ 32796 h 562429"/>
                  <a:gd name="connsiteX2" fmla="*/ 397345 w 446628"/>
                  <a:gd name="connsiteY2" fmla="*/ 105418 h 562429"/>
                  <a:gd name="connsiteX3" fmla="*/ 444674 w 446628"/>
                  <a:gd name="connsiteY3" fmla="*/ 227333 h 562429"/>
                  <a:gd name="connsiteX4" fmla="*/ 433212 w 446628"/>
                  <a:gd name="connsiteY4" fmla="*/ 345373 h 562429"/>
                  <a:gd name="connsiteX5" fmla="*/ 393186 w 446628"/>
                  <a:gd name="connsiteY5" fmla="*/ 456672 h 562429"/>
                  <a:gd name="connsiteX6" fmla="*/ 312372 w 446628"/>
                  <a:gd name="connsiteY6" fmla="*/ 530653 h 562429"/>
                  <a:gd name="connsiteX7" fmla="*/ 237935 w 446628"/>
                  <a:gd name="connsiteY7" fmla="*/ 544038 h 562429"/>
                  <a:gd name="connsiteX8" fmla="*/ 135528 w 446628"/>
                  <a:gd name="connsiteY8" fmla="*/ 561179 h 562429"/>
                  <a:gd name="connsiteX9" fmla="*/ 62503 w 446628"/>
                  <a:gd name="connsiteY9" fmla="*/ 507204 h 562429"/>
                  <a:gd name="connsiteX10" fmla="*/ 8528 w 446628"/>
                  <a:gd name="connsiteY10" fmla="*/ 392904 h 562429"/>
                  <a:gd name="connsiteX11" fmla="*/ 2178 w 446628"/>
                  <a:gd name="connsiteY11" fmla="*/ 275429 h 562429"/>
                  <a:gd name="connsiteX12" fmla="*/ 29503 w 446628"/>
                  <a:gd name="connsiteY12" fmla="*/ 189530 h 562429"/>
                  <a:gd name="connsiteX13" fmla="*/ 65678 w 446628"/>
                  <a:gd name="connsiteY13" fmla="*/ 94454 h 562429"/>
                  <a:gd name="connsiteX14" fmla="*/ 138810 w 446628"/>
                  <a:gd name="connsiteY14" fmla="*/ 21805 h 562429"/>
                  <a:gd name="connsiteX15" fmla="*/ 222613 w 446628"/>
                  <a:gd name="connsiteY15" fmla="*/ 266 h 562429"/>
                  <a:gd name="connsiteX0" fmla="*/ 216517 w 440532"/>
                  <a:gd name="connsiteY0" fmla="*/ 266 h 562429"/>
                  <a:gd name="connsiteX1" fmla="*/ 312251 w 440532"/>
                  <a:gd name="connsiteY1" fmla="*/ 32796 h 562429"/>
                  <a:gd name="connsiteX2" fmla="*/ 391249 w 440532"/>
                  <a:gd name="connsiteY2" fmla="*/ 105418 h 562429"/>
                  <a:gd name="connsiteX3" fmla="*/ 438578 w 440532"/>
                  <a:gd name="connsiteY3" fmla="*/ 227333 h 562429"/>
                  <a:gd name="connsiteX4" fmla="*/ 427116 w 440532"/>
                  <a:gd name="connsiteY4" fmla="*/ 345373 h 562429"/>
                  <a:gd name="connsiteX5" fmla="*/ 387090 w 440532"/>
                  <a:gd name="connsiteY5" fmla="*/ 456672 h 562429"/>
                  <a:gd name="connsiteX6" fmla="*/ 306276 w 440532"/>
                  <a:gd name="connsiteY6" fmla="*/ 530653 h 562429"/>
                  <a:gd name="connsiteX7" fmla="*/ 231839 w 440532"/>
                  <a:gd name="connsiteY7" fmla="*/ 544038 h 562429"/>
                  <a:gd name="connsiteX8" fmla="*/ 129432 w 440532"/>
                  <a:gd name="connsiteY8" fmla="*/ 561179 h 562429"/>
                  <a:gd name="connsiteX9" fmla="*/ 56407 w 440532"/>
                  <a:gd name="connsiteY9" fmla="*/ 507204 h 562429"/>
                  <a:gd name="connsiteX10" fmla="*/ 2432 w 440532"/>
                  <a:gd name="connsiteY10" fmla="*/ 392904 h 562429"/>
                  <a:gd name="connsiteX11" fmla="*/ 10706 w 440532"/>
                  <a:gd name="connsiteY11" fmla="*/ 281604 h 562429"/>
                  <a:gd name="connsiteX12" fmla="*/ 23407 w 440532"/>
                  <a:gd name="connsiteY12" fmla="*/ 189530 h 562429"/>
                  <a:gd name="connsiteX13" fmla="*/ 59582 w 440532"/>
                  <a:gd name="connsiteY13" fmla="*/ 94454 h 562429"/>
                  <a:gd name="connsiteX14" fmla="*/ 132714 w 440532"/>
                  <a:gd name="connsiteY14" fmla="*/ 21805 h 562429"/>
                  <a:gd name="connsiteX15" fmla="*/ 216517 w 440532"/>
                  <a:gd name="connsiteY15" fmla="*/ 266 h 562429"/>
                  <a:gd name="connsiteX0" fmla="*/ 205849 w 429864"/>
                  <a:gd name="connsiteY0" fmla="*/ 266 h 562429"/>
                  <a:gd name="connsiteX1" fmla="*/ 301583 w 429864"/>
                  <a:gd name="connsiteY1" fmla="*/ 32796 h 562429"/>
                  <a:gd name="connsiteX2" fmla="*/ 380581 w 429864"/>
                  <a:gd name="connsiteY2" fmla="*/ 105418 h 562429"/>
                  <a:gd name="connsiteX3" fmla="*/ 427910 w 429864"/>
                  <a:gd name="connsiteY3" fmla="*/ 227333 h 562429"/>
                  <a:gd name="connsiteX4" fmla="*/ 416448 w 429864"/>
                  <a:gd name="connsiteY4" fmla="*/ 345373 h 562429"/>
                  <a:gd name="connsiteX5" fmla="*/ 376422 w 429864"/>
                  <a:gd name="connsiteY5" fmla="*/ 456672 h 562429"/>
                  <a:gd name="connsiteX6" fmla="*/ 295608 w 429864"/>
                  <a:gd name="connsiteY6" fmla="*/ 530653 h 562429"/>
                  <a:gd name="connsiteX7" fmla="*/ 221171 w 429864"/>
                  <a:gd name="connsiteY7" fmla="*/ 544038 h 562429"/>
                  <a:gd name="connsiteX8" fmla="*/ 118764 w 429864"/>
                  <a:gd name="connsiteY8" fmla="*/ 561179 h 562429"/>
                  <a:gd name="connsiteX9" fmla="*/ 45739 w 429864"/>
                  <a:gd name="connsiteY9" fmla="*/ 507204 h 562429"/>
                  <a:gd name="connsiteX10" fmla="*/ 10250 w 429864"/>
                  <a:gd name="connsiteY10" fmla="*/ 388303 h 562429"/>
                  <a:gd name="connsiteX11" fmla="*/ 38 w 429864"/>
                  <a:gd name="connsiteY11" fmla="*/ 281604 h 562429"/>
                  <a:gd name="connsiteX12" fmla="*/ 12739 w 429864"/>
                  <a:gd name="connsiteY12" fmla="*/ 189530 h 562429"/>
                  <a:gd name="connsiteX13" fmla="*/ 48914 w 429864"/>
                  <a:gd name="connsiteY13" fmla="*/ 94454 h 562429"/>
                  <a:gd name="connsiteX14" fmla="*/ 122046 w 429864"/>
                  <a:gd name="connsiteY14" fmla="*/ 21805 h 562429"/>
                  <a:gd name="connsiteX15" fmla="*/ 205849 w 429864"/>
                  <a:gd name="connsiteY15" fmla="*/ 266 h 562429"/>
                  <a:gd name="connsiteX0" fmla="*/ 205884 w 429899"/>
                  <a:gd name="connsiteY0" fmla="*/ 266 h 563512"/>
                  <a:gd name="connsiteX1" fmla="*/ 301618 w 429899"/>
                  <a:gd name="connsiteY1" fmla="*/ 32796 h 563512"/>
                  <a:gd name="connsiteX2" fmla="*/ 380616 w 429899"/>
                  <a:gd name="connsiteY2" fmla="*/ 105418 h 563512"/>
                  <a:gd name="connsiteX3" fmla="*/ 427945 w 429899"/>
                  <a:gd name="connsiteY3" fmla="*/ 227333 h 563512"/>
                  <a:gd name="connsiteX4" fmla="*/ 416483 w 429899"/>
                  <a:gd name="connsiteY4" fmla="*/ 345373 h 563512"/>
                  <a:gd name="connsiteX5" fmla="*/ 376457 w 429899"/>
                  <a:gd name="connsiteY5" fmla="*/ 456672 h 563512"/>
                  <a:gd name="connsiteX6" fmla="*/ 295643 w 429899"/>
                  <a:gd name="connsiteY6" fmla="*/ 530653 h 563512"/>
                  <a:gd name="connsiteX7" fmla="*/ 221206 w 429899"/>
                  <a:gd name="connsiteY7" fmla="*/ 544038 h 563512"/>
                  <a:gd name="connsiteX8" fmla="*/ 118799 w 429899"/>
                  <a:gd name="connsiteY8" fmla="*/ 561179 h 563512"/>
                  <a:gd name="connsiteX9" fmla="*/ 57345 w 429899"/>
                  <a:gd name="connsiteY9" fmla="*/ 487965 h 563512"/>
                  <a:gd name="connsiteX10" fmla="*/ 10285 w 429899"/>
                  <a:gd name="connsiteY10" fmla="*/ 388303 h 563512"/>
                  <a:gd name="connsiteX11" fmla="*/ 73 w 429899"/>
                  <a:gd name="connsiteY11" fmla="*/ 281604 h 563512"/>
                  <a:gd name="connsiteX12" fmla="*/ 12774 w 429899"/>
                  <a:gd name="connsiteY12" fmla="*/ 189530 h 563512"/>
                  <a:gd name="connsiteX13" fmla="*/ 48949 w 429899"/>
                  <a:gd name="connsiteY13" fmla="*/ 94454 h 563512"/>
                  <a:gd name="connsiteX14" fmla="*/ 122081 w 429899"/>
                  <a:gd name="connsiteY14" fmla="*/ 21805 h 563512"/>
                  <a:gd name="connsiteX15" fmla="*/ 205884 w 429899"/>
                  <a:gd name="connsiteY15" fmla="*/ 266 h 563512"/>
                  <a:gd name="connsiteX0" fmla="*/ 205884 w 429899"/>
                  <a:gd name="connsiteY0" fmla="*/ 266 h 546795"/>
                  <a:gd name="connsiteX1" fmla="*/ 301618 w 429899"/>
                  <a:gd name="connsiteY1" fmla="*/ 32796 h 546795"/>
                  <a:gd name="connsiteX2" fmla="*/ 380616 w 429899"/>
                  <a:gd name="connsiteY2" fmla="*/ 105418 h 546795"/>
                  <a:gd name="connsiteX3" fmla="*/ 427945 w 429899"/>
                  <a:gd name="connsiteY3" fmla="*/ 227333 h 546795"/>
                  <a:gd name="connsiteX4" fmla="*/ 416483 w 429899"/>
                  <a:gd name="connsiteY4" fmla="*/ 345373 h 546795"/>
                  <a:gd name="connsiteX5" fmla="*/ 376457 w 429899"/>
                  <a:gd name="connsiteY5" fmla="*/ 456672 h 546795"/>
                  <a:gd name="connsiteX6" fmla="*/ 295643 w 429899"/>
                  <a:gd name="connsiteY6" fmla="*/ 530653 h 546795"/>
                  <a:gd name="connsiteX7" fmla="*/ 221206 w 429899"/>
                  <a:gd name="connsiteY7" fmla="*/ 544038 h 546795"/>
                  <a:gd name="connsiteX8" fmla="*/ 133450 w 429899"/>
                  <a:gd name="connsiteY8" fmla="*/ 541173 h 546795"/>
                  <a:gd name="connsiteX9" fmla="*/ 57345 w 429899"/>
                  <a:gd name="connsiteY9" fmla="*/ 487965 h 546795"/>
                  <a:gd name="connsiteX10" fmla="*/ 10285 w 429899"/>
                  <a:gd name="connsiteY10" fmla="*/ 388303 h 546795"/>
                  <a:gd name="connsiteX11" fmla="*/ 73 w 429899"/>
                  <a:gd name="connsiteY11" fmla="*/ 281604 h 546795"/>
                  <a:gd name="connsiteX12" fmla="*/ 12774 w 429899"/>
                  <a:gd name="connsiteY12" fmla="*/ 189530 h 546795"/>
                  <a:gd name="connsiteX13" fmla="*/ 48949 w 429899"/>
                  <a:gd name="connsiteY13" fmla="*/ 94454 h 546795"/>
                  <a:gd name="connsiteX14" fmla="*/ 122081 w 429899"/>
                  <a:gd name="connsiteY14" fmla="*/ 21805 h 546795"/>
                  <a:gd name="connsiteX15" fmla="*/ 205884 w 429899"/>
                  <a:gd name="connsiteY15" fmla="*/ 266 h 546795"/>
                  <a:gd name="connsiteX0" fmla="*/ 205884 w 429899"/>
                  <a:gd name="connsiteY0" fmla="*/ 266 h 544407"/>
                  <a:gd name="connsiteX1" fmla="*/ 301618 w 429899"/>
                  <a:gd name="connsiteY1" fmla="*/ 32796 h 544407"/>
                  <a:gd name="connsiteX2" fmla="*/ 380616 w 429899"/>
                  <a:gd name="connsiteY2" fmla="*/ 105418 h 544407"/>
                  <a:gd name="connsiteX3" fmla="*/ 427945 w 429899"/>
                  <a:gd name="connsiteY3" fmla="*/ 227333 h 544407"/>
                  <a:gd name="connsiteX4" fmla="*/ 416483 w 429899"/>
                  <a:gd name="connsiteY4" fmla="*/ 345373 h 544407"/>
                  <a:gd name="connsiteX5" fmla="*/ 376457 w 429899"/>
                  <a:gd name="connsiteY5" fmla="*/ 456672 h 544407"/>
                  <a:gd name="connsiteX6" fmla="*/ 295643 w 429899"/>
                  <a:gd name="connsiteY6" fmla="*/ 530653 h 544407"/>
                  <a:gd name="connsiteX7" fmla="*/ 221206 w 429899"/>
                  <a:gd name="connsiteY7" fmla="*/ 544038 h 544407"/>
                  <a:gd name="connsiteX8" fmla="*/ 132697 w 429899"/>
                  <a:gd name="connsiteY8" fmla="*/ 525001 h 544407"/>
                  <a:gd name="connsiteX9" fmla="*/ 57345 w 429899"/>
                  <a:gd name="connsiteY9" fmla="*/ 487965 h 544407"/>
                  <a:gd name="connsiteX10" fmla="*/ 10285 w 429899"/>
                  <a:gd name="connsiteY10" fmla="*/ 388303 h 544407"/>
                  <a:gd name="connsiteX11" fmla="*/ 73 w 429899"/>
                  <a:gd name="connsiteY11" fmla="*/ 281604 h 544407"/>
                  <a:gd name="connsiteX12" fmla="*/ 12774 w 429899"/>
                  <a:gd name="connsiteY12" fmla="*/ 189530 h 544407"/>
                  <a:gd name="connsiteX13" fmla="*/ 48949 w 429899"/>
                  <a:gd name="connsiteY13" fmla="*/ 94454 h 544407"/>
                  <a:gd name="connsiteX14" fmla="*/ 122081 w 429899"/>
                  <a:gd name="connsiteY14" fmla="*/ 21805 h 544407"/>
                  <a:gd name="connsiteX15" fmla="*/ 205884 w 429899"/>
                  <a:gd name="connsiteY15" fmla="*/ 266 h 544407"/>
                  <a:gd name="connsiteX0" fmla="*/ 205884 w 429899"/>
                  <a:gd name="connsiteY0" fmla="*/ 266 h 544275"/>
                  <a:gd name="connsiteX1" fmla="*/ 301618 w 429899"/>
                  <a:gd name="connsiteY1" fmla="*/ 32796 h 544275"/>
                  <a:gd name="connsiteX2" fmla="*/ 380616 w 429899"/>
                  <a:gd name="connsiteY2" fmla="*/ 105418 h 544275"/>
                  <a:gd name="connsiteX3" fmla="*/ 427945 w 429899"/>
                  <a:gd name="connsiteY3" fmla="*/ 227333 h 544275"/>
                  <a:gd name="connsiteX4" fmla="*/ 416483 w 429899"/>
                  <a:gd name="connsiteY4" fmla="*/ 345373 h 544275"/>
                  <a:gd name="connsiteX5" fmla="*/ 376457 w 429899"/>
                  <a:gd name="connsiteY5" fmla="*/ 456672 h 544275"/>
                  <a:gd name="connsiteX6" fmla="*/ 295643 w 429899"/>
                  <a:gd name="connsiteY6" fmla="*/ 530653 h 544275"/>
                  <a:gd name="connsiteX7" fmla="*/ 221206 w 429899"/>
                  <a:gd name="connsiteY7" fmla="*/ 544038 h 544275"/>
                  <a:gd name="connsiteX8" fmla="*/ 131916 w 429899"/>
                  <a:gd name="connsiteY8" fmla="*/ 535011 h 544275"/>
                  <a:gd name="connsiteX9" fmla="*/ 57345 w 429899"/>
                  <a:gd name="connsiteY9" fmla="*/ 487965 h 544275"/>
                  <a:gd name="connsiteX10" fmla="*/ 10285 w 429899"/>
                  <a:gd name="connsiteY10" fmla="*/ 388303 h 544275"/>
                  <a:gd name="connsiteX11" fmla="*/ 73 w 429899"/>
                  <a:gd name="connsiteY11" fmla="*/ 281604 h 544275"/>
                  <a:gd name="connsiteX12" fmla="*/ 12774 w 429899"/>
                  <a:gd name="connsiteY12" fmla="*/ 189530 h 544275"/>
                  <a:gd name="connsiteX13" fmla="*/ 48949 w 429899"/>
                  <a:gd name="connsiteY13" fmla="*/ 94454 h 544275"/>
                  <a:gd name="connsiteX14" fmla="*/ 122081 w 429899"/>
                  <a:gd name="connsiteY14" fmla="*/ 21805 h 544275"/>
                  <a:gd name="connsiteX15" fmla="*/ 205884 w 429899"/>
                  <a:gd name="connsiteY15" fmla="*/ 266 h 544275"/>
                  <a:gd name="connsiteX0" fmla="*/ 205951 w 429966"/>
                  <a:gd name="connsiteY0" fmla="*/ 266 h 544449"/>
                  <a:gd name="connsiteX1" fmla="*/ 301685 w 429966"/>
                  <a:gd name="connsiteY1" fmla="*/ 32796 h 544449"/>
                  <a:gd name="connsiteX2" fmla="*/ 380683 w 429966"/>
                  <a:gd name="connsiteY2" fmla="*/ 105418 h 544449"/>
                  <a:gd name="connsiteX3" fmla="*/ 428012 w 429966"/>
                  <a:gd name="connsiteY3" fmla="*/ 227333 h 544449"/>
                  <a:gd name="connsiteX4" fmla="*/ 416550 w 429966"/>
                  <a:gd name="connsiteY4" fmla="*/ 345373 h 544449"/>
                  <a:gd name="connsiteX5" fmla="*/ 376524 w 429966"/>
                  <a:gd name="connsiteY5" fmla="*/ 456672 h 544449"/>
                  <a:gd name="connsiteX6" fmla="*/ 295710 w 429966"/>
                  <a:gd name="connsiteY6" fmla="*/ 530653 h 544449"/>
                  <a:gd name="connsiteX7" fmla="*/ 221273 w 429966"/>
                  <a:gd name="connsiteY7" fmla="*/ 544038 h 544449"/>
                  <a:gd name="connsiteX8" fmla="*/ 131983 w 429966"/>
                  <a:gd name="connsiteY8" fmla="*/ 535011 h 544449"/>
                  <a:gd name="connsiteX9" fmla="*/ 65122 w 429966"/>
                  <a:gd name="connsiteY9" fmla="*/ 479502 h 544449"/>
                  <a:gd name="connsiteX10" fmla="*/ 10352 w 429966"/>
                  <a:gd name="connsiteY10" fmla="*/ 388303 h 544449"/>
                  <a:gd name="connsiteX11" fmla="*/ 140 w 429966"/>
                  <a:gd name="connsiteY11" fmla="*/ 281604 h 544449"/>
                  <a:gd name="connsiteX12" fmla="*/ 12841 w 429966"/>
                  <a:gd name="connsiteY12" fmla="*/ 189530 h 544449"/>
                  <a:gd name="connsiteX13" fmla="*/ 49016 w 429966"/>
                  <a:gd name="connsiteY13" fmla="*/ 94454 h 544449"/>
                  <a:gd name="connsiteX14" fmla="*/ 122148 w 429966"/>
                  <a:gd name="connsiteY14" fmla="*/ 21805 h 544449"/>
                  <a:gd name="connsiteX15" fmla="*/ 205951 w 429966"/>
                  <a:gd name="connsiteY15" fmla="*/ 266 h 544449"/>
                  <a:gd name="connsiteX0" fmla="*/ 205953 w 429968"/>
                  <a:gd name="connsiteY0" fmla="*/ 266 h 544449"/>
                  <a:gd name="connsiteX1" fmla="*/ 301687 w 429968"/>
                  <a:gd name="connsiteY1" fmla="*/ 32796 h 544449"/>
                  <a:gd name="connsiteX2" fmla="*/ 380685 w 429968"/>
                  <a:gd name="connsiteY2" fmla="*/ 105418 h 544449"/>
                  <a:gd name="connsiteX3" fmla="*/ 428014 w 429968"/>
                  <a:gd name="connsiteY3" fmla="*/ 227333 h 544449"/>
                  <a:gd name="connsiteX4" fmla="*/ 416552 w 429968"/>
                  <a:gd name="connsiteY4" fmla="*/ 345373 h 544449"/>
                  <a:gd name="connsiteX5" fmla="*/ 376526 w 429968"/>
                  <a:gd name="connsiteY5" fmla="*/ 456672 h 544449"/>
                  <a:gd name="connsiteX6" fmla="*/ 295712 w 429968"/>
                  <a:gd name="connsiteY6" fmla="*/ 530653 h 544449"/>
                  <a:gd name="connsiteX7" fmla="*/ 221275 w 429968"/>
                  <a:gd name="connsiteY7" fmla="*/ 544038 h 544449"/>
                  <a:gd name="connsiteX8" fmla="*/ 131985 w 429968"/>
                  <a:gd name="connsiteY8" fmla="*/ 535011 h 544449"/>
                  <a:gd name="connsiteX9" fmla="*/ 65124 w 429968"/>
                  <a:gd name="connsiteY9" fmla="*/ 479502 h 544449"/>
                  <a:gd name="connsiteX10" fmla="*/ 19597 w 429968"/>
                  <a:gd name="connsiteY10" fmla="*/ 386002 h 544449"/>
                  <a:gd name="connsiteX11" fmla="*/ 142 w 429968"/>
                  <a:gd name="connsiteY11" fmla="*/ 281604 h 544449"/>
                  <a:gd name="connsiteX12" fmla="*/ 12843 w 429968"/>
                  <a:gd name="connsiteY12" fmla="*/ 189530 h 544449"/>
                  <a:gd name="connsiteX13" fmla="*/ 49018 w 429968"/>
                  <a:gd name="connsiteY13" fmla="*/ 94454 h 544449"/>
                  <a:gd name="connsiteX14" fmla="*/ 122150 w 429968"/>
                  <a:gd name="connsiteY14" fmla="*/ 21805 h 544449"/>
                  <a:gd name="connsiteX15" fmla="*/ 205953 w 429968"/>
                  <a:gd name="connsiteY15" fmla="*/ 266 h 544449"/>
                  <a:gd name="connsiteX0" fmla="*/ 204439 w 428454"/>
                  <a:gd name="connsiteY0" fmla="*/ 266 h 544449"/>
                  <a:gd name="connsiteX1" fmla="*/ 300173 w 428454"/>
                  <a:gd name="connsiteY1" fmla="*/ 32796 h 544449"/>
                  <a:gd name="connsiteX2" fmla="*/ 379171 w 428454"/>
                  <a:gd name="connsiteY2" fmla="*/ 105418 h 544449"/>
                  <a:gd name="connsiteX3" fmla="*/ 426500 w 428454"/>
                  <a:gd name="connsiteY3" fmla="*/ 227333 h 544449"/>
                  <a:gd name="connsiteX4" fmla="*/ 415038 w 428454"/>
                  <a:gd name="connsiteY4" fmla="*/ 345373 h 544449"/>
                  <a:gd name="connsiteX5" fmla="*/ 375012 w 428454"/>
                  <a:gd name="connsiteY5" fmla="*/ 456672 h 544449"/>
                  <a:gd name="connsiteX6" fmla="*/ 294198 w 428454"/>
                  <a:gd name="connsiteY6" fmla="*/ 530653 h 544449"/>
                  <a:gd name="connsiteX7" fmla="*/ 219761 w 428454"/>
                  <a:gd name="connsiteY7" fmla="*/ 544038 h 544449"/>
                  <a:gd name="connsiteX8" fmla="*/ 130471 w 428454"/>
                  <a:gd name="connsiteY8" fmla="*/ 535011 h 544449"/>
                  <a:gd name="connsiteX9" fmla="*/ 63610 w 428454"/>
                  <a:gd name="connsiteY9" fmla="*/ 479502 h 544449"/>
                  <a:gd name="connsiteX10" fmla="*/ 18083 w 428454"/>
                  <a:gd name="connsiteY10" fmla="*/ 386002 h 544449"/>
                  <a:gd name="connsiteX11" fmla="*/ 175 w 428454"/>
                  <a:gd name="connsiteY11" fmla="*/ 274675 h 544449"/>
                  <a:gd name="connsiteX12" fmla="*/ 11329 w 428454"/>
                  <a:gd name="connsiteY12" fmla="*/ 189530 h 544449"/>
                  <a:gd name="connsiteX13" fmla="*/ 47504 w 428454"/>
                  <a:gd name="connsiteY13" fmla="*/ 94454 h 544449"/>
                  <a:gd name="connsiteX14" fmla="*/ 120636 w 428454"/>
                  <a:gd name="connsiteY14" fmla="*/ 21805 h 544449"/>
                  <a:gd name="connsiteX15" fmla="*/ 204439 w 428454"/>
                  <a:gd name="connsiteY15" fmla="*/ 266 h 544449"/>
                  <a:gd name="connsiteX0" fmla="*/ 204450 w 428465"/>
                  <a:gd name="connsiteY0" fmla="*/ 311 h 544494"/>
                  <a:gd name="connsiteX1" fmla="*/ 300184 w 428465"/>
                  <a:gd name="connsiteY1" fmla="*/ 32841 h 544494"/>
                  <a:gd name="connsiteX2" fmla="*/ 379182 w 428465"/>
                  <a:gd name="connsiteY2" fmla="*/ 105463 h 544494"/>
                  <a:gd name="connsiteX3" fmla="*/ 426511 w 428465"/>
                  <a:gd name="connsiteY3" fmla="*/ 227378 h 544494"/>
                  <a:gd name="connsiteX4" fmla="*/ 415049 w 428465"/>
                  <a:gd name="connsiteY4" fmla="*/ 345418 h 544494"/>
                  <a:gd name="connsiteX5" fmla="*/ 375023 w 428465"/>
                  <a:gd name="connsiteY5" fmla="*/ 456717 h 544494"/>
                  <a:gd name="connsiteX6" fmla="*/ 294209 w 428465"/>
                  <a:gd name="connsiteY6" fmla="*/ 530698 h 544494"/>
                  <a:gd name="connsiteX7" fmla="*/ 219772 w 428465"/>
                  <a:gd name="connsiteY7" fmla="*/ 544083 h 544494"/>
                  <a:gd name="connsiteX8" fmla="*/ 130482 w 428465"/>
                  <a:gd name="connsiteY8" fmla="*/ 535056 h 544494"/>
                  <a:gd name="connsiteX9" fmla="*/ 63621 w 428465"/>
                  <a:gd name="connsiteY9" fmla="*/ 479547 h 544494"/>
                  <a:gd name="connsiteX10" fmla="*/ 18094 w 428465"/>
                  <a:gd name="connsiteY10" fmla="*/ 386047 h 544494"/>
                  <a:gd name="connsiteX11" fmla="*/ 186 w 428465"/>
                  <a:gd name="connsiteY11" fmla="*/ 274720 h 544494"/>
                  <a:gd name="connsiteX12" fmla="*/ 11340 w 428465"/>
                  <a:gd name="connsiteY12" fmla="*/ 189575 h 544494"/>
                  <a:gd name="connsiteX13" fmla="*/ 49816 w 428465"/>
                  <a:gd name="connsiteY13" fmla="*/ 103742 h 544494"/>
                  <a:gd name="connsiteX14" fmla="*/ 120647 w 428465"/>
                  <a:gd name="connsiteY14" fmla="*/ 21850 h 544494"/>
                  <a:gd name="connsiteX15" fmla="*/ 204450 w 428465"/>
                  <a:gd name="connsiteY15" fmla="*/ 311 h 544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28465" h="544494">
                    <a:moveTo>
                      <a:pt x="204450" y="311"/>
                    </a:moveTo>
                    <a:cubicBezTo>
                      <a:pt x="234373" y="2143"/>
                      <a:pt x="271062" y="15316"/>
                      <a:pt x="300184" y="32841"/>
                    </a:cubicBezTo>
                    <a:cubicBezTo>
                      <a:pt x="329306" y="50366"/>
                      <a:pt x="358128" y="73040"/>
                      <a:pt x="379182" y="105463"/>
                    </a:cubicBezTo>
                    <a:cubicBezTo>
                      <a:pt x="400237" y="137886"/>
                      <a:pt x="420533" y="187385"/>
                      <a:pt x="426511" y="227378"/>
                    </a:cubicBezTo>
                    <a:cubicBezTo>
                      <a:pt x="432489" y="267371"/>
                      <a:pt x="423630" y="307195"/>
                      <a:pt x="415049" y="345418"/>
                    </a:cubicBezTo>
                    <a:cubicBezTo>
                      <a:pt x="406468" y="383641"/>
                      <a:pt x="395163" y="425837"/>
                      <a:pt x="375023" y="456717"/>
                    </a:cubicBezTo>
                    <a:cubicBezTo>
                      <a:pt x="354883" y="487597"/>
                      <a:pt x="320084" y="516137"/>
                      <a:pt x="294209" y="530698"/>
                    </a:cubicBezTo>
                    <a:cubicBezTo>
                      <a:pt x="268334" y="545259"/>
                      <a:pt x="247060" y="543357"/>
                      <a:pt x="219772" y="544083"/>
                    </a:cubicBezTo>
                    <a:cubicBezTo>
                      <a:pt x="192484" y="544809"/>
                      <a:pt x="156507" y="545812"/>
                      <a:pt x="130482" y="535056"/>
                    </a:cubicBezTo>
                    <a:cubicBezTo>
                      <a:pt x="104457" y="524300"/>
                      <a:pt x="82352" y="504382"/>
                      <a:pt x="63621" y="479547"/>
                    </a:cubicBezTo>
                    <a:cubicBezTo>
                      <a:pt x="44890" y="454712"/>
                      <a:pt x="28666" y="420185"/>
                      <a:pt x="18094" y="386047"/>
                    </a:cubicBezTo>
                    <a:cubicBezTo>
                      <a:pt x="7522" y="351909"/>
                      <a:pt x="1312" y="307465"/>
                      <a:pt x="186" y="274720"/>
                    </a:cubicBezTo>
                    <a:cubicBezTo>
                      <a:pt x="-940" y="241975"/>
                      <a:pt x="3068" y="218071"/>
                      <a:pt x="11340" y="189575"/>
                    </a:cubicBezTo>
                    <a:cubicBezTo>
                      <a:pt x="19612" y="161079"/>
                      <a:pt x="32353" y="128084"/>
                      <a:pt x="49816" y="103742"/>
                    </a:cubicBezTo>
                    <a:cubicBezTo>
                      <a:pt x="67279" y="79400"/>
                      <a:pt x="94875" y="39089"/>
                      <a:pt x="120647" y="21850"/>
                    </a:cubicBezTo>
                    <a:cubicBezTo>
                      <a:pt x="146419" y="4612"/>
                      <a:pt x="174527" y="-1521"/>
                      <a:pt x="204450" y="31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600"/>
              </a:p>
            </p:txBody>
          </p:sp>
          <p:sp>
            <p:nvSpPr>
              <p:cNvPr id="170" name="任意多边形 169"/>
              <p:cNvSpPr/>
              <p:nvPr/>
            </p:nvSpPr>
            <p:spPr>
              <a:xfrm>
                <a:off x="3676870" y="-377896"/>
                <a:ext cx="428146" cy="534545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3842 w 435388"/>
                  <a:gd name="connsiteY0" fmla="*/ 273 h 559517"/>
                  <a:gd name="connsiteX1" fmla="*/ 299567 w 435388"/>
                  <a:gd name="connsiteY1" fmla="*/ 19323 h 559517"/>
                  <a:gd name="connsiteX2" fmla="*/ 391642 w 435388"/>
                  <a:gd name="connsiteY2" fmla="*/ 105048 h 559517"/>
                  <a:gd name="connsiteX3" fmla="*/ 429742 w 435388"/>
                  <a:gd name="connsiteY3" fmla="*/ 216173 h 559517"/>
                  <a:gd name="connsiteX4" fmla="*/ 432917 w 435388"/>
                  <a:gd name="connsiteY4" fmla="*/ 327298 h 559517"/>
                  <a:gd name="connsiteX5" fmla="*/ 407517 w 435388"/>
                  <a:gd name="connsiteY5" fmla="*/ 444773 h 559517"/>
                  <a:gd name="connsiteX6" fmla="*/ 331317 w 435388"/>
                  <a:gd name="connsiteY6" fmla="*/ 524148 h 559517"/>
                  <a:gd name="connsiteX7" fmla="*/ 236067 w 435388"/>
                  <a:gd name="connsiteY7" fmla="*/ 559073 h 559517"/>
                  <a:gd name="connsiteX8" fmla="*/ 134467 w 435388"/>
                  <a:gd name="connsiteY8" fmla="*/ 540023 h 559517"/>
                  <a:gd name="connsiteX9" fmla="*/ 61442 w 435388"/>
                  <a:gd name="connsiteY9" fmla="*/ 486048 h 559517"/>
                  <a:gd name="connsiteX10" fmla="*/ 7467 w 435388"/>
                  <a:gd name="connsiteY10" fmla="*/ 371748 h 559517"/>
                  <a:gd name="connsiteX11" fmla="*/ 1117 w 435388"/>
                  <a:gd name="connsiteY11" fmla="*/ 254273 h 559517"/>
                  <a:gd name="connsiteX12" fmla="*/ 13817 w 435388"/>
                  <a:gd name="connsiteY12" fmla="*/ 162198 h 559517"/>
                  <a:gd name="connsiteX13" fmla="*/ 64617 w 435388"/>
                  <a:gd name="connsiteY13" fmla="*/ 73298 h 559517"/>
                  <a:gd name="connsiteX14" fmla="*/ 140817 w 435388"/>
                  <a:gd name="connsiteY14" fmla="*/ 12973 h 559517"/>
                  <a:gd name="connsiteX15" fmla="*/ 213842 w 435388"/>
                  <a:gd name="connsiteY15" fmla="*/ 273 h 559517"/>
                  <a:gd name="connsiteX0" fmla="*/ 213842 w 435388"/>
                  <a:gd name="connsiteY0" fmla="*/ 273 h 559073"/>
                  <a:gd name="connsiteX1" fmla="*/ 299567 w 435388"/>
                  <a:gd name="connsiteY1" fmla="*/ 19323 h 559073"/>
                  <a:gd name="connsiteX2" fmla="*/ 391642 w 435388"/>
                  <a:gd name="connsiteY2" fmla="*/ 105048 h 559073"/>
                  <a:gd name="connsiteX3" fmla="*/ 429742 w 435388"/>
                  <a:gd name="connsiteY3" fmla="*/ 216173 h 559073"/>
                  <a:gd name="connsiteX4" fmla="*/ 432917 w 435388"/>
                  <a:gd name="connsiteY4" fmla="*/ 327298 h 559073"/>
                  <a:gd name="connsiteX5" fmla="*/ 407517 w 435388"/>
                  <a:gd name="connsiteY5" fmla="*/ 444773 h 559073"/>
                  <a:gd name="connsiteX6" fmla="*/ 331317 w 435388"/>
                  <a:gd name="connsiteY6" fmla="*/ 524148 h 559073"/>
                  <a:gd name="connsiteX7" fmla="*/ 236067 w 435388"/>
                  <a:gd name="connsiteY7" fmla="*/ 559073 h 559073"/>
                  <a:gd name="connsiteX8" fmla="*/ 134467 w 435388"/>
                  <a:gd name="connsiteY8" fmla="*/ 524148 h 559073"/>
                  <a:gd name="connsiteX9" fmla="*/ 61442 w 435388"/>
                  <a:gd name="connsiteY9" fmla="*/ 486048 h 559073"/>
                  <a:gd name="connsiteX10" fmla="*/ 7467 w 435388"/>
                  <a:gd name="connsiteY10" fmla="*/ 371748 h 559073"/>
                  <a:gd name="connsiteX11" fmla="*/ 1117 w 435388"/>
                  <a:gd name="connsiteY11" fmla="*/ 254273 h 559073"/>
                  <a:gd name="connsiteX12" fmla="*/ 13817 w 435388"/>
                  <a:gd name="connsiteY12" fmla="*/ 162198 h 559073"/>
                  <a:gd name="connsiteX13" fmla="*/ 64617 w 435388"/>
                  <a:gd name="connsiteY13" fmla="*/ 73298 h 559073"/>
                  <a:gd name="connsiteX14" fmla="*/ 140817 w 435388"/>
                  <a:gd name="connsiteY14" fmla="*/ 12973 h 559073"/>
                  <a:gd name="connsiteX15" fmla="*/ 213842 w 435388"/>
                  <a:gd name="connsiteY15" fmla="*/ 273 h 559073"/>
                  <a:gd name="connsiteX0" fmla="*/ 213842 w 435388"/>
                  <a:gd name="connsiteY0" fmla="*/ 273 h 534591"/>
                  <a:gd name="connsiteX1" fmla="*/ 299567 w 435388"/>
                  <a:gd name="connsiteY1" fmla="*/ 19323 h 534591"/>
                  <a:gd name="connsiteX2" fmla="*/ 391642 w 435388"/>
                  <a:gd name="connsiteY2" fmla="*/ 105048 h 534591"/>
                  <a:gd name="connsiteX3" fmla="*/ 429742 w 435388"/>
                  <a:gd name="connsiteY3" fmla="*/ 216173 h 534591"/>
                  <a:gd name="connsiteX4" fmla="*/ 432917 w 435388"/>
                  <a:gd name="connsiteY4" fmla="*/ 327298 h 534591"/>
                  <a:gd name="connsiteX5" fmla="*/ 407517 w 435388"/>
                  <a:gd name="connsiteY5" fmla="*/ 444773 h 534591"/>
                  <a:gd name="connsiteX6" fmla="*/ 331317 w 435388"/>
                  <a:gd name="connsiteY6" fmla="*/ 524148 h 534591"/>
                  <a:gd name="connsiteX7" fmla="*/ 239242 w 435388"/>
                  <a:gd name="connsiteY7" fmla="*/ 533673 h 534591"/>
                  <a:gd name="connsiteX8" fmla="*/ 134467 w 435388"/>
                  <a:gd name="connsiteY8" fmla="*/ 524148 h 534591"/>
                  <a:gd name="connsiteX9" fmla="*/ 61442 w 435388"/>
                  <a:gd name="connsiteY9" fmla="*/ 486048 h 534591"/>
                  <a:gd name="connsiteX10" fmla="*/ 7467 w 435388"/>
                  <a:gd name="connsiteY10" fmla="*/ 371748 h 534591"/>
                  <a:gd name="connsiteX11" fmla="*/ 1117 w 435388"/>
                  <a:gd name="connsiteY11" fmla="*/ 254273 h 534591"/>
                  <a:gd name="connsiteX12" fmla="*/ 13817 w 435388"/>
                  <a:gd name="connsiteY12" fmla="*/ 162198 h 534591"/>
                  <a:gd name="connsiteX13" fmla="*/ 64617 w 435388"/>
                  <a:gd name="connsiteY13" fmla="*/ 73298 h 534591"/>
                  <a:gd name="connsiteX14" fmla="*/ 140817 w 435388"/>
                  <a:gd name="connsiteY14" fmla="*/ 12973 h 534591"/>
                  <a:gd name="connsiteX15" fmla="*/ 213842 w 435388"/>
                  <a:gd name="connsiteY15" fmla="*/ 273 h 534591"/>
                  <a:gd name="connsiteX0" fmla="*/ 213842 w 435388"/>
                  <a:gd name="connsiteY0" fmla="*/ 273 h 535094"/>
                  <a:gd name="connsiteX1" fmla="*/ 299567 w 435388"/>
                  <a:gd name="connsiteY1" fmla="*/ 19323 h 535094"/>
                  <a:gd name="connsiteX2" fmla="*/ 391642 w 435388"/>
                  <a:gd name="connsiteY2" fmla="*/ 105048 h 535094"/>
                  <a:gd name="connsiteX3" fmla="*/ 429742 w 435388"/>
                  <a:gd name="connsiteY3" fmla="*/ 216173 h 535094"/>
                  <a:gd name="connsiteX4" fmla="*/ 432917 w 435388"/>
                  <a:gd name="connsiteY4" fmla="*/ 327298 h 535094"/>
                  <a:gd name="connsiteX5" fmla="*/ 407517 w 435388"/>
                  <a:gd name="connsiteY5" fmla="*/ 444773 h 535094"/>
                  <a:gd name="connsiteX6" fmla="*/ 324967 w 435388"/>
                  <a:gd name="connsiteY6" fmla="*/ 498748 h 535094"/>
                  <a:gd name="connsiteX7" fmla="*/ 239242 w 435388"/>
                  <a:gd name="connsiteY7" fmla="*/ 533673 h 535094"/>
                  <a:gd name="connsiteX8" fmla="*/ 134467 w 435388"/>
                  <a:gd name="connsiteY8" fmla="*/ 524148 h 535094"/>
                  <a:gd name="connsiteX9" fmla="*/ 61442 w 435388"/>
                  <a:gd name="connsiteY9" fmla="*/ 486048 h 535094"/>
                  <a:gd name="connsiteX10" fmla="*/ 7467 w 435388"/>
                  <a:gd name="connsiteY10" fmla="*/ 371748 h 535094"/>
                  <a:gd name="connsiteX11" fmla="*/ 1117 w 435388"/>
                  <a:gd name="connsiteY11" fmla="*/ 254273 h 535094"/>
                  <a:gd name="connsiteX12" fmla="*/ 13817 w 435388"/>
                  <a:gd name="connsiteY12" fmla="*/ 162198 h 535094"/>
                  <a:gd name="connsiteX13" fmla="*/ 64617 w 435388"/>
                  <a:gd name="connsiteY13" fmla="*/ 73298 h 535094"/>
                  <a:gd name="connsiteX14" fmla="*/ 140817 w 435388"/>
                  <a:gd name="connsiteY14" fmla="*/ 12973 h 535094"/>
                  <a:gd name="connsiteX15" fmla="*/ 213842 w 435388"/>
                  <a:gd name="connsiteY15" fmla="*/ 273 h 535094"/>
                  <a:gd name="connsiteX0" fmla="*/ 213842 w 435388"/>
                  <a:gd name="connsiteY0" fmla="*/ 273 h 534879"/>
                  <a:gd name="connsiteX1" fmla="*/ 299567 w 435388"/>
                  <a:gd name="connsiteY1" fmla="*/ 19323 h 534879"/>
                  <a:gd name="connsiteX2" fmla="*/ 391642 w 435388"/>
                  <a:gd name="connsiteY2" fmla="*/ 105048 h 534879"/>
                  <a:gd name="connsiteX3" fmla="*/ 429742 w 435388"/>
                  <a:gd name="connsiteY3" fmla="*/ 216173 h 534879"/>
                  <a:gd name="connsiteX4" fmla="*/ 432917 w 435388"/>
                  <a:gd name="connsiteY4" fmla="*/ 327298 h 534879"/>
                  <a:gd name="connsiteX5" fmla="*/ 407517 w 435388"/>
                  <a:gd name="connsiteY5" fmla="*/ 444773 h 534879"/>
                  <a:gd name="connsiteX6" fmla="*/ 334492 w 435388"/>
                  <a:gd name="connsiteY6" fmla="*/ 501923 h 534879"/>
                  <a:gd name="connsiteX7" fmla="*/ 239242 w 435388"/>
                  <a:gd name="connsiteY7" fmla="*/ 533673 h 534879"/>
                  <a:gd name="connsiteX8" fmla="*/ 134467 w 435388"/>
                  <a:gd name="connsiteY8" fmla="*/ 524148 h 534879"/>
                  <a:gd name="connsiteX9" fmla="*/ 61442 w 435388"/>
                  <a:gd name="connsiteY9" fmla="*/ 486048 h 534879"/>
                  <a:gd name="connsiteX10" fmla="*/ 7467 w 435388"/>
                  <a:gd name="connsiteY10" fmla="*/ 371748 h 534879"/>
                  <a:gd name="connsiteX11" fmla="*/ 1117 w 435388"/>
                  <a:gd name="connsiteY11" fmla="*/ 254273 h 534879"/>
                  <a:gd name="connsiteX12" fmla="*/ 13817 w 435388"/>
                  <a:gd name="connsiteY12" fmla="*/ 162198 h 534879"/>
                  <a:gd name="connsiteX13" fmla="*/ 64617 w 435388"/>
                  <a:gd name="connsiteY13" fmla="*/ 73298 h 534879"/>
                  <a:gd name="connsiteX14" fmla="*/ 140817 w 435388"/>
                  <a:gd name="connsiteY14" fmla="*/ 12973 h 534879"/>
                  <a:gd name="connsiteX15" fmla="*/ 213842 w 435388"/>
                  <a:gd name="connsiteY15" fmla="*/ 273 h 534879"/>
                  <a:gd name="connsiteX0" fmla="*/ 213842 w 436524"/>
                  <a:gd name="connsiteY0" fmla="*/ 273 h 534879"/>
                  <a:gd name="connsiteX1" fmla="*/ 299567 w 436524"/>
                  <a:gd name="connsiteY1" fmla="*/ 19323 h 534879"/>
                  <a:gd name="connsiteX2" fmla="*/ 391642 w 436524"/>
                  <a:gd name="connsiteY2" fmla="*/ 105048 h 534879"/>
                  <a:gd name="connsiteX3" fmla="*/ 429742 w 436524"/>
                  <a:gd name="connsiteY3" fmla="*/ 216173 h 534879"/>
                  <a:gd name="connsiteX4" fmla="*/ 432917 w 436524"/>
                  <a:gd name="connsiteY4" fmla="*/ 327298 h 534879"/>
                  <a:gd name="connsiteX5" fmla="*/ 391642 w 436524"/>
                  <a:gd name="connsiteY5" fmla="*/ 432073 h 534879"/>
                  <a:gd name="connsiteX6" fmla="*/ 334492 w 436524"/>
                  <a:gd name="connsiteY6" fmla="*/ 501923 h 534879"/>
                  <a:gd name="connsiteX7" fmla="*/ 239242 w 436524"/>
                  <a:gd name="connsiteY7" fmla="*/ 533673 h 534879"/>
                  <a:gd name="connsiteX8" fmla="*/ 134467 w 436524"/>
                  <a:gd name="connsiteY8" fmla="*/ 524148 h 534879"/>
                  <a:gd name="connsiteX9" fmla="*/ 61442 w 436524"/>
                  <a:gd name="connsiteY9" fmla="*/ 486048 h 534879"/>
                  <a:gd name="connsiteX10" fmla="*/ 7467 w 436524"/>
                  <a:gd name="connsiteY10" fmla="*/ 371748 h 534879"/>
                  <a:gd name="connsiteX11" fmla="*/ 1117 w 436524"/>
                  <a:gd name="connsiteY11" fmla="*/ 254273 h 534879"/>
                  <a:gd name="connsiteX12" fmla="*/ 13817 w 436524"/>
                  <a:gd name="connsiteY12" fmla="*/ 162198 h 534879"/>
                  <a:gd name="connsiteX13" fmla="*/ 64617 w 436524"/>
                  <a:gd name="connsiteY13" fmla="*/ 73298 h 534879"/>
                  <a:gd name="connsiteX14" fmla="*/ 140817 w 436524"/>
                  <a:gd name="connsiteY14" fmla="*/ 12973 h 534879"/>
                  <a:gd name="connsiteX15" fmla="*/ 213842 w 436524"/>
                  <a:gd name="connsiteY15" fmla="*/ 273 h 534879"/>
                  <a:gd name="connsiteX0" fmla="*/ 213842 w 435613"/>
                  <a:gd name="connsiteY0" fmla="*/ 273 h 534879"/>
                  <a:gd name="connsiteX1" fmla="*/ 299567 w 435613"/>
                  <a:gd name="connsiteY1" fmla="*/ 19323 h 534879"/>
                  <a:gd name="connsiteX2" fmla="*/ 391642 w 435613"/>
                  <a:gd name="connsiteY2" fmla="*/ 105048 h 534879"/>
                  <a:gd name="connsiteX3" fmla="*/ 429742 w 435613"/>
                  <a:gd name="connsiteY3" fmla="*/ 216173 h 534879"/>
                  <a:gd name="connsiteX4" fmla="*/ 432917 w 435613"/>
                  <a:gd name="connsiteY4" fmla="*/ 327298 h 534879"/>
                  <a:gd name="connsiteX5" fmla="*/ 404342 w 435613"/>
                  <a:gd name="connsiteY5" fmla="*/ 428898 h 534879"/>
                  <a:gd name="connsiteX6" fmla="*/ 334492 w 435613"/>
                  <a:gd name="connsiteY6" fmla="*/ 501923 h 534879"/>
                  <a:gd name="connsiteX7" fmla="*/ 239242 w 435613"/>
                  <a:gd name="connsiteY7" fmla="*/ 533673 h 534879"/>
                  <a:gd name="connsiteX8" fmla="*/ 134467 w 435613"/>
                  <a:gd name="connsiteY8" fmla="*/ 524148 h 534879"/>
                  <a:gd name="connsiteX9" fmla="*/ 61442 w 435613"/>
                  <a:gd name="connsiteY9" fmla="*/ 486048 h 534879"/>
                  <a:gd name="connsiteX10" fmla="*/ 7467 w 435613"/>
                  <a:gd name="connsiteY10" fmla="*/ 371748 h 534879"/>
                  <a:gd name="connsiteX11" fmla="*/ 1117 w 435613"/>
                  <a:gd name="connsiteY11" fmla="*/ 254273 h 534879"/>
                  <a:gd name="connsiteX12" fmla="*/ 13817 w 435613"/>
                  <a:gd name="connsiteY12" fmla="*/ 162198 h 534879"/>
                  <a:gd name="connsiteX13" fmla="*/ 64617 w 435613"/>
                  <a:gd name="connsiteY13" fmla="*/ 73298 h 534879"/>
                  <a:gd name="connsiteX14" fmla="*/ 140817 w 435613"/>
                  <a:gd name="connsiteY14" fmla="*/ 12973 h 534879"/>
                  <a:gd name="connsiteX15" fmla="*/ 213842 w 435613"/>
                  <a:gd name="connsiteY15" fmla="*/ 273 h 534879"/>
                  <a:gd name="connsiteX0" fmla="*/ 213431 w 435202"/>
                  <a:gd name="connsiteY0" fmla="*/ 273 h 535672"/>
                  <a:gd name="connsiteX1" fmla="*/ 299156 w 435202"/>
                  <a:gd name="connsiteY1" fmla="*/ 19323 h 535672"/>
                  <a:gd name="connsiteX2" fmla="*/ 391231 w 435202"/>
                  <a:gd name="connsiteY2" fmla="*/ 105048 h 535672"/>
                  <a:gd name="connsiteX3" fmla="*/ 429331 w 435202"/>
                  <a:gd name="connsiteY3" fmla="*/ 216173 h 535672"/>
                  <a:gd name="connsiteX4" fmla="*/ 432506 w 435202"/>
                  <a:gd name="connsiteY4" fmla="*/ 327298 h 535672"/>
                  <a:gd name="connsiteX5" fmla="*/ 403931 w 435202"/>
                  <a:gd name="connsiteY5" fmla="*/ 428898 h 535672"/>
                  <a:gd name="connsiteX6" fmla="*/ 334081 w 435202"/>
                  <a:gd name="connsiteY6" fmla="*/ 501923 h 535672"/>
                  <a:gd name="connsiteX7" fmla="*/ 238831 w 435202"/>
                  <a:gd name="connsiteY7" fmla="*/ 533673 h 535672"/>
                  <a:gd name="connsiteX8" fmla="*/ 134056 w 435202"/>
                  <a:gd name="connsiteY8" fmla="*/ 524148 h 535672"/>
                  <a:gd name="connsiteX9" fmla="*/ 51506 w 435202"/>
                  <a:gd name="connsiteY9" fmla="*/ 457473 h 535672"/>
                  <a:gd name="connsiteX10" fmla="*/ 7056 w 435202"/>
                  <a:gd name="connsiteY10" fmla="*/ 371748 h 535672"/>
                  <a:gd name="connsiteX11" fmla="*/ 706 w 435202"/>
                  <a:gd name="connsiteY11" fmla="*/ 254273 h 535672"/>
                  <a:gd name="connsiteX12" fmla="*/ 13406 w 435202"/>
                  <a:gd name="connsiteY12" fmla="*/ 162198 h 535672"/>
                  <a:gd name="connsiteX13" fmla="*/ 64206 w 435202"/>
                  <a:gd name="connsiteY13" fmla="*/ 73298 h 535672"/>
                  <a:gd name="connsiteX14" fmla="*/ 140406 w 435202"/>
                  <a:gd name="connsiteY14" fmla="*/ 12973 h 535672"/>
                  <a:gd name="connsiteX15" fmla="*/ 213431 w 435202"/>
                  <a:gd name="connsiteY15" fmla="*/ 273 h 535672"/>
                  <a:gd name="connsiteX0" fmla="*/ 213431 w 435202"/>
                  <a:gd name="connsiteY0" fmla="*/ 273 h 533730"/>
                  <a:gd name="connsiteX1" fmla="*/ 299156 w 435202"/>
                  <a:gd name="connsiteY1" fmla="*/ 19323 h 533730"/>
                  <a:gd name="connsiteX2" fmla="*/ 391231 w 435202"/>
                  <a:gd name="connsiteY2" fmla="*/ 105048 h 533730"/>
                  <a:gd name="connsiteX3" fmla="*/ 429331 w 435202"/>
                  <a:gd name="connsiteY3" fmla="*/ 216173 h 533730"/>
                  <a:gd name="connsiteX4" fmla="*/ 432506 w 435202"/>
                  <a:gd name="connsiteY4" fmla="*/ 327298 h 533730"/>
                  <a:gd name="connsiteX5" fmla="*/ 403931 w 435202"/>
                  <a:gd name="connsiteY5" fmla="*/ 428898 h 533730"/>
                  <a:gd name="connsiteX6" fmla="*/ 334081 w 435202"/>
                  <a:gd name="connsiteY6" fmla="*/ 501923 h 533730"/>
                  <a:gd name="connsiteX7" fmla="*/ 238831 w 435202"/>
                  <a:gd name="connsiteY7" fmla="*/ 533673 h 533730"/>
                  <a:gd name="connsiteX8" fmla="*/ 134056 w 435202"/>
                  <a:gd name="connsiteY8" fmla="*/ 508273 h 533730"/>
                  <a:gd name="connsiteX9" fmla="*/ 51506 w 435202"/>
                  <a:gd name="connsiteY9" fmla="*/ 457473 h 533730"/>
                  <a:gd name="connsiteX10" fmla="*/ 7056 w 435202"/>
                  <a:gd name="connsiteY10" fmla="*/ 371748 h 533730"/>
                  <a:gd name="connsiteX11" fmla="*/ 706 w 435202"/>
                  <a:gd name="connsiteY11" fmla="*/ 254273 h 533730"/>
                  <a:gd name="connsiteX12" fmla="*/ 13406 w 435202"/>
                  <a:gd name="connsiteY12" fmla="*/ 162198 h 533730"/>
                  <a:gd name="connsiteX13" fmla="*/ 64206 w 435202"/>
                  <a:gd name="connsiteY13" fmla="*/ 73298 h 533730"/>
                  <a:gd name="connsiteX14" fmla="*/ 140406 w 435202"/>
                  <a:gd name="connsiteY14" fmla="*/ 12973 h 533730"/>
                  <a:gd name="connsiteX15" fmla="*/ 213431 w 435202"/>
                  <a:gd name="connsiteY15" fmla="*/ 273 h 533730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71748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46348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62223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07765 w 429536"/>
                  <a:gd name="connsiteY0" fmla="*/ 273 h 534818"/>
                  <a:gd name="connsiteX1" fmla="*/ 293490 w 429536"/>
                  <a:gd name="connsiteY1" fmla="*/ 19323 h 534818"/>
                  <a:gd name="connsiteX2" fmla="*/ 385565 w 429536"/>
                  <a:gd name="connsiteY2" fmla="*/ 105048 h 534818"/>
                  <a:gd name="connsiteX3" fmla="*/ 423665 w 429536"/>
                  <a:gd name="connsiteY3" fmla="*/ 216173 h 534818"/>
                  <a:gd name="connsiteX4" fmla="*/ 426840 w 429536"/>
                  <a:gd name="connsiteY4" fmla="*/ 327298 h 534818"/>
                  <a:gd name="connsiteX5" fmla="*/ 398265 w 429536"/>
                  <a:gd name="connsiteY5" fmla="*/ 428898 h 534818"/>
                  <a:gd name="connsiteX6" fmla="*/ 328415 w 429536"/>
                  <a:gd name="connsiteY6" fmla="*/ 501923 h 534818"/>
                  <a:gd name="connsiteX7" fmla="*/ 233165 w 429536"/>
                  <a:gd name="connsiteY7" fmla="*/ 533673 h 534818"/>
                  <a:gd name="connsiteX8" fmla="*/ 128390 w 429536"/>
                  <a:gd name="connsiteY8" fmla="*/ 520973 h 534818"/>
                  <a:gd name="connsiteX9" fmla="*/ 45840 w 429536"/>
                  <a:gd name="connsiteY9" fmla="*/ 457473 h 534818"/>
                  <a:gd name="connsiteX10" fmla="*/ 1390 w 429536"/>
                  <a:gd name="connsiteY10" fmla="*/ 362223 h 534818"/>
                  <a:gd name="connsiteX11" fmla="*/ 10915 w 429536"/>
                  <a:gd name="connsiteY11" fmla="*/ 257448 h 534818"/>
                  <a:gd name="connsiteX12" fmla="*/ 7740 w 429536"/>
                  <a:gd name="connsiteY12" fmla="*/ 162198 h 534818"/>
                  <a:gd name="connsiteX13" fmla="*/ 58540 w 429536"/>
                  <a:gd name="connsiteY13" fmla="*/ 73298 h 534818"/>
                  <a:gd name="connsiteX14" fmla="*/ 134740 w 429536"/>
                  <a:gd name="connsiteY14" fmla="*/ 12973 h 534818"/>
                  <a:gd name="connsiteX15" fmla="*/ 207765 w 429536"/>
                  <a:gd name="connsiteY15" fmla="*/ 273 h 534818"/>
                  <a:gd name="connsiteX0" fmla="*/ 209915 w 431686"/>
                  <a:gd name="connsiteY0" fmla="*/ 273 h 534818"/>
                  <a:gd name="connsiteX1" fmla="*/ 295640 w 431686"/>
                  <a:gd name="connsiteY1" fmla="*/ 19323 h 534818"/>
                  <a:gd name="connsiteX2" fmla="*/ 387715 w 431686"/>
                  <a:gd name="connsiteY2" fmla="*/ 105048 h 534818"/>
                  <a:gd name="connsiteX3" fmla="*/ 425815 w 431686"/>
                  <a:gd name="connsiteY3" fmla="*/ 216173 h 534818"/>
                  <a:gd name="connsiteX4" fmla="*/ 428990 w 431686"/>
                  <a:gd name="connsiteY4" fmla="*/ 327298 h 534818"/>
                  <a:gd name="connsiteX5" fmla="*/ 400415 w 431686"/>
                  <a:gd name="connsiteY5" fmla="*/ 428898 h 534818"/>
                  <a:gd name="connsiteX6" fmla="*/ 330565 w 431686"/>
                  <a:gd name="connsiteY6" fmla="*/ 501923 h 534818"/>
                  <a:gd name="connsiteX7" fmla="*/ 235315 w 431686"/>
                  <a:gd name="connsiteY7" fmla="*/ 533673 h 534818"/>
                  <a:gd name="connsiteX8" fmla="*/ 130540 w 431686"/>
                  <a:gd name="connsiteY8" fmla="*/ 520973 h 534818"/>
                  <a:gd name="connsiteX9" fmla="*/ 47990 w 431686"/>
                  <a:gd name="connsiteY9" fmla="*/ 457473 h 534818"/>
                  <a:gd name="connsiteX10" fmla="*/ 3540 w 431686"/>
                  <a:gd name="connsiteY10" fmla="*/ 362223 h 534818"/>
                  <a:gd name="connsiteX11" fmla="*/ 3540 w 431686"/>
                  <a:gd name="connsiteY11" fmla="*/ 257448 h 534818"/>
                  <a:gd name="connsiteX12" fmla="*/ 9890 w 431686"/>
                  <a:gd name="connsiteY12" fmla="*/ 162198 h 534818"/>
                  <a:gd name="connsiteX13" fmla="*/ 60690 w 431686"/>
                  <a:gd name="connsiteY13" fmla="*/ 73298 h 534818"/>
                  <a:gd name="connsiteX14" fmla="*/ 136890 w 431686"/>
                  <a:gd name="connsiteY14" fmla="*/ 12973 h 534818"/>
                  <a:gd name="connsiteX15" fmla="*/ 209915 w 431686"/>
                  <a:gd name="connsiteY15" fmla="*/ 273 h 534818"/>
                  <a:gd name="connsiteX0" fmla="*/ 210337 w 432108"/>
                  <a:gd name="connsiteY0" fmla="*/ 273 h 534818"/>
                  <a:gd name="connsiteX1" fmla="*/ 296062 w 432108"/>
                  <a:gd name="connsiteY1" fmla="*/ 19323 h 534818"/>
                  <a:gd name="connsiteX2" fmla="*/ 388137 w 432108"/>
                  <a:gd name="connsiteY2" fmla="*/ 105048 h 534818"/>
                  <a:gd name="connsiteX3" fmla="*/ 426237 w 432108"/>
                  <a:gd name="connsiteY3" fmla="*/ 216173 h 534818"/>
                  <a:gd name="connsiteX4" fmla="*/ 429412 w 432108"/>
                  <a:gd name="connsiteY4" fmla="*/ 327298 h 534818"/>
                  <a:gd name="connsiteX5" fmla="*/ 400837 w 432108"/>
                  <a:gd name="connsiteY5" fmla="*/ 428898 h 534818"/>
                  <a:gd name="connsiteX6" fmla="*/ 330987 w 432108"/>
                  <a:gd name="connsiteY6" fmla="*/ 501923 h 534818"/>
                  <a:gd name="connsiteX7" fmla="*/ 235737 w 432108"/>
                  <a:gd name="connsiteY7" fmla="*/ 533673 h 534818"/>
                  <a:gd name="connsiteX8" fmla="*/ 130962 w 432108"/>
                  <a:gd name="connsiteY8" fmla="*/ 520973 h 534818"/>
                  <a:gd name="connsiteX9" fmla="*/ 48412 w 432108"/>
                  <a:gd name="connsiteY9" fmla="*/ 457473 h 534818"/>
                  <a:gd name="connsiteX10" fmla="*/ 3962 w 432108"/>
                  <a:gd name="connsiteY10" fmla="*/ 362223 h 534818"/>
                  <a:gd name="connsiteX11" fmla="*/ 3962 w 432108"/>
                  <a:gd name="connsiteY11" fmla="*/ 257448 h 534818"/>
                  <a:gd name="connsiteX12" fmla="*/ 19837 w 432108"/>
                  <a:gd name="connsiteY12" fmla="*/ 162198 h 534818"/>
                  <a:gd name="connsiteX13" fmla="*/ 61112 w 432108"/>
                  <a:gd name="connsiteY13" fmla="*/ 73298 h 534818"/>
                  <a:gd name="connsiteX14" fmla="*/ 137312 w 432108"/>
                  <a:gd name="connsiteY14" fmla="*/ 12973 h 534818"/>
                  <a:gd name="connsiteX15" fmla="*/ 210337 w 432108"/>
                  <a:gd name="connsiteY15" fmla="*/ 273 h 534818"/>
                  <a:gd name="connsiteX0" fmla="*/ 210337 w 432108"/>
                  <a:gd name="connsiteY0" fmla="*/ 202 h 534747"/>
                  <a:gd name="connsiteX1" fmla="*/ 296062 w 432108"/>
                  <a:gd name="connsiteY1" fmla="*/ 19252 h 534747"/>
                  <a:gd name="connsiteX2" fmla="*/ 388137 w 432108"/>
                  <a:gd name="connsiteY2" fmla="*/ 104977 h 534747"/>
                  <a:gd name="connsiteX3" fmla="*/ 426237 w 432108"/>
                  <a:gd name="connsiteY3" fmla="*/ 216102 h 534747"/>
                  <a:gd name="connsiteX4" fmla="*/ 429412 w 432108"/>
                  <a:gd name="connsiteY4" fmla="*/ 327227 h 534747"/>
                  <a:gd name="connsiteX5" fmla="*/ 400837 w 432108"/>
                  <a:gd name="connsiteY5" fmla="*/ 428827 h 534747"/>
                  <a:gd name="connsiteX6" fmla="*/ 330987 w 432108"/>
                  <a:gd name="connsiteY6" fmla="*/ 501852 h 534747"/>
                  <a:gd name="connsiteX7" fmla="*/ 235737 w 432108"/>
                  <a:gd name="connsiteY7" fmla="*/ 533602 h 534747"/>
                  <a:gd name="connsiteX8" fmla="*/ 130962 w 432108"/>
                  <a:gd name="connsiteY8" fmla="*/ 520902 h 534747"/>
                  <a:gd name="connsiteX9" fmla="*/ 48412 w 432108"/>
                  <a:gd name="connsiteY9" fmla="*/ 457402 h 534747"/>
                  <a:gd name="connsiteX10" fmla="*/ 3962 w 432108"/>
                  <a:gd name="connsiteY10" fmla="*/ 362152 h 534747"/>
                  <a:gd name="connsiteX11" fmla="*/ 3962 w 432108"/>
                  <a:gd name="connsiteY11" fmla="*/ 257377 h 534747"/>
                  <a:gd name="connsiteX12" fmla="*/ 19837 w 432108"/>
                  <a:gd name="connsiteY12" fmla="*/ 162127 h 534747"/>
                  <a:gd name="connsiteX13" fmla="*/ 61112 w 432108"/>
                  <a:gd name="connsiteY13" fmla="*/ 73227 h 534747"/>
                  <a:gd name="connsiteX14" fmla="*/ 127787 w 432108"/>
                  <a:gd name="connsiteY14" fmla="*/ 25602 h 534747"/>
                  <a:gd name="connsiteX15" fmla="*/ 210337 w 432108"/>
                  <a:gd name="connsiteY15" fmla="*/ 202 h 534747"/>
                  <a:gd name="connsiteX0" fmla="*/ 210337 w 432108"/>
                  <a:gd name="connsiteY0" fmla="*/ 0 h 534545"/>
                  <a:gd name="connsiteX1" fmla="*/ 296062 w 432108"/>
                  <a:gd name="connsiteY1" fmla="*/ 19050 h 534545"/>
                  <a:gd name="connsiteX2" fmla="*/ 388137 w 432108"/>
                  <a:gd name="connsiteY2" fmla="*/ 104775 h 534545"/>
                  <a:gd name="connsiteX3" fmla="*/ 426237 w 432108"/>
                  <a:gd name="connsiteY3" fmla="*/ 215900 h 534545"/>
                  <a:gd name="connsiteX4" fmla="*/ 429412 w 432108"/>
                  <a:gd name="connsiteY4" fmla="*/ 327025 h 534545"/>
                  <a:gd name="connsiteX5" fmla="*/ 400837 w 432108"/>
                  <a:gd name="connsiteY5" fmla="*/ 428625 h 534545"/>
                  <a:gd name="connsiteX6" fmla="*/ 330987 w 432108"/>
                  <a:gd name="connsiteY6" fmla="*/ 501650 h 534545"/>
                  <a:gd name="connsiteX7" fmla="*/ 235737 w 432108"/>
                  <a:gd name="connsiteY7" fmla="*/ 533400 h 534545"/>
                  <a:gd name="connsiteX8" fmla="*/ 130962 w 432108"/>
                  <a:gd name="connsiteY8" fmla="*/ 520700 h 534545"/>
                  <a:gd name="connsiteX9" fmla="*/ 48412 w 432108"/>
                  <a:gd name="connsiteY9" fmla="*/ 457200 h 534545"/>
                  <a:gd name="connsiteX10" fmla="*/ 3962 w 432108"/>
                  <a:gd name="connsiteY10" fmla="*/ 361950 h 534545"/>
                  <a:gd name="connsiteX11" fmla="*/ 3962 w 432108"/>
                  <a:gd name="connsiteY11" fmla="*/ 257175 h 534545"/>
                  <a:gd name="connsiteX12" fmla="*/ 19837 w 432108"/>
                  <a:gd name="connsiteY12" fmla="*/ 161925 h 534545"/>
                  <a:gd name="connsiteX13" fmla="*/ 61112 w 432108"/>
                  <a:gd name="connsiteY13" fmla="*/ 73025 h 534545"/>
                  <a:gd name="connsiteX14" fmla="*/ 118262 w 432108"/>
                  <a:gd name="connsiteY14" fmla="*/ 19050 h 534545"/>
                  <a:gd name="connsiteX15" fmla="*/ 210337 w 432108"/>
                  <a:gd name="connsiteY15" fmla="*/ 0 h 534545"/>
                  <a:gd name="connsiteX0" fmla="*/ 206404 w 428175"/>
                  <a:gd name="connsiteY0" fmla="*/ 0 h 534545"/>
                  <a:gd name="connsiteX1" fmla="*/ 292129 w 428175"/>
                  <a:gd name="connsiteY1" fmla="*/ 19050 h 534545"/>
                  <a:gd name="connsiteX2" fmla="*/ 384204 w 428175"/>
                  <a:gd name="connsiteY2" fmla="*/ 104775 h 534545"/>
                  <a:gd name="connsiteX3" fmla="*/ 422304 w 428175"/>
                  <a:gd name="connsiteY3" fmla="*/ 215900 h 534545"/>
                  <a:gd name="connsiteX4" fmla="*/ 425479 w 428175"/>
                  <a:gd name="connsiteY4" fmla="*/ 327025 h 534545"/>
                  <a:gd name="connsiteX5" fmla="*/ 396904 w 428175"/>
                  <a:gd name="connsiteY5" fmla="*/ 428625 h 534545"/>
                  <a:gd name="connsiteX6" fmla="*/ 327054 w 428175"/>
                  <a:gd name="connsiteY6" fmla="*/ 501650 h 534545"/>
                  <a:gd name="connsiteX7" fmla="*/ 231804 w 428175"/>
                  <a:gd name="connsiteY7" fmla="*/ 533400 h 534545"/>
                  <a:gd name="connsiteX8" fmla="*/ 127029 w 428175"/>
                  <a:gd name="connsiteY8" fmla="*/ 520700 h 534545"/>
                  <a:gd name="connsiteX9" fmla="*/ 44479 w 428175"/>
                  <a:gd name="connsiteY9" fmla="*/ 457200 h 534545"/>
                  <a:gd name="connsiteX10" fmla="*/ 19079 w 428175"/>
                  <a:gd name="connsiteY10" fmla="*/ 361950 h 534545"/>
                  <a:gd name="connsiteX11" fmla="*/ 29 w 428175"/>
                  <a:gd name="connsiteY11" fmla="*/ 257175 h 534545"/>
                  <a:gd name="connsiteX12" fmla="*/ 15904 w 428175"/>
                  <a:gd name="connsiteY12" fmla="*/ 161925 h 534545"/>
                  <a:gd name="connsiteX13" fmla="*/ 57179 w 428175"/>
                  <a:gd name="connsiteY13" fmla="*/ 73025 h 534545"/>
                  <a:gd name="connsiteX14" fmla="*/ 114329 w 428175"/>
                  <a:gd name="connsiteY14" fmla="*/ 19050 h 534545"/>
                  <a:gd name="connsiteX15" fmla="*/ 206404 w 428175"/>
                  <a:gd name="connsiteY15" fmla="*/ 0 h 534545"/>
                  <a:gd name="connsiteX0" fmla="*/ 206375 w 428146"/>
                  <a:gd name="connsiteY0" fmla="*/ 0 h 534545"/>
                  <a:gd name="connsiteX1" fmla="*/ 292100 w 428146"/>
                  <a:gd name="connsiteY1" fmla="*/ 19050 h 534545"/>
                  <a:gd name="connsiteX2" fmla="*/ 384175 w 428146"/>
                  <a:gd name="connsiteY2" fmla="*/ 104775 h 534545"/>
                  <a:gd name="connsiteX3" fmla="*/ 422275 w 428146"/>
                  <a:gd name="connsiteY3" fmla="*/ 215900 h 534545"/>
                  <a:gd name="connsiteX4" fmla="*/ 425450 w 428146"/>
                  <a:gd name="connsiteY4" fmla="*/ 327025 h 534545"/>
                  <a:gd name="connsiteX5" fmla="*/ 396875 w 428146"/>
                  <a:gd name="connsiteY5" fmla="*/ 428625 h 534545"/>
                  <a:gd name="connsiteX6" fmla="*/ 327025 w 428146"/>
                  <a:gd name="connsiteY6" fmla="*/ 501650 h 534545"/>
                  <a:gd name="connsiteX7" fmla="*/ 231775 w 428146"/>
                  <a:gd name="connsiteY7" fmla="*/ 533400 h 534545"/>
                  <a:gd name="connsiteX8" fmla="*/ 127000 w 428146"/>
                  <a:gd name="connsiteY8" fmla="*/ 520700 h 534545"/>
                  <a:gd name="connsiteX9" fmla="*/ 44450 w 428146"/>
                  <a:gd name="connsiteY9" fmla="*/ 457200 h 534545"/>
                  <a:gd name="connsiteX10" fmla="*/ 9525 w 428146"/>
                  <a:gd name="connsiteY10" fmla="*/ 358775 h 534545"/>
                  <a:gd name="connsiteX11" fmla="*/ 0 w 428146"/>
                  <a:gd name="connsiteY11" fmla="*/ 257175 h 534545"/>
                  <a:gd name="connsiteX12" fmla="*/ 15875 w 428146"/>
                  <a:gd name="connsiteY12" fmla="*/ 161925 h 534545"/>
                  <a:gd name="connsiteX13" fmla="*/ 57150 w 428146"/>
                  <a:gd name="connsiteY13" fmla="*/ 73025 h 534545"/>
                  <a:gd name="connsiteX14" fmla="*/ 114300 w 428146"/>
                  <a:gd name="connsiteY14" fmla="*/ 19050 h 534545"/>
                  <a:gd name="connsiteX15" fmla="*/ 206375 w 428146"/>
                  <a:gd name="connsiteY15" fmla="*/ 0 h 534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28146" h="534545">
                    <a:moveTo>
                      <a:pt x="206375" y="0"/>
                    </a:moveTo>
                    <a:cubicBezTo>
                      <a:pt x="236008" y="0"/>
                      <a:pt x="262467" y="1588"/>
                      <a:pt x="292100" y="19050"/>
                    </a:cubicBezTo>
                    <a:cubicBezTo>
                      <a:pt x="321733" y="36512"/>
                      <a:pt x="362479" y="71967"/>
                      <a:pt x="384175" y="104775"/>
                    </a:cubicBezTo>
                    <a:cubicBezTo>
                      <a:pt x="405871" y="137583"/>
                      <a:pt x="415396" y="178858"/>
                      <a:pt x="422275" y="215900"/>
                    </a:cubicBezTo>
                    <a:cubicBezTo>
                      <a:pt x="429154" y="252942"/>
                      <a:pt x="429683" y="291571"/>
                      <a:pt x="425450" y="327025"/>
                    </a:cubicBezTo>
                    <a:cubicBezTo>
                      <a:pt x="421217" y="362479"/>
                      <a:pt x="413279" y="399521"/>
                      <a:pt x="396875" y="428625"/>
                    </a:cubicBezTo>
                    <a:cubicBezTo>
                      <a:pt x="380471" y="457729"/>
                      <a:pt x="354542" y="484188"/>
                      <a:pt x="327025" y="501650"/>
                    </a:cubicBezTo>
                    <a:cubicBezTo>
                      <a:pt x="299508" y="519113"/>
                      <a:pt x="265112" y="530225"/>
                      <a:pt x="231775" y="533400"/>
                    </a:cubicBezTo>
                    <a:cubicBezTo>
                      <a:pt x="198438" y="536575"/>
                      <a:pt x="158221" y="533400"/>
                      <a:pt x="127000" y="520700"/>
                    </a:cubicBezTo>
                    <a:cubicBezTo>
                      <a:pt x="95779" y="508000"/>
                      <a:pt x="64029" y="484187"/>
                      <a:pt x="44450" y="457200"/>
                    </a:cubicBezTo>
                    <a:cubicBezTo>
                      <a:pt x="24871" y="430213"/>
                      <a:pt x="16933" y="392112"/>
                      <a:pt x="9525" y="358775"/>
                    </a:cubicBezTo>
                    <a:cubicBezTo>
                      <a:pt x="2117" y="325438"/>
                      <a:pt x="-1058" y="289983"/>
                      <a:pt x="0" y="257175"/>
                    </a:cubicBezTo>
                    <a:cubicBezTo>
                      <a:pt x="1058" y="224367"/>
                      <a:pt x="6350" y="192617"/>
                      <a:pt x="15875" y="161925"/>
                    </a:cubicBezTo>
                    <a:cubicBezTo>
                      <a:pt x="25400" y="131233"/>
                      <a:pt x="39687" y="97367"/>
                      <a:pt x="57150" y="73025"/>
                    </a:cubicBezTo>
                    <a:cubicBezTo>
                      <a:pt x="74613" y="48683"/>
                      <a:pt x="89429" y="31221"/>
                      <a:pt x="114300" y="19050"/>
                    </a:cubicBezTo>
                    <a:cubicBezTo>
                      <a:pt x="139171" y="6879"/>
                      <a:pt x="176742" y="0"/>
                      <a:pt x="2063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600"/>
              </a:p>
            </p:txBody>
          </p:sp>
        </p:grpSp>
        <p:sp>
          <p:nvSpPr>
            <p:cNvPr id="165" name="TextBox 164"/>
            <p:cNvSpPr txBox="1"/>
            <p:nvPr/>
          </p:nvSpPr>
          <p:spPr>
            <a:xfrm>
              <a:off x="3878173" y="5881836"/>
              <a:ext cx="141577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>
                  <a:solidFill>
                    <a:srgbClr val="FF0000"/>
                  </a:solidFill>
                </a:rPr>
                <a:t>下</a:t>
              </a:r>
            </a:p>
          </p:txBody>
        </p:sp>
      </p:grpSp>
      <p:grpSp>
        <p:nvGrpSpPr>
          <p:cNvPr id="1031" name="组合 1030"/>
          <p:cNvGrpSpPr/>
          <p:nvPr/>
        </p:nvGrpSpPr>
        <p:grpSpPr>
          <a:xfrm>
            <a:off x="5261855" y="1320239"/>
            <a:ext cx="1958400" cy="2210249"/>
            <a:chOff x="6085392" y="4967731"/>
            <a:chExt cx="1958400" cy="2210249"/>
          </a:xfrm>
        </p:grpSpPr>
        <p:grpSp>
          <p:nvGrpSpPr>
            <p:cNvPr id="172" name="组合 171"/>
            <p:cNvGrpSpPr/>
            <p:nvPr/>
          </p:nvGrpSpPr>
          <p:grpSpPr>
            <a:xfrm>
              <a:off x="6085392" y="4967731"/>
              <a:ext cx="1958400" cy="2160000"/>
              <a:chOff x="2337341" y="-944550"/>
              <a:chExt cx="1767675" cy="1915015"/>
            </a:xfrm>
          </p:grpSpPr>
          <p:sp>
            <p:nvSpPr>
              <p:cNvPr id="174" name="任意多边形 173"/>
              <p:cNvSpPr/>
              <p:nvPr/>
            </p:nvSpPr>
            <p:spPr>
              <a:xfrm>
                <a:off x="2445390" y="-188017"/>
                <a:ext cx="1523165" cy="1158482"/>
              </a:xfrm>
              <a:custGeom>
                <a:avLst/>
                <a:gdLst>
                  <a:gd name="connsiteX0" fmla="*/ 763717 w 1510477"/>
                  <a:gd name="connsiteY0" fmla="*/ 2180 h 1168643"/>
                  <a:gd name="connsiteX1" fmla="*/ 954217 w 1510477"/>
                  <a:gd name="connsiteY1" fmla="*/ 93620 h 1168643"/>
                  <a:gd name="connsiteX2" fmla="*/ 1076137 w 1510477"/>
                  <a:gd name="connsiteY2" fmla="*/ 268880 h 1168643"/>
                  <a:gd name="connsiteX3" fmla="*/ 1198057 w 1510477"/>
                  <a:gd name="connsiteY3" fmla="*/ 398420 h 1168643"/>
                  <a:gd name="connsiteX4" fmla="*/ 1358077 w 1510477"/>
                  <a:gd name="connsiteY4" fmla="*/ 543200 h 1168643"/>
                  <a:gd name="connsiteX5" fmla="*/ 1449517 w 1510477"/>
                  <a:gd name="connsiteY5" fmla="*/ 619400 h 1168643"/>
                  <a:gd name="connsiteX6" fmla="*/ 1510477 w 1510477"/>
                  <a:gd name="connsiteY6" fmla="*/ 756560 h 1168643"/>
                  <a:gd name="connsiteX7" fmla="*/ 1510477 w 1510477"/>
                  <a:gd name="connsiteY7" fmla="*/ 878480 h 1168643"/>
                  <a:gd name="connsiteX8" fmla="*/ 1449517 w 1510477"/>
                  <a:gd name="connsiteY8" fmla="*/ 1046120 h 1168643"/>
                  <a:gd name="connsiteX9" fmla="*/ 1319977 w 1510477"/>
                  <a:gd name="connsiteY9" fmla="*/ 1145180 h 1168643"/>
                  <a:gd name="connsiteX10" fmla="*/ 1144717 w 1510477"/>
                  <a:gd name="connsiteY10" fmla="*/ 1168040 h 1168643"/>
                  <a:gd name="connsiteX11" fmla="*/ 999937 w 1510477"/>
                  <a:gd name="connsiteY11" fmla="*/ 1129940 h 1168643"/>
                  <a:gd name="connsiteX12" fmla="*/ 847537 w 1510477"/>
                  <a:gd name="connsiteY12" fmla="*/ 1084220 h 1168643"/>
                  <a:gd name="connsiteX13" fmla="*/ 733237 w 1510477"/>
                  <a:gd name="connsiteY13" fmla="*/ 1084220 h 1168643"/>
                  <a:gd name="connsiteX14" fmla="*/ 641797 w 1510477"/>
                  <a:gd name="connsiteY14" fmla="*/ 1114700 h 1168643"/>
                  <a:gd name="connsiteX15" fmla="*/ 512257 w 1510477"/>
                  <a:gd name="connsiteY15" fmla="*/ 1137560 h 1168643"/>
                  <a:gd name="connsiteX16" fmla="*/ 405577 w 1510477"/>
                  <a:gd name="connsiteY16" fmla="*/ 1160420 h 1168643"/>
                  <a:gd name="connsiteX17" fmla="*/ 260797 w 1510477"/>
                  <a:gd name="connsiteY17" fmla="*/ 1152800 h 1168643"/>
                  <a:gd name="connsiteX18" fmla="*/ 108397 w 1510477"/>
                  <a:gd name="connsiteY18" fmla="*/ 1061360 h 1168643"/>
                  <a:gd name="connsiteX19" fmla="*/ 9337 w 1510477"/>
                  <a:gd name="connsiteY19" fmla="*/ 893720 h 1168643"/>
                  <a:gd name="connsiteX20" fmla="*/ 9337 w 1510477"/>
                  <a:gd name="connsiteY20" fmla="*/ 756560 h 1168643"/>
                  <a:gd name="connsiteX21" fmla="*/ 55057 w 1510477"/>
                  <a:gd name="connsiteY21" fmla="*/ 619400 h 1168643"/>
                  <a:gd name="connsiteX22" fmla="*/ 131257 w 1510477"/>
                  <a:gd name="connsiteY22" fmla="*/ 550820 h 1168643"/>
                  <a:gd name="connsiteX23" fmla="*/ 215077 w 1510477"/>
                  <a:gd name="connsiteY23" fmla="*/ 482240 h 1168643"/>
                  <a:gd name="connsiteX24" fmla="*/ 359857 w 1510477"/>
                  <a:gd name="connsiteY24" fmla="*/ 375560 h 1168643"/>
                  <a:gd name="connsiteX25" fmla="*/ 458917 w 1510477"/>
                  <a:gd name="connsiteY25" fmla="*/ 253640 h 1168643"/>
                  <a:gd name="connsiteX26" fmla="*/ 527497 w 1510477"/>
                  <a:gd name="connsiteY26" fmla="*/ 169820 h 1168643"/>
                  <a:gd name="connsiteX27" fmla="*/ 588457 w 1510477"/>
                  <a:gd name="connsiteY27" fmla="*/ 86000 h 1168643"/>
                  <a:gd name="connsiteX28" fmla="*/ 664657 w 1510477"/>
                  <a:gd name="connsiteY28" fmla="*/ 32660 h 1168643"/>
                  <a:gd name="connsiteX29" fmla="*/ 763717 w 1510477"/>
                  <a:gd name="connsiteY29" fmla="*/ 2180 h 1168643"/>
                  <a:gd name="connsiteX0" fmla="*/ 804992 w 1510477"/>
                  <a:gd name="connsiteY0" fmla="*/ 2254 h 1168717"/>
                  <a:gd name="connsiteX1" fmla="*/ 954217 w 1510477"/>
                  <a:gd name="connsiteY1" fmla="*/ 93694 h 1168717"/>
                  <a:gd name="connsiteX2" fmla="*/ 1076137 w 1510477"/>
                  <a:gd name="connsiteY2" fmla="*/ 268954 h 1168717"/>
                  <a:gd name="connsiteX3" fmla="*/ 1198057 w 1510477"/>
                  <a:gd name="connsiteY3" fmla="*/ 398494 h 1168717"/>
                  <a:gd name="connsiteX4" fmla="*/ 1358077 w 1510477"/>
                  <a:gd name="connsiteY4" fmla="*/ 543274 h 1168717"/>
                  <a:gd name="connsiteX5" fmla="*/ 1449517 w 1510477"/>
                  <a:gd name="connsiteY5" fmla="*/ 619474 h 1168717"/>
                  <a:gd name="connsiteX6" fmla="*/ 1510477 w 1510477"/>
                  <a:gd name="connsiteY6" fmla="*/ 756634 h 1168717"/>
                  <a:gd name="connsiteX7" fmla="*/ 1510477 w 1510477"/>
                  <a:gd name="connsiteY7" fmla="*/ 878554 h 1168717"/>
                  <a:gd name="connsiteX8" fmla="*/ 1449517 w 1510477"/>
                  <a:gd name="connsiteY8" fmla="*/ 1046194 h 1168717"/>
                  <a:gd name="connsiteX9" fmla="*/ 1319977 w 1510477"/>
                  <a:gd name="connsiteY9" fmla="*/ 1145254 h 1168717"/>
                  <a:gd name="connsiteX10" fmla="*/ 1144717 w 1510477"/>
                  <a:gd name="connsiteY10" fmla="*/ 1168114 h 1168717"/>
                  <a:gd name="connsiteX11" fmla="*/ 999937 w 1510477"/>
                  <a:gd name="connsiteY11" fmla="*/ 1130014 h 1168717"/>
                  <a:gd name="connsiteX12" fmla="*/ 847537 w 1510477"/>
                  <a:gd name="connsiteY12" fmla="*/ 1084294 h 1168717"/>
                  <a:gd name="connsiteX13" fmla="*/ 733237 w 1510477"/>
                  <a:gd name="connsiteY13" fmla="*/ 1084294 h 1168717"/>
                  <a:gd name="connsiteX14" fmla="*/ 641797 w 1510477"/>
                  <a:gd name="connsiteY14" fmla="*/ 1114774 h 1168717"/>
                  <a:gd name="connsiteX15" fmla="*/ 512257 w 1510477"/>
                  <a:gd name="connsiteY15" fmla="*/ 1137634 h 1168717"/>
                  <a:gd name="connsiteX16" fmla="*/ 405577 w 1510477"/>
                  <a:gd name="connsiteY16" fmla="*/ 1160494 h 1168717"/>
                  <a:gd name="connsiteX17" fmla="*/ 260797 w 1510477"/>
                  <a:gd name="connsiteY17" fmla="*/ 1152874 h 1168717"/>
                  <a:gd name="connsiteX18" fmla="*/ 108397 w 1510477"/>
                  <a:gd name="connsiteY18" fmla="*/ 1061434 h 1168717"/>
                  <a:gd name="connsiteX19" fmla="*/ 9337 w 1510477"/>
                  <a:gd name="connsiteY19" fmla="*/ 893794 h 1168717"/>
                  <a:gd name="connsiteX20" fmla="*/ 9337 w 1510477"/>
                  <a:gd name="connsiteY20" fmla="*/ 756634 h 1168717"/>
                  <a:gd name="connsiteX21" fmla="*/ 55057 w 1510477"/>
                  <a:gd name="connsiteY21" fmla="*/ 619474 h 1168717"/>
                  <a:gd name="connsiteX22" fmla="*/ 131257 w 1510477"/>
                  <a:gd name="connsiteY22" fmla="*/ 550894 h 1168717"/>
                  <a:gd name="connsiteX23" fmla="*/ 215077 w 1510477"/>
                  <a:gd name="connsiteY23" fmla="*/ 482314 h 1168717"/>
                  <a:gd name="connsiteX24" fmla="*/ 359857 w 1510477"/>
                  <a:gd name="connsiteY24" fmla="*/ 375634 h 1168717"/>
                  <a:gd name="connsiteX25" fmla="*/ 458917 w 1510477"/>
                  <a:gd name="connsiteY25" fmla="*/ 253714 h 1168717"/>
                  <a:gd name="connsiteX26" fmla="*/ 527497 w 1510477"/>
                  <a:gd name="connsiteY26" fmla="*/ 169894 h 1168717"/>
                  <a:gd name="connsiteX27" fmla="*/ 588457 w 1510477"/>
                  <a:gd name="connsiteY27" fmla="*/ 86074 h 1168717"/>
                  <a:gd name="connsiteX28" fmla="*/ 664657 w 1510477"/>
                  <a:gd name="connsiteY28" fmla="*/ 32734 h 1168717"/>
                  <a:gd name="connsiteX29" fmla="*/ 804992 w 1510477"/>
                  <a:gd name="connsiteY29" fmla="*/ 2254 h 1168717"/>
                  <a:gd name="connsiteX0" fmla="*/ 804992 w 1510477"/>
                  <a:gd name="connsiteY0" fmla="*/ 3140 h 1169603"/>
                  <a:gd name="connsiteX1" fmla="*/ 954217 w 1510477"/>
                  <a:gd name="connsiteY1" fmla="*/ 94580 h 1169603"/>
                  <a:gd name="connsiteX2" fmla="*/ 1076137 w 1510477"/>
                  <a:gd name="connsiteY2" fmla="*/ 269840 h 1169603"/>
                  <a:gd name="connsiteX3" fmla="*/ 1198057 w 1510477"/>
                  <a:gd name="connsiteY3" fmla="*/ 399380 h 1169603"/>
                  <a:gd name="connsiteX4" fmla="*/ 1358077 w 1510477"/>
                  <a:gd name="connsiteY4" fmla="*/ 544160 h 1169603"/>
                  <a:gd name="connsiteX5" fmla="*/ 1449517 w 1510477"/>
                  <a:gd name="connsiteY5" fmla="*/ 620360 h 1169603"/>
                  <a:gd name="connsiteX6" fmla="*/ 1510477 w 1510477"/>
                  <a:gd name="connsiteY6" fmla="*/ 757520 h 1169603"/>
                  <a:gd name="connsiteX7" fmla="*/ 1510477 w 1510477"/>
                  <a:gd name="connsiteY7" fmla="*/ 879440 h 1169603"/>
                  <a:gd name="connsiteX8" fmla="*/ 1449517 w 1510477"/>
                  <a:gd name="connsiteY8" fmla="*/ 1047080 h 1169603"/>
                  <a:gd name="connsiteX9" fmla="*/ 1319977 w 1510477"/>
                  <a:gd name="connsiteY9" fmla="*/ 1146140 h 1169603"/>
                  <a:gd name="connsiteX10" fmla="*/ 1144717 w 1510477"/>
                  <a:gd name="connsiteY10" fmla="*/ 1169000 h 1169603"/>
                  <a:gd name="connsiteX11" fmla="*/ 999937 w 1510477"/>
                  <a:gd name="connsiteY11" fmla="*/ 1130900 h 1169603"/>
                  <a:gd name="connsiteX12" fmla="*/ 847537 w 1510477"/>
                  <a:gd name="connsiteY12" fmla="*/ 1085180 h 1169603"/>
                  <a:gd name="connsiteX13" fmla="*/ 733237 w 1510477"/>
                  <a:gd name="connsiteY13" fmla="*/ 1085180 h 1169603"/>
                  <a:gd name="connsiteX14" fmla="*/ 641797 w 1510477"/>
                  <a:gd name="connsiteY14" fmla="*/ 1115660 h 1169603"/>
                  <a:gd name="connsiteX15" fmla="*/ 512257 w 1510477"/>
                  <a:gd name="connsiteY15" fmla="*/ 1138520 h 1169603"/>
                  <a:gd name="connsiteX16" fmla="*/ 405577 w 1510477"/>
                  <a:gd name="connsiteY16" fmla="*/ 1161380 h 1169603"/>
                  <a:gd name="connsiteX17" fmla="*/ 260797 w 1510477"/>
                  <a:gd name="connsiteY17" fmla="*/ 1153760 h 1169603"/>
                  <a:gd name="connsiteX18" fmla="*/ 108397 w 1510477"/>
                  <a:gd name="connsiteY18" fmla="*/ 1062320 h 1169603"/>
                  <a:gd name="connsiteX19" fmla="*/ 9337 w 1510477"/>
                  <a:gd name="connsiteY19" fmla="*/ 894680 h 1169603"/>
                  <a:gd name="connsiteX20" fmla="*/ 9337 w 1510477"/>
                  <a:gd name="connsiteY20" fmla="*/ 757520 h 1169603"/>
                  <a:gd name="connsiteX21" fmla="*/ 55057 w 1510477"/>
                  <a:gd name="connsiteY21" fmla="*/ 620360 h 1169603"/>
                  <a:gd name="connsiteX22" fmla="*/ 131257 w 1510477"/>
                  <a:gd name="connsiteY22" fmla="*/ 551780 h 1169603"/>
                  <a:gd name="connsiteX23" fmla="*/ 215077 w 1510477"/>
                  <a:gd name="connsiteY23" fmla="*/ 483200 h 1169603"/>
                  <a:gd name="connsiteX24" fmla="*/ 359857 w 1510477"/>
                  <a:gd name="connsiteY24" fmla="*/ 376520 h 1169603"/>
                  <a:gd name="connsiteX25" fmla="*/ 458917 w 1510477"/>
                  <a:gd name="connsiteY25" fmla="*/ 254600 h 1169603"/>
                  <a:gd name="connsiteX26" fmla="*/ 527497 w 1510477"/>
                  <a:gd name="connsiteY26" fmla="*/ 170780 h 1169603"/>
                  <a:gd name="connsiteX27" fmla="*/ 588457 w 1510477"/>
                  <a:gd name="connsiteY27" fmla="*/ 86960 h 1169603"/>
                  <a:gd name="connsiteX28" fmla="*/ 677357 w 1510477"/>
                  <a:gd name="connsiteY28" fmla="*/ 27270 h 1169603"/>
                  <a:gd name="connsiteX29" fmla="*/ 804992 w 1510477"/>
                  <a:gd name="connsiteY29" fmla="*/ 3140 h 1169603"/>
                  <a:gd name="connsiteX0" fmla="*/ 817692 w 1510477"/>
                  <a:gd name="connsiteY0" fmla="*/ 4719 h 1158482"/>
                  <a:gd name="connsiteX1" fmla="*/ 954217 w 1510477"/>
                  <a:gd name="connsiteY1" fmla="*/ 83459 h 1158482"/>
                  <a:gd name="connsiteX2" fmla="*/ 1076137 w 1510477"/>
                  <a:gd name="connsiteY2" fmla="*/ 258719 h 1158482"/>
                  <a:gd name="connsiteX3" fmla="*/ 1198057 w 1510477"/>
                  <a:gd name="connsiteY3" fmla="*/ 388259 h 1158482"/>
                  <a:gd name="connsiteX4" fmla="*/ 1358077 w 1510477"/>
                  <a:gd name="connsiteY4" fmla="*/ 533039 h 1158482"/>
                  <a:gd name="connsiteX5" fmla="*/ 1449517 w 1510477"/>
                  <a:gd name="connsiteY5" fmla="*/ 609239 h 1158482"/>
                  <a:gd name="connsiteX6" fmla="*/ 1510477 w 1510477"/>
                  <a:gd name="connsiteY6" fmla="*/ 746399 h 1158482"/>
                  <a:gd name="connsiteX7" fmla="*/ 1510477 w 1510477"/>
                  <a:gd name="connsiteY7" fmla="*/ 868319 h 1158482"/>
                  <a:gd name="connsiteX8" fmla="*/ 1449517 w 1510477"/>
                  <a:gd name="connsiteY8" fmla="*/ 1035959 h 1158482"/>
                  <a:gd name="connsiteX9" fmla="*/ 1319977 w 1510477"/>
                  <a:gd name="connsiteY9" fmla="*/ 1135019 h 1158482"/>
                  <a:gd name="connsiteX10" fmla="*/ 1144717 w 1510477"/>
                  <a:gd name="connsiteY10" fmla="*/ 1157879 h 1158482"/>
                  <a:gd name="connsiteX11" fmla="*/ 999937 w 1510477"/>
                  <a:gd name="connsiteY11" fmla="*/ 1119779 h 1158482"/>
                  <a:gd name="connsiteX12" fmla="*/ 847537 w 1510477"/>
                  <a:gd name="connsiteY12" fmla="*/ 1074059 h 1158482"/>
                  <a:gd name="connsiteX13" fmla="*/ 733237 w 1510477"/>
                  <a:gd name="connsiteY13" fmla="*/ 1074059 h 1158482"/>
                  <a:gd name="connsiteX14" fmla="*/ 641797 w 1510477"/>
                  <a:gd name="connsiteY14" fmla="*/ 1104539 h 1158482"/>
                  <a:gd name="connsiteX15" fmla="*/ 512257 w 1510477"/>
                  <a:gd name="connsiteY15" fmla="*/ 1127399 h 1158482"/>
                  <a:gd name="connsiteX16" fmla="*/ 405577 w 1510477"/>
                  <a:gd name="connsiteY16" fmla="*/ 1150259 h 1158482"/>
                  <a:gd name="connsiteX17" fmla="*/ 260797 w 1510477"/>
                  <a:gd name="connsiteY17" fmla="*/ 1142639 h 1158482"/>
                  <a:gd name="connsiteX18" fmla="*/ 108397 w 1510477"/>
                  <a:gd name="connsiteY18" fmla="*/ 1051199 h 1158482"/>
                  <a:gd name="connsiteX19" fmla="*/ 9337 w 1510477"/>
                  <a:gd name="connsiteY19" fmla="*/ 883559 h 1158482"/>
                  <a:gd name="connsiteX20" fmla="*/ 9337 w 1510477"/>
                  <a:gd name="connsiteY20" fmla="*/ 746399 h 1158482"/>
                  <a:gd name="connsiteX21" fmla="*/ 55057 w 1510477"/>
                  <a:gd name="connsiteY21" fmla="*/ 609239 h 1158482"/>
                  <a:gd name="connsiteX22" fmla="*/ 131257 w 1510477"/>
                  <a:gd name="connsiteY22" fmla="*/ 540659 h 1158482"/>
                  <a:gd name="connsiteX23" fmla="*/ 215077 w 1510477"/>
                  <a:gd name="connsiteY23" fmla="*/ 472079 h 1158482"/>
                  <a:gd name="connsiteX24" fmla="*/ 359857 w 1510477"/>
                  <a:gd name="connsiteY24" fmla="*/ 365399 h 1158482"/>
                  <a:gd name="connsiteX25" fmla="*/ 458917 w 1510477"/>
                  <a:gd name="connsiteY25" fmla="*/ 243479 h 1158482"/>
                  <a:gd name="connsiteX26" fmla="*/ 527497 w 1510477"/>
                  <a:gd name="connsiteY26" fmla="*/ 159659 h 1158482"/>
                  <a:gd name="connsiteX27" fmla="*/ 588457 w 1510477"/>
                  <a:gd name="connsiteY27" fmla="*/ 75839 h 1158482"/>
                  <a:gd name="connsiteX28" fmla="*/ 677357 w 1510477"/>
                  <a:gd name="connsiteY28" fmla="*/ 16149 h 1158482"/>
                  <a:gd name="connsiteX29" fmla="*/ 817692 w 1510477"/>
                  <a:gd name="connsiteY29" fmla="*/ 4719 h 1158482"/>
                  <a:gd name="connsiteX0" fmla="*/ 817692 w 1510477"/>
                  <a:gd name="connsiteY0" fmla="*/ 4719 h 1158482"/>
                  <a:gd name="connsiteX1" fmla="*/ 954217 w 1510477"/>
                  <a:gd name="connsiteY1" fmla="*/ 83459 h 1158482"/>
                  <a:gd name="connsiteX2" fmla="*/ 1076137 w 1510477"/>
                  <a:gd name="connsiteY2" fmla="*/ 258719 h 1158482"/>
                  <a:gd name="connsiteX3" fmla="*/ 1198057 w 1510477"/>
                  <a:gd name="connsiteY3" fmla="*/ 388259 h 1158482"/>
                  <a:gd name="connsiteX4" fmla="*/ 1358077 w 1510477"/>
                  <a:gd name="connsiteY4" fmla="*/ 533039 h 1158482"/>
                  <a:gd name="connsiteX5" fmla="*/ 1449517 w 1510477"/>
                  <a:gd name="connsiteY5" fmla="*/ 609239 h 1158482"/>
                  <a:gd name="connsiteX6" fmla="*/ 1510477 w 1510477"/>
                  <a:gd name="connsiteY6" fmla="*/ 746399 h 1158482"/>
                  <a:gd name="connsiteX7" fmla="*/ 1510477 w 1510477"/>
                  <a:gd name="connsiteY7" fmla="*/ 868319 h 1158482"/>
                  <a:gd name="connsiteX8" fmla="*/ 1449517 w 1510477"/>
                  <a:gd name="connsiteY8" fmla="*/ 1035959 h 1158482"/>
                  <a:gd name="connsiteX9" fmla="*/ 1319977 w 1510477"/>
                  <a:gd name="connsiteY9" fmla="*/ 1135019 h 1158482"/>
                  <a:gd name="connsiteX10" fmla="*/ 1144717 w 1510477"/>
                  <a:gd name="connsiteY10" fmla="*/ 1157879 h 1158482"/>
                  <a:gd name="connsiteX11" fmla="*/ 999937 w 1510477"/>
                  <a:gd name="connsiteY11" fmla="*/ 1119779 h 1158482"/>
                  <a:gd name="connsiteX12" fmla="*/ 847537 w 1510477"/>
                  <a:gd name="connsiteY12" fmla="*/ 1074059 h 1158482"/>
                  <a:gd name="connsiteX13" fmla="*/ 733237 w 1510477"/>
                  <a:gd name="connsiteY13" fmla="*/ 1074059 h 1158482"/>
                  <a:gd name="connsiteX14" fmla="*/ 641797 w 1510477"/>
                  <a:gd name="connsiteY14" fmla="*/ 1104539 h 1158482"/>
                  <a:gd name="connsiteX15" fmla="*/ 512257 w 1510477"/>
                  <a:gd name="connsiteY15" fmla="*/ 1127399 h 1158482"/>
                  <a:gd name="connsiteX16" fmla="*/ 405577 w 1510477"/>
                  <a:gd name="connsiteY16" fmla="*/ 1150259 h 1158482"/>
                  <a:gd name="connsiteX17" fmla="*/ 260797 w 1510477"/>
                  <a:gd name="connsiteY17" fmla="*/ 1142639 h 1158482"/>
                  <a:gd name="connsiteX18" fmla="*/ 108397 w 1510477"/>
                  <a:gd name="connsiteY18" fmla="*/ 1051199 h 1158482"/>
                  <a:gd name="connsiteX19" fmla="*/ 9337 w 1510477"/>
                  <a:gd name="connsiteY19" fmla="*/ 883559 h 1158482"/>
                  <a:gd name="connsiteX20" fmla="*/ 9337 w 1510477"/>
                  <a:gd name="connsiteY20" fmla="*/ 746399 h 1158482"/>
                  <a:gd name="connsiteX21" fmla="*/ 55057 w 1510477"/>
                  <a:gd name="connsiteY21" fmla="*/ 609239 h 1158482"/>
                  <a:gd name="connsiteX22" fmla="*/ 131257 w 1510477"/>
                  <a:gd name="connsiteY22" fmla="*/ 540659 h 1158482"/>
                  <a:gd name="connsiteX23" fmla="*/ 227777 w 1510477"/>
                  <a:gd name="connsiteY23" fmla="*/ 468904 h 1158482"/>
                  <a:gd name="connsiteX24" fmla="*/ 359857 w 1510477"/>
                  <a:gd name="connsiteY24" fmla="*/ 365399 h 1158482"/>
                  <a:gd name="connsiteX25" fmla="*/ 458917 w 1510477"/>
                  <a:gd name="connsiteY25" fmla="*/ 243479 h 1158482"/>
                  <a:gd name="connsiteX26" fmla="*/ 527497 w 1510477"/>
                  <a:gd name="connsiteY26" fmla="*/ 159659 h 1158482"/>
                  <a:gd name="connsiteX27" fmla="*/ 588457 w 1510477"/>
                  <a:gd name="connsiteY27" fmla="*/ 75839 h 1158482"/>
                  <a:gd name="connsiteX28" fmla="*/ 677357 w 1510477"/>
                  <a:gd name="connsiteY28" fmla="*/ 16149 h 1158482"/>
                  <a:gd name="connsiteX29" fmla="*/ 817692 w 1510477"/>
                  <a:gd name="connsiteY29" fmla="*/ 4719 h 1158482"/>
                  <a:gd name="connsiteX0" fmla="*/ 817075 w 1509860"/>
                  <a:gd name="connsiteY0" fmla="*/ 4719 h 1158482"/>
                  <a:gd name="connsiteX1" fmla="*/ 953600 w 1509860"/>
                  <a:gd name="connsiteY1" fmla="*/ 83459 h 1158482"/>
                  <a:gd name="connsiteX2" fmla="*/ 1075520 w 1509860"/>
                  <a:gd name="connsiteY2" fmla="*/ 258719 h 1158482"/>
                  <a:gd name="connsiteX3" fmla="*/ 1197440 w 1509860"/>
                  <a:gd name="connsiteY3" fmla="*/ 388259 h 1158482"/>
                  <a:gd name="connsiteX4" fmla="*/ 1357460 w 1509860"/>
                  <a:gd name="connsiteY4" fmla="*/ 533039 h 1158482"/>
                  <a:gd name="connsiteX5" fmla="*/ 1448900 w 1509860"/>
                  <a:gd name="connsiteY5" fmla="*/ 609239 h 1158482"/>
                  <a:gd name="connsiteX6" fmla="*/ 1509860 w 1509860"/>
                  <a:gd name="connsiteY6" fmla="*/ 746399 h 1158482"/>
                  <a:gd name="connsiteX7" fmla="*/ 1509860 w 1509860"/>
                  <a:gd name="connsiteY7" fmla="*/ 868319 h 1158482"/>
                  <a:gd name="connsiteX8" fmla="*/ 1448900 w 1509860"/>
                  <a:gd name="connsiteY8" fmla="*/ 1035959 h 1158482"/>
                  <a:gd name="connsiteX9" fmla="*/ 1319360 w 1509860"/>
                  <a:gd name="connsiteY9" fmla="*/ 1135019 h 1158482"/>
                  <a:gd name="connsiteX10" fmla="*/ 1144100 w 1509860"/>
                  <a:gd name="connsiteY10" fmla="*/ 1157879 h 1158482"/>
                  <a:gd name="connsiteX11" fmla="*/ 999320 w 1509860"/>
                  <a:gd name="connsiteY11" fmla="*/ 1119779 h 1158482"/>
                  <a:gd name="connsiteX12" fmla="*/ 846920 w 1509860"/>
                  <a:gd name="connsiteY12" fmla="*/ 1074059 h 1158482"/>
                  <a:gd name="connsiteX13" fmla="*/ 732620 w 1509860"/>
                  <a:gd name="connsiteY13" fmla="*/ 1074059 h 1158482"/>
                  <a:gd name="connsiteX14" fmla="*/ 641180 w 1509860"/>
                  <a:gd name="connsiteY14" fmla="*/ 1104539 h 1158482"/>
                  <a:gd name="connsiteX15" fmla="*/ 511640 w 1509860"/>
                  <a:gd name="connsiteY15" fmla="*/ 1127399 h 1158482"/>
                  <a:gd name="connsiteX16" fmla="*/ 404960 w 1509860"/>
                  <a:gd name="connsiteY16" fmla="*/ 1150259 h 1158482"/>
                  <a:gd name="connsiteX17" fmla="*/ 260180 w 1509860"/>
                  <a:gd name="connsiteY17" fmla="*/ 1142639 h 1158482"/>
                  <a:gd name="connsiteX18" fmla="*/ 107780 w 1509860"/>
                  <a:gd name="connsiteY18" fmla="*/ 1051199 h 1158482"/>
                  <a:gd name="connsiteX19" fmla="*/ 8720 w 1509860"/>
                  <a:gd name="connsiteY19" fmla="*/ 883559 h 1158482"/>
                  <a:gd name="connsiteX20" fmla="*/ 8720 w 1509860"/>
                  <a:gd name="connsiteY20" fmla="*/ 746399 h 1158482"/>
                  <a:gd name="connsiteX21" fmla="*/ 41740 w 1509860"/>
                  <a:gd name="connsiteY21" fmla="*/ 621939 h 1158482"/>
                  <a:gd name="connsiteX22" fmla="*/ 130640 w 1509860"/>
                  <a:gd name="connsiteY22" fmla="*/ 540659 h 1158482"/>
                  <a:gd name="connsiteX23" fmla="*/ 227160 w 1509860"/>
                  <a:gd name="connsiteY23" fmla="*/ 468904 h 1158482"/>
                  <a:gd name="connsiteX24" fmla="*/ 359240 w 1509860"/>
                  <a:gd name="connsiteY24" fmla="*/ 365399 h 1158482"/>
                  <a:gd name="connsiteX25" fmla="*/ 458300 w 1509860"/>
                  <a:gd name="connsiteY25" fmla="*/ 243479 h 1158482"/>
                  <a:gd name="connsiteX26" fmla="*/ 526880 w 1509860"/>
                  <a:gd name="connsiteY26" fmla="*/ 159659 h 1158482"/>
                  <a:gd name="connsiteX27" fmla="*/ 587840 w 1509860"/>
                  <a:gd name="connsiteY27" fmla="*/ 75839 h 1158482"/>
                  <a:gd name="connsiteX28" fmla="*/ 676740 w 1509860"/>
                  <a:gd name="connsiteY28" fmla="*/ 16149 h 1158482"/>
                  <a:gd name="connsiteX29" fmla="*/ 817075 w 1509860"/>
                  <a:gd name="connsiteY29" fmla="*/ 4719 h 1158482"/>
                  <a:gd name="connsiteX0" fmla="*/ 824371 w 1517156"/>
                  <a:gd name="connsiteY0" fmla="*/ 4719 h 1158482"/>
                  <a:gd name="connsiteX1" fmla="*/ 960896 w 1517156"/>
                  <a:gd name="connsiteY1" fmla="*/ 83459 h 1158482"/>
                  <a:gd name="connsiteX2" fmla="*/ 1082816 w 1517156"/>
                  <a:gd name="connsiteY2" fmla="*/ 258719 h 1158482"/>
                  <a:gd name="connsiteX3" fmla="*/ 1204736 w 1517156"/>
                  <a:gd name="connsiteY3" fmla="*/ 388259 h 1158482"/>
                  <a:gd name="connsiteX4" fmla="*/ 1364756 w 1517156"/>
                  <a:gd name="connsiteY4" fmla="*/ 533039 h 1158482"/>
                  <a:gd name="connsiteX5" fmla="*/ 1456196 w 1517156"/>
                  <a:gd name="connsiteY5" fmla="*/ 609239 h 1158482"/>
                  <a:gd name="connsiteX6" fmla="*/ 1517156 w 1517156"/>
                  <a:gd name="connsiteY6" fmla="*/ 746399 h 1158482"/>
                  <a:gd name="connsiteX7" fmla="*/ 1517156 w 1517156"/>
                  <a:gd name="connsiteY7" fmla="*/ 868319 h 1158482"/>
                  <a:gd name="connsiteX8" fmla="*/ 1456196 w 1517156"/>
                  <a:gd name="connsiteY8" fmla="*/ 1035959 h 1158482"/>
                  <a:gd name="connsiteX9" fmla="*/ 1326656 w 1517156"/>
                  <a:gd name="connsiteY9" fmla="*/ 1135019 h 1158482"/>
                  <a:gd name="connsiteX10" fmla="*/ 1151396 w 1517156"/>
                  <a:gd name="connsiteY10" fmla="*/ 1157879 h 1158482"/>
                  <a:gd name="connsiteX11" fmla="*/ 1006616 w 1517156"/>
                  <a:gd name="connsiteY11" fmla="*/ 1119779 h 1158482"/>
                  <a:gd name="connsiteX12" fmla="*/ 854216 w 1517156"/>
                  <a:gd name="connsiteY12" fmla="*/ 1074059 h 1158482"/>
                  <a:gd name="connsiteX13" fmla="*/ 739916 w 1517156"/>
                  <a:gd name="connsiteY13" fmla="*/ 1074059 h 1158482"/>
                  <a:gd name="connsiteX14" fmla="*/ 648476 w 1517156"/>
                  <a:gd name="connsiteY14" fmla="*/ 1104539 h 1158482"/>
                  <a:gd name="connsiteX15" fmla="*/ 518936 w 1517156"/>
                  <a:gd name="connsiteY15" fmla="*/ 1127399 h 1158482"/>
                  <a:gd name="connsiteX16" fmla="*/ 412256 w 1517156"/>
                  <a:gd name="connsiteY16" fmla="*/ 1150259 h 1158482"/>
                  <a:gd name="connsiteX17" fmla="*/ 267476 w 1517156"/>
                  <a:gd name="connsiteY17" fmla="*/ 1142639 h 1158482"/>
                  <a:gd name="connsiteX18" fmla="*/ 115076 w 1517156"/>
                  <a:gd name="connsiteY18" fmla="*/ 1051199 h 1158482"/>
                  <a:gd name="connsiteX19" fmla="*/ 16016 w 1517156"/>
                  <a:gd name="connsiteY19" fmla="*/ 883559 h 1158482"/>
                  <a:gd name="connsiteX20" fmla="*/ 3316 w 1517156"/>
                  <a:gd name="connsiteY20" fmla="*/ 752749 h 1158482"/>
                  <a:gd name="connsiteX21" fmla="*/ 49036 w 1517156"/>
                  <a:gd name="connsiteY21" fmla="*/ 621939 h 1158482"/>
                  <a:gd name="connsiteX22" fmla="*/ 137936 w 1517156"/>
                  <a:gd name="connsiteY22" fmla="*/ 540659 h 1158482"/>
                  <a:gd name="connsiteX23" fmla="*/ 234456 w 1517156"/>
                  <a:gd name="connsiteY23" fmla="*/ 468904 h 1158482"/>
                  <a:gd name="connsiteX24" fmla="*/ 366536 w 1517156"/>
                  <a:gd name="connsiteY24" fmla="*/ 365399 h 1158482"/>
                  <a:gd name="connsiteX25" fmla="*/ 465596 w 1517156"/>
                  <a:gd name="connsiteY25" fmla="*/ 243479 h 1158482"/>
                  <a:gd name="connsiteX26" fmla="*/ 534176 w 1517156"/>
                  <a:gd name="connsiteY26" fmla="*/ 159659 h 1158482"/>
                  <a:gd name="connsiteX27" fmla="*/ 595136 w 1517156"/>
                  <a:gd name="connsiteY27" fmla="*/ 75839 h 1158482"/>
                  <a:gd name="connsiteX28" fmla="*/ 684036 w 1517156"/>
                  <a:gd name="connsiteY28" fmla="*/ 16149 h 1158482"/>
                  <a:gd name="connsiteX29" fmla="*/ 824371 w 1517156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47448 w 1516128"/>
                  <a:gd name="connsiteY14" fmla="*/ 1104539 h 1158482"/>
                  <a:gd name="connsiteX15" fmla="*/ 517908 w 1516128"/>
                  <a:gd name="connsiteY15" fmla="*/ 112739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47448 w 1516128"/>
                  <a:gd name="connsiteY14" fmla="*/ 11045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38888 w 1516128"/>
                  <a:gd name="connsiteY13" fmla="*/ 1074059 h 1158482"/>
                  <a:gd name="connsiteX14" fmla="*/ 628398 w 1516128"/>
                  <a:gd name="connsiteY14" fmla="*/ 1101364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28398 w 1516128"/>
                  <a:gd name="connsiteY14" fmla="*/ 1101364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6831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44273 w 1516128"/>
                  <a:gd name="connsiteY14" fmla="*/ 10918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16128"/>
                  <a:gd name="connsiteY0" fmla="*/ 4719 h 1158482"/>
                  <a:gd name="connsiteX1" fmla="*/ 959868 w 1516128"/>
                  <a:gd name="connsiteY1" fmla="*/ 83459 h 1158482"/>
                  <a:gd name="connsiteX2" fmla="*/ 1081788 w 1516128"/>
                  <a:gd name="connsiteY2" fmla="*/ 258719 h 1158482"/>
                  <a:gd name="connsiteX3" fmla="*/ 1203708 w 1516128"/>
                  <a:gd name="connsiteY3" fmla="*/ 388259 h 1158482"/>
                  <a:gd name="connsiteX4" fmla="*/ 1363728 w 1516128"/>
                  <a:gd name="connsiteY4" fmla="*/ 533039 h 1158482"/>
                  <a:gd name="connsiteX5" fmla="*/ 1455168 w 1516128"/>
                  <a:gd name="connsiteY5" fmla="*/ 609239 h 1158482"/>
                  <a:gd name="connsiteX6" fmla="*/ 1516128 w 1516128"/>
                  <a:gd name="connsiteY6" fmla="*/ 746399 h 1158482"/>
                  <a:gd name="connsiteX7" fmla="*/ 1516128 w 1516128"/>
                  <a:gd name="connsiteY7" fmla="*/ 887369 h 1158482"/>
                  <a:gd name="connsiteX8" fmla="*/ 1455168 w 1516128"/>
                  <a:gd name="connsiteY8" fmla="*/ 1035959 h 1158482"/>
                  <a:gd name="connsiteX9" fmla="*/ 1325628 w 1516128"/>
                  <a:gd name="connsiteY9" fmla="*/ 1135019 h 1158482"/>
                  <a:gd name="connsiteX10" fmla="*/ 1150368 w 1516128"/>
                  <a:gd name="connsiteY10" fmla="*/ 1157879 h 1158482"/>
                  <a:gd name="connsiteX11" fmla="*/ 1005588 w 1516128"/>
                  <a:gd name="connsiteY11" fmla="*/ 1119779 h 1158482"/>
                  <a:gd name="connsiteX12" fmla="*/ 853188 w 1516128"/>
                  <a:gd name="connsiteY12" fmla="*/ 1074059 h 1158482"/>
                  <a:gd name="connsiteX13" fmla="*/ 754763 w 1516128"/>
                  <a:gd name="connsiteY13" fmla="*/ 1070884 h 1158482"/>
                  <a:gd name="connsiteX14" fmla="*/ 644273 w 1516128"/>
                  <a:gd name="connsiteY14" fmla="*/ 1091839 h 1158482"/>
                  <a:gd name="connsiteX15" fmla="*/ 540133 w 1516128"/>
                  <a:gd name="connsiteY15" fmla="*/ 1121049 h 1158482"/>
                  <a:gd name="connsiteX16" fmla="*/ 411228 w 1516128"/>
                  <a:gd name="connsiteY16" fmla="*/ 1150259 h 1158482"/>
                  <a:gd name="connsiteX17" fmla="*/ 266448 w 1516128"/>
                  <a:gd name="connsiteY17" fmla="*/ 1142639 h 1158482"/>
                  <a:gd name="connsiteX18" fmla="*/ 114048 w 1516128"/>
                  <a:gd name="connsiteY18" fmla="*/ 1051199 h 1158482"/>
                  <a:gd name="connsiteX19" fmla="*/ 18163 w 1516128"/>
                  <a:gd name="connsiteY19" fmla="*/ 902609 h 1158482"/>
                  <a:gd name="connsiteX20" fmla="*/ 2288 w 1516128"/>
                  <a:gd name="connsiteY20" fmla="*/ 752749 h 1158482"/>
                  <a:gd name="connsiteX21" fmla="*/ 48008 w 1516128"/>
                  <a:gd name="connsiteY21" fmla="*/ 621939 h 1158482"/>
                  <a:gd name="connsiteX22" fmla="*/ 136908 w 1516128"/>
                  <a:gd name="connsiteY22" fmla="*/ 540659 h 1158482"/>
                  <a:gd name="connsiteX23" fmla="*/ 233428 w 1516128"/>
                  <a:gd name="connsiteY23" fmla="*/ 468904 h 1158482"/>
                  <a:gd name="connsiteX24" fmla="*/ 365508 w 1516128"/>
                  <a:gd name="connsiteY24" fmla="*/ 365399 h 1158482"/>
                  <a:gd name="connsiteX25" fmla="*/ 464568 w 1516128"/>
                  <a:gd name="connsiteY25" fmla="*/ 243479 h 1158482"/>
                  <a:gd name="connsiteX26" fmla="*/ 533148 w 1516128"/>
                  <a:gd name="connsiteY26" fmla="*/ 159659 h 1158482"/>
                  <a:gd name="connsiteX27" fmla="*/ 594108 w 1516128"/>
                  <a:gd name="connsiteY27" fmla="*/ 75839 h 1158482"/>
                  <a:gd name="connsiteX28" fmla="*/ 683008 w 1516128"/>
                  <a:gd name="connsiteY28" fmla="*/ 16149 h 1158482"/>
                  <a:gd name="connsiteX29" fmla="*/ 823343 w 1516128"/>
                  <a:gd name="connsiteY29" fmla="*/ 4719 h 1158482"/>
                  <a:gd name="connsiteX0" fmla="*/ 823343 w 1523165"/>
                  <a:gd name="connsiteY0" fmla="*/ 4719 h 1158482"/>
                  <a:gd name="connsiteX1" fmla="*/ 959868 w 1523165"/>
                  <a:gd name="connsiteY1" fmla="*/ 83459 h 1158482"/>
                  <a:gd name="connsiteX2" fmla="*/ 1081788 w 1523165"/>
                  <a:gd name="connsiteY2" fmla="*/ 258719 h 1158482"/>
                  <a:gd name="connsiteX3" fmla="*/ 1203708 w 1523165"/>
                  <a:gd name="connsiteY3" fmla="*/ 388259 h 1158482"/>
                  <a:gd name="connsiteX4" fmla="*/ 1363728 w 1523165"/>
                  <a:gd name="connsiteY4" fmla="*/ 533039 h 1158482"/>
                  <a:gd name="connsiteX5" fmla="*/ 1464693 w 1523165"/>
                  <a:gd name="connsiteY5" fmla="*/ 618764 h 1158482"/>
                  <a:gd name="connsiteX6" fmla="*/ 1516128 w 1523165"/>
                  <a:gd name="connsiteY6" fmla="*/ 746399 h 1158482"/>
                  <a:gd name="connsiteX7" fmla="*/ 1516128 w 1523165"/>
                  <a:gd name="connsiteY7" fmla="*/ 887369 h 1158482"/>
                  <a:gd name="connsiteX8" fmla="*/ 1455168 w 1523165"/>
                  <a:gd name="connsiteY8" fmla="*/ 1035959 h 1158482"/>
                  <a:gd name="connsiteX9" fmla="*/ 1325628 w 1523165"/>
                  <a:gd name="connsiteY9" fmla="*/ 1135019 h 1158482"/>
                  <a:gd name="connsiteX10" fmla="*/ 1150368 w 1523165"/>
                  <a:gd name="connsiteY10" fmla="*/ 1157879 h 1158482"/>
                  <a:gd name="connsiteX11" fmla="*/ 1005588 w 1523165"/>
                  <a:gd name="connsiteY11" fmla="*/ 1119779 h 1158482"/>
                  <a:gd name="connsiteX12" fmla="*/ 853188 w 1523165"/>
                  <a:gd name="connsiteY12" fmla="*/ 1074059 h 1158482"/>
                  <a:gd name="connsiteX13" fmla="*/ 754763 w 1523165"/>
                  <a:gd name="connsiteY13" fmla="*/ 1070884 h 1158482"/>
                  <a:gd name="connsiteX14" fmla="*/ 644273 w 1523165"/>
                  <a:gd name="connsiteY14" fmla="*/ 1091839 h 1158482"/>
                  <a:gd name="connsiteX15" fmla="*/ 540133 w 1523165"/>
                  <a:gd name="connsiteY15" fmla="*/ 1121049 h 1158482"/>
                  <a:gd name="connsiteX16" fmla="*/ 411228 w 1523165"/>
                  <a:gd name="connsiteY16" fmla="*/ 1150259 h 1158482"/>
                  <a:gd name="connsiteX17" fmla="*/ 266448 w 1523165"/>
                  <a:gd name="connsiteY17" fmla="*/ 1142639 h 1158482"/>
                  <a:gd name="connsiteX18" fmla="*/ 114048 w 1523165"/>
                  <a:gd name="connsiteY18" fmla="*/ 1051199 h 1158482"/>
                  <a:gd name="connsiteX19" fmla="*/ 18163 w 1523165"/>
                  <a:gd name="connsiteY19" fmla="*/ 902609 h 1158482"/>
                  <a:gd name="connsiteX20" fmla="*/ 2288 w 1523165"/>
                  <a:gd name="connsiteY20" fmla="*/ 752749 h 1158482"/>
                  <a:gd name="connsiteX21" fmla="*/ 48008 w 1523165"/>
                  <a:gd name="connsiteY21" fmla="*/ 621939 h 1158482"/>
                  <a:gd name="connsiteX22" fmla="*/ 136908 w 1523165"/>
                  <a:gd name="connsiteY22" fmla="*/ 540659 h 1158482"/>
                  <a:gd name="connsiteX23" fmla="*/ 233428 w 1523165"/>
                  <a:gd name="connsiteY23" fmla="*/ 468904 h 1158482"/>
                  <a:gd name="connsiteX24" fmla="*/ 365508 w 1523165"/>
                  <a:gd name="connsiteY24" fmla="*/ 365399 h 1158482"/>
                  <a:gd name="connsiteX25" fmla="*/ 464568 w 1523165"/>
                  <a:gd name="connsiteY25" fmla="*/ 243479 h 1158482"/>
                  <a:gd name="connsiteX26" fmla="*/ 533148 w 1523165"/>
                  <a:gd name="connsiteY26" fmla="*/ 159659 h 1158482"/>
                  <a:gd name="connsiteX27" fmla="*/ 594108 w 1523165"/>
                  <a:gd name="connsiteY27" fmla="*/ 75839 h 1158482"/>
                  <a:gd name="connsiteX28" fmla="*/ 683008 w 1523165"/>
                  <a:gd name="connsiteY28" fmla="*/ 16149 h 1158482"/>
                  <a:gd name="connsiteX29" fmla="*/ 823343 w 1523165"/>
                  <a:gd name="connsiteY29" fmla="*/ 4719 h 1158482"/>
                  <a:gd name="connsiteX0" fmla="*/ 823343 w 1523165"/>
                  <a:gd name="connsiteY0" fmla="*/ 4719 h 1158482"/>
                  <a:gd name="connsiteX1" fmla="*/ 959868 w 1523165"/>
                  <a:gd name="connsiteY1" fmla="*/ 83459 h 1158482"/>
                  <a:gd name="connsiteX2" fmla="*/ 1081788 w 1523165"/>
                  <a:gd name="connsiteY2" fmla="*/ 258719 h 1158482"/>
                  <a:gd name="connsiteX3" fmla="*/ 1203708 w 1523165"/>
                  <a:gd name="connsiteY3" fmla="*/ 388259 h 1158482"/>
                  <a:gd name="connsiteX4" fmla="*/ 1363728 w 1523165"/>
                  <a:gd name="connsiteY4" fmla="*/ 533039 h 1158482"/>
                  <a:gd name="connsiteX5" fmla="*/ 1464693 w 1523165"/>
                  <a:gd name="connsiteY5" fmla="*/ 618764 h 1158482"/>
                  <a:gd name="connsiteX6" fmla="*/ 1516128 w 1523165"/>
                  <a:gd name="connsiteY6" fmla="*/ 746399 h 1158482"/>
                  <a:gd name="connsiteX7" fmla="*/ 1516128 w 1523165"/>
                  <a:gd name="connsiteY7" fmla="*/ 887369 h 1158482"/>
                  <a:gd name="connsiteX8" fmla="*/ 1455168 w 1523165"/>
                  <a:gd name="connsiteY8" fmla="*/ 1035959 h 1158482"/>
                  <a:gd name="connsiteX9" fmla="*/ 1325628 w 1523165"/>
                  <a:gd name="connsiteY9" fmla="*/ 1135019 h 1158482"/>
                  <a:gd name="connsiteX10" fmla="*/ 1150368 w 1523165"/>
                  <a:gd name="connsiteY10" fmla="*/ 1157879 h 1158482"/>
                  <a:gd name="connsiteX11" fmla="*/ 1005588 w 1523165"/>
                  <a:gd name="connsiteY11" fmla="*/ 1119779 h 1158482"/>
                  <a:gd name="connsiteX12" fmla="*/ 853188 w 1523165"/>
                  <a:gd name="connsiteY12" fmla="*/ 1074059 h 1158482"/>
                  <a:gd name="connsiteX13" fmla="*/ 754763 w 1523165"/>
                  <a:gd name="connsiteY13" fmla="*/ 1070884 h 1158482"/>
                  <a:gd name="connsiteX14" fmla="*/ 644273 w 1523165"/>
                  <a:gd name="connsiteY14" fmla="*/ 1091839 h 1158482"/>
                  <a:gd name="connsiteX15" fmla="*/ 540133 w 1523165"/>
                  <a:gd name="connsiteY15" fmla="*/ 1121049 h 1158482"/>
                  <a:gd name="connsiteX16" fmla="*/ 411228 w 1523165"/>
                  <a:gd name="connsiteY16" fmla="*/ 1150259 h 1158482"/>
                  <a:gd name="connsiteX17" fmla="*/ 266448 w 1523165"/>
                  <a:gd name="connsiteY17" fmla="*/ 1142639 h 1158482"/>
                  <a:gd name="connsiteX18" fmla="*/ 114048 w 1523165"/>
                  <a:gd name="connsiteY18" fmla="*/ 1051199 h 1158482"/>
                  <a:gd name="connsiteX19" fmla="*/ 18163 w 1523165"/>
                  <a:gd name="connsiteY19" fmla="*/ 902609 h 1158482"/>
                  <a:gd name="connsiteX20" fmla="*/ 2288 w 1523165"/>
                  <a:gd name="connsiteY20" fmla="*/ 752749 h 1158482"/>
                  <a:gd name="connsiteX21" fmla="*/ 48008 w 1523165"/>
                  <a:gd name="connsiteY21" fmla="*/ 621939 h 1158482"/>
                  <a:gd name="connsiteX22" fmla="*/ 136908 w 1523165"/>
                  <a:gd name="connsiteY22" fmla="*/ 540659 h 1158482"/>
                  <a:gd name="connsiteX23" fmla="*/ 233428 w 1523165"/>
                  <a:gd name="connsiteY23" fmla="*/ 468904 h 1158482"/>
                  <a:gd name="connsiteX24" fmla="*/ 365508 w 1523165"/>
                  <a:gd name="connsiteY24" fmla="*/ 365399 h 1158482"/>
                  <a:gd name="connsiteX25" fmla="*/ 464568 w 1523165"/>
                  <a:gd name="connsiteY25" fmla="*/ 253004 h 1158482"/>
                  <a:gd name="connsiteX26" fmla="*/ 533148 w 1523165"/>
                  <a:gd name="connsiteY26" fmla="*/ 159659 h 1158482"/>
                  <a:gd name="connsiteX27" fmla="*/ 594108 w 1523165"/>
                  <a:gd name="connsiteY27" fmla="*/ 75839 h 1158482"/>
                  <a:gd name="connsiteX28" fmla="*/ 683008 w 1523165"/>
                  <a:gd name="connsiteY28" fmla="*/ 16149 h 1158482"/>
                  <a:gd name="connsiteX29" fmla="*/ 823343 w 1523165"/>
                  <a:gd name="connsiteY29" fmla="*/ 4719 h 115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523165" h="1158482">
                    <a:moveTo>
                      <a:pt x="823343" y="4719"/>
                    </a:moveTo>
                    <a:cubicBezTo>
                      <a:pt x="869486" y="15937"/>
                      <a:pt x="916794" y="41126"/>
                      <a:pt x="959868" y="83459"/>
                    </a:cubicBezTo>
                    <a:cubicBezTo>
                      <a:pt x="1002942" y="125792"/>
                      <a:pt x="1041148" y="207919"/>
                      <a:pt x="1081788" y="258719"/>
                    </a:cubicBezTo>
                    <a:cubicBezTo>
                      <a:pt x="1122428" y="309519"/>
                      <a:pt x="1156718" y="342539"/>
                      <a:pt x="1203708" y="388259"/>
                    </a:cubicBezTo>
                    <a:cubicBezTo>
                      <a:pt x="1250698" y="433979"/>
                      <a:pt x="1320231" y="494622"/>
                      <a:pt x="1363728" y="533039"/>
                    </a:cubicBezTo>
                    <a:cubicBezTo>
                      <a:pt x="1407225" y="571456"/>
                      <a:pt x="1439293" y="583204"/>
                      <a:pt x="1464693" y="618764"/>
                    </a:cubicBezTo>
                    <a:cubicBezTo>
                      <a:pt x="1490093" y="654324"/>
                      <a:pt x="1507556" y="701632"/>
                      <a:pt x="1516128" y="746399"/>
                    </a:cubicBezTo>
                    <a:cubicBezTo>
                      <a:pt x="1524701" y="791167"/>
                      <a:pt x="1526288" y="839109"/>
                      <a:pt x="1516128" y="887369"/>
                    </a:cubicBezTo>
                    <a:cubicBezTo>
                      <a:pt x="1505968" y="935629"/>
                      <a:pt x="1486918" y="994684"/>
                      <a:pt x="1455168" y="1035959"/>
                    </a:cubicBezTo>
                    <a:cubicBezTo>
                      <a:pt x="1423418" y="1077234"/>
                      <a:pt x="1376428" y="1114699"/>
                      <a:pt x="1325628" y="1135019"/>
                    </a:cubicBezTo>
                    <a:cubicBezTo>
                      <a:pt x="1274828" y="1155339"/>
                      <a:pt x="1203708" y="1160419"/>
                      <a:pt x="1150368" y="1157879"/>
                    </a:cubicBezTo>
                    <a:cubicBezTo>
                      <a:pt x="1097028" y="1155339"/>
                      <a:pt x="1055118" y="1133749"/>
                      <a:pt x="1005588" y="1119779"/>
                    </a:cubicBezTo>
                    <a:cubicBezTo>
                      <a:pt x="956058" y="1105809"/>
                      <a:pt x="894992" y="1082208"/>
                      <a:pt x="853188" y="1074059"/>
                    </a:cubicBezTo>
                    <a:cubicBezTo>
                      <a:pt x="811384" y="1065910"/>
                      <a:pt x="789582" y="1067921"/>
                      <a:pt x="754763" y="1070884"/>
                    </a:cubicBezTo>
                    <a:cubicBezTo>
                      <a:pt x="719944" y="1073847"/>
                      <a:pt x="680045" y="1083478"/>
                      <a:pt x="644273" y="1091839"/>
                    </a:cubicBezTo>
                    <a:cubicBezTo>
                      <a:pt x="608501" y="1100200"/>
                      <a:pt x="578974" y="1111312"/>
                      <a:pt x="540133" y="1121049"/>
                    </a:cubicBezTo>
                    <a:cubicBezTo>
                      <a:pt x="501292" y="1130786"/>
                      <a:pt x="456842" y="1146661"/>
                      <a:pt x="411228" y="1150259"/>
                    </a:cubicBezTo>
                    <a:cubicBezTo>
                      <a:pt x="365614" y="1153857"/>
                      <a:pt x="315978" y="1159149"/>
                      <a:pt x="266448" y="1142639"/>
                    </a:cubicBezTo>
                    <a:cubicBezTo>
                      <a:pt x="216918" y="1126129"/>
                      <a:pt x="155429" y="1091204"/>
                      <a:pt x="114048" y="1051199"/>
                    </a:cubicBezTo>
                    <a:cubicBezTo>
                      <a:pt x="72667" y="1011194"/>
                      <a:pt x="36790" y="952351"/>
                      <a:pt x="18163" y="902609"/>
                    </a:cubicBezTo>
                    <a:cubicBezTo>
                      <a:pt x="-464" y="852867"/>
                      <a:pt x="-2686" y="799527"/>
                      <a:pt x="2288" y="752749"/>
                    </a:cubicBezTo>
                    <a:cubicBezTo>
                      <a:pt x="7262" y="705971"/>
                      <a:pt x="25571" y="657287"/>
                      <a:pt x="48008" y="621939"/>
                    </a:cubicBezTo>
                    <a:cubicBezTo>
                      <a:pt x="70445" y="586591"/>
                      <a:pt x="106005" y="566165"/>
                      <a:pt x="136908" y="540659"/>
                    </a:cubicBezTo>
                    <a:cubicBezTo>
                      <a:pt x="167811" y="515153"/>
                      <a:pt x="195328" y="498114"/>
                      <a:pt x="233428" y="468904"/>
                    </a:cubicBezTo>
                    <a:cubicBezTo>
                      <a:pt x="271528" y="439694"/>
                      <a:pt x="326985" y="401382"/>
                      <a:pt x="365508" y="365399"/>
                    </a:cubicBezTo>
                    <a:cubicBezTo>
                      <a:pt x="404031" y="329416"/>
                      <a:pt x="464568" y="253004"/>
                      <a:pt x="464568" y="253004"/>
                    </a:cubicBezTo>
                    <a:cubicBezTo>
                      <a:pt x="492508" y="218714"/>
                      <a:pt x="511558" y="189186"/>
                      <a:pt x="533148" y="159659"/>
                    </a:cubicBezTo>
                    <a:cubicBezTo>
                      <a:pt x="554738" y="130132"/>
                      <a:pt x="571248" y="98699"/>
                      <a:pt x="594108" y="75839"/>
                    </a:cubicBezTo>
                    <a:cubicBezTo>
                      <a:pt x="616968" y="52979"/>
                      <a:pt x="644802" y="28002"/>
                      <a:pt x="683008" y="16149"/>
                    </a:cubicBezTo>
                    <a:cubicBezTo>
                      <a:pt x="721214" y="4296"/>
                      <a:pt x="777200" y="-6499"/>
                      <a:pt x="823343" y="47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600"/>
              </a:p>
            </p:txBody>
          </p:sp>
          <p:sp>
            <p:nvSpPr>
              <p:cNvPr id="175" name="任意多边形 174"/>
              <p:cNvSpPr/>
              <p:nvPr/>
            </p:nvSpPr>
            <p:spPr>
              <a:xfrm>
                <a:off x="2337341" y="-521817"/>
                <a:ext cx="435388" cy="572008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35388" h="572008">
                    <a:moveTo>
                      <a:pt x="213842" y="64"/>
                    </a:moveTo>
                    <a:cubicBezTo>
                      <a:pt x="240300" y="1122"/>
                      <a:pt x="269934" y="12235"/>
                      <a:pt x="299567" y="31814"/>
                    </a:cubicBezTo>
                    <a:cubicBezTo>
                      <a:pt x="329200" y="51393"/>
                      <a:pt x="369946" y="84731"/>
                      <a:pt x="391642" y="117539"/>
                    </a:cubicBezTo>
                    <a:cubicBezTo>
                      <a:pt x="413338" y="150347"/>
                      <a:pt x="422863" y="191622"/>
                      <a:pt x="429742" y="228664"/>
                    </a:cubicBezTo>
                    <a:cubicBezTo>
                      <a:pt x="436621" y="265706"/>
                      <a:pt x="436621" y="301689"/>
                      <a:pt x="432917" y="339789"/>
                    </a:cubicBezTo>
                    <a:cubicBezTo>
                      <a:pt x="429213" y="377889"/>
                      <a:pt x="424450" y="424456"/>
                      <a:pt x="407517" y="457264"/>
                    </a:cubicBezTo>
                    <a:cubicBezTo>
                      <a:pt x="390584" y="490072"/>
                      <a:pt x="359892" y="517589"/>
                      <a:pt x="331317" y="536639"/>
                    </a:cubicBezTo>
                    <a:cubicBezTo>
                      <a:pt x="302742" y="555689"/>
                      <a:pt x="268875" y="568918"/>
                      <a:pt x="236067" y="571564"/>
                    </a:cubicBezTo>
                    <a:cubicBezTo>
                      <a:pt x="203259" y="574210"/>
                      <a:pt x="163571" y="564685"/>
                      <a:pt x="134467" y="552514"/>
                    </a:cubicBezTo>
                    <a:cubicBezTo>
                      <a:pt x="105363" y="540343"/>
                      <a:pt x="82609" y="526585"/>
                      <a:pt x="61442" y="498539"/>
                    </a:cubicBezTo>
                    <a:cubicBezTo>
                      <a:pt x="40275" y="470493"/>
                      <a:pt x="17521" y="422868"/>
                      <a:pt x="7467" y="384239"/>
                    </a:cubicBezTo>
                    <a:cubicBezTo>
                      <a:pt x="-2587" y="345610"/>
                      <a:pt x="59" y="301689"/>
                      <a:pt x="1117" y="266764"/>
                    </a:cubicBezTo>
                    <a:cubicBezTo>
                      <a:pt x="2175" y="231839"/>
                      <a:pt x="3234" y="204852"/>
                      <a:pt x="13817" y="174689"/>
                    </a:cubicBezTo>
                    <a:cubicBezTo>
                      <a:pt x="24400" y="144527"/>
                      <a:pt x="47154" y="110131"/>
                      <a:pt x="64617" y="85789"/>
                    </a:cubicBezTo>
                    <a:cubicBezTo>
                      <a:pt x="82080" y="61447"/>
                      <a:pt x="115946" y="39752"/>
                      <a:pt x="140817" y="25464"/>
                    </a:cubicBezTo>
                    <a:cubicBezTo>
                      <a:pt x="165688" y="11177"/>
                      <a:pt x="187384" y="-994"/>
                      <a:pt x="213842" y="6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600"/>
              </a:p>
            </p:txBody>
          </p:sp>
          <p:sp>
            <p:nvSpPr>
              <p:cNvPr id="176" name="任意多边形 175"/>
              <p:cNvSpPr/>
              <p:nvPr/>
            </p:nvSpPr>
            <p:spPr>
              <a:xfrm>
                <a:off x="2785554" y="-944550"/>
                <a:ext cx="412377" cy="574814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4762 w 436308"/>
                  <a:gd name="connsiteY0" fmla="*/ 64 h 572008"/>
                  <a:gd name="connsiteX1" fmla="*/ 300487 w 436308"/>
                  <a:gd name="connsiteY1" fmla="*/ 31814 h 572008"/>
                  <a:gd name="connsiteX2" fmla="*/ 392562 w 436308"/>
                  <a:gd name="connsiteY2" fmla="*/ 117539 h 572008"/>
                  <a:gd name="connsiteX3" fmla="*/ 430662 w 436308"/>
                  <a:gd name="connsiteY3" fmla="*/ 228664 h 572008"/>
                  <a:gd name="connsiteX4" fmla="*/ 433837 w 436308"/>
                  <a:gd name="connsiteY4" fmla="*/ 339789 h 572008"/>
                  <a:gd name="connsiteX5" fmla="*/ 408437 w 436308"/>
                  <a:gd name="connsiteY5" fmla="*/ 457264 h 572008"/>
                  <a:gd name="connsiteX6" fmla="*/ 332237 w 436308"/>
                  <a:gd name="connsiteY6" fmla="*/ 536639 h 572008"/>
                  <a:gd name="connsiteX7" fmla="*/ 236987 w 436308"/>
                  <a:gd name="connsiteY7" fmla="*/ 571564 h 572008"/>
                  <a:gd name="connsiteX8" fmla="*/ 135387 w 436308"/>
                  <a:gd name="connsiteY8" fmla="*/ 552514 h 572008"/>
                  <a:gd name="connsiteX9" fmla="*/ 62362 w 436308"/>
                  <a:gd name="connsiteY9" fmla="*/ 498539 h 572008"/>
                  <a:gd name="connsiteX10" fmla="*/ 8387 w 436308"/>
                  <a:gd name="connsiteY10" fmla="*/ 384239 h 572008"/>
                  <a:gd name="connsiteX11" fmla="*/ 2037 w 436308"/>
                  <a:gd name="connsiteY11" fmla="*/ 266764 h 572008"/>
                  <a:gd name="connsiteX12" fmla="*/ 27437 w 436308"/>
                  <a:gd name="connsiteY12" fmla="*/ 174689 h 572008"/>
                  <a:gd name="connsiteX13" fmla="*/ 65537 w 436308"/>
                  <a:gd name="connsiteY13" fmla="*/ 85789 h 572008"/>
                  <a:gd name="connsiteX14" fmla="*/ 141737 w 436308"/>
                  <a:gd name="connsiteY14" fmla="*/ 25464 h 572008"/>
                  <a:gd name="connsiteX15" fmla="*/ 214762 w 436308"/>
                  <a:gd name="connsiteY15" fmla="*/ 64 h 572008"/>
                  <a:gd name="connsiteX0" fmla="*/ 208537 w 430083"/>
                  <a:gd name="connsiteY0" fmla="*/ 64 h 572008"/>
                  <a:gd name="connsiteX1" fmla="*/ 294262 w 430083"/>
                  <a:gd name="connsiteY1" fmla="*/ 31814 h 572008"/>
                  <a:gd name="connsiteX2" fmla="*/ 386337 w 430083"/>
                  <a:gd name="connsiteY2" fmla="*/ 117539 h 572008"/>
                  <a:gd name="connsiteX3" fmla="*/ 424437 w 430083"/>
                  <a:gd name="connsiteY3" fmla="*/ 228664 h 572008"/>
                  <a:gd name="connsiteX4" fmla="*/ 427612 w 430083"/>
                  <a:gd name="connsiteY4" fmla="*/ 339789 h 572008"/>
                  <a:gd name="connsiteX5" fmla="*/ 402212 w 430083"/>
                  <a:gd name="connsiteY5" fmla="*/ 457264 h 572008"/>
                  <a:gd name="connsiteX6" fmla="*/ 326012 w 430083"/>
                  <a:gd name="connsiteY6" fmla="*/ 536639 h 572008"/>
                  <a:gd name="connsiteX7" fmla="*/ 230762 w 430083"/>
                  <a:gd name="connsiteY7" fmla="*/ 571564 h 572008"/>
                  <a:gd name="connsiteX8" fmla="*/ 129162 w 430083"/>
                  <a:gd name="connsiteY8" fmla="*/ 552514 h 572008"/>
                  <a:gd name="connsiteX9" fmla="*/ 56137 w 430083"/>
                  <a:gd name="connsiteY9" fmla="*/ 498539 h 572008"/>
                  <a:gd name="connsiteX10" fmla="*/ 2162 w 430083"/>
                  <a:gd name="connsiteY10" fmla="*/ 384239 h 572008"/>
                  <a:gd name="connsiteX11" fmla="*/ 11687 w 430083"/>
                  <a:gd name="connsiteY11" fmla="*/ 266764 h 572008"/>
                  <a:gd name="connsiteX12" fmla="*/ 21212 w 430083"/>
                  <a:gd name="connsiteY12" fmla="*/ 174689 h 572008"/>
                  <a:gd name="connsiteX13" fmla="*/ 59312 w 430083"/>
                  <a:gd name="connsiteY13" fmla="*/ 85789 h 572008"/>
                  <a:gd name="connsiteX14" fmla="*/ 135512 w 430083"/>
                  <a:gd name="connsiteY14" fmla="*/ 25464 h 572008"/>
                  <a:gd name="connsiteX15" fmla="*/ 208537 w 430083"/>
                  <a:gd name="connsiteY15" fmla="*/ 64 h 572008"/>
                  <a:gd name="connsiteX0" fmla="*/ 197124 w 418670"/>
                  <a:gd name="connsiteY0" fmla="*/ 64 h 572008"/>
                  <a:gd name="connsiteX1" fmla="*/ 282849 w 418670"/>
                  <a:gd name="connsiteY1" fmla="*/ 31814 h 572008"/>
                  <a:gd name="connsiteX2" fmla="*/ 374924 w 418670"/>
                  <a:gd name="connsiteY2" fmla="*/ 117539 h 572008"/>
                  <a:gd name="connsiteX3" fmla="*/ 413024 w 418670"/>
                  <a:gd name="connsiteY3" fmla="*/ 228664 h 572008"/>
                  <a:gd name="connsiteX4" fmla="*/ 416199 w 418670"/>
                  <a:gd name="connsiteY4" fmla="*/ 339789 h 572008"/>
                  <a:gd name="connsiteX5" fmla="*/ 390799 w 418670"/>
                  <a:gd name="connsiteY5" fmla="*/ 457264 h 572008"/>
                  <a:gd name="connsiteX6" fmla="*/ 314599 w 418670"/>
                  <a:gd name="connsiteY6" fmla="*/ 536639 h 572008"/>
                  <a:gd name="connsiteX7" fmla="*/ 219349 w 418670"/>
                  <a:gd name="connsiteY7" fmla="*/ 571564 h 572008"/>
                  <a:gd name="connsiteX8" fmla="*/ 117749 w 418670"/>
                  <a:gd name="connsiteY8" fmla="*/ 552514 h 572008"/>
                  <a:gd name="connsiteX9" fmla="*/ 44724 w 418670"/>
                  <a:gd name="connsiteY9" fmla="*/ 498539 h 572008"/>
                  <a:gd name="connsiteX10" fmla="*/ 6624 w 418670"/>
                  <a:gd name="connsiteY10" fmla="*/ 384239 h 572008"/>
                  <a:gd name="connsiteX11" fmla="*/ 274 w 418670"/>
                  <a:gd name="connsiteY11" fmla="*/ 266764 h 572008"/>
                  <a:gd name="connsiteX12" fmla="*/ 9799 w 418670"/>
                  <a:gd name="connsiteY12" fmla="*/ 174689 h 572008"/>
                  <a:gd name="connsiteX13" fmla="*/ 47899 w 418670"/>
                  <a:gd name="connsiteY13" fmla="*/ 85789 h 572008"/>
                  <a:gd name="connsiteX14" fmla="*/ 124099 w 418670"/>
                  <a:gd name="connsiteY14" fmla="*/ 25464 h 572008"/>
                  <a:gd name="connsiteX15" fmla="*/ 197124 w 418670"/>
                  <a:gd name="connsiteY15" fmla="*/ 64 h 572008"/>
                  <a:gd name="connsiteX0" fmla="*/ 197905 w 419451"/>
                  <a:gd name="connsiteY0" fmla="*/ 64 h 572047"/>
                  <a:gd name="connsiteX1" fmla="*/ 283630 w 419451"/>
                  <a:gd name="connsiteY1" fmla="*/ 31814 h 572047"/>
                  <a:gd name="connsiteX2" fmla="*/ 375705 w 419451"/>
                  <a:gd name="connsiteY2" fmla="*/ 117539 h 572047"/>
                  <a:gd name="connsiteX3" fmla="*/ 413805 w 419451"/>
                  <a:gd name="connsiteY3" fmla="*/ 228664 h 572047"/>
                  <a:gd name="connsiteX4" fmla="*/ 416980 w 419451"/>
                  <a:gd name="connsiteY4" fmla="*/ 339789 h 572047"/>
                  <a:gd name="connsiteX5" fmla="*/ 391580 w 419451"/>
                  <a:gd name="connsiteY5" fmla="*/ 457264 h 572047"/>
                  <a:gd name="connsiteX6" fmla="*/ 315380 w 419451"/>
                  <a:gd name="connsiteY6" fmla="*/ 536639 h 572047"/>
                  <a:gd name="connsiteX7" fmla="*/ 220130 w 419451"/>
                  <a:gd name="connsiteY7" fmla="*/ 571564 h 572047"/>
                  <a:gd name="connsiteX8" fmla="*/ 118530 w 419451"/>
                  <a:gd name="connsiteY8" fmla="*/ 552514 h 572047"/>
                  <a:gd name="connsiteX9" fmla="*/ 64555 w 419451"/>
                  <a:gd name="connsiteY9" fmla="*/ 492189 h 572047"/>
                  <a:gd name="connsiteX10" fmla="*/ 7405 w 419451"/>
                  <a:gd name="connsiteY10" fmla="*/ 384239 h 572047"/>
                  <a:gd name="connsiteX11" fmla="*/ 1055 w 419451"/>
                  <a:gd name="connsiteY11" fmla="*/ 266764 h 572047"/>
                  <a:gd name="connsiteX12" fmla="*/ 10580 w 419451"/>
                  <a:gd name="connsiteY12" fmla="*/ 174689 h 572047"/>
                  <a:gd name="connsiteX13" fmla="*/ 48680 w 419451"/>
                  <a:gd name="connsiteY13" fmla="*/ 85789 h 572047"/>
                  <a:gd name="connsiteX14" fmla="*/ 124880 w 419451"/>
                  <a:gd name="connsiteY14" fmla="*/ 25464 h 572047"/>
                  <a:gd name="connsiteX15" fmla="*/ 197905 w 419451"/>
                  <a:gd name="connsiteY15" fmla="*/ 64 h 572047"/>
                  <a:gd name="connsiteX0" fmla="*/ 197073 w 418619"/>
                  <a:gd name="connsiteY0" fmla="*/ 64 h 572047"/>
                  <a:gd name="connsiteX1" fmla="*/ 282798 w 418619"/>
                  <a:gd name="connsiteY1" fmla="*/ 31814 h 572047"/>
                  <a:gd name="connsiteX2" fmla="*/ 374873 w 418619"/>
                  <a:gd name="connsiteY2" fmla="*/ 117539 h 572047"/>
                  <a:gd name="connsiteX3" fmla="*/ 412973 w 418619"/>
                  <a:gd name="connsiteY3" fmla="*/ 228664 h 572047"/>
                  <a:gd name="connsiteX4" fmla="*/ 416148 w 418619"/>
                  <a:gd name="connsiteY4" fmla="*/ 339789 h 572047"/>
                  <a:gd name="connsiteX5" fmla="*/ 390748 w 418619"/>
                  <a:gd name="connsiteY5" fmla="*/ 457264 h 572047"/>
                  <a:gd name="connsiteX6" fmla="*/ 314548 w 418619"/>
                  <a:gd name="connsiteY6" fmla="*/ 536639 h 572047"/>
                  <a:gd name="connsiteX7" fmla="*/ 219298 w 418619"/>
                  <a:gd name="connsiteY7" fmla="*/ 571564 h 572047"/>
                  <a:gd name="connsiteX8" fmla="*/ 117698 w 418619"/>
                  <a:gd name="connsiteY8" fmla="*/ 552514 h 572047"/>
                  <a:gd name="connsiteX9" fmla="*/ 63723 w 418619"/>
                  <a:gd name="connsiteY9" fmla="*/ 492189 h 572047"/>
                  <a:gd name="connsiteX10" fmla="*/ 16098 w 418619"/>
                  <a:gd name="connsiteY10" fmla="*/ 384239 h 572047"/>
                  <a:gd name="connsiteX11" fmla="*/ 223 w 418619"/>
                  <a:gd name="connsiteY11" fmla="*/ 266764 h 572047"/>
                  <a:gd name="connsiteX12" fmla="*/ 9748 w 418619"/>
                  <a:gd name="connsiteY12" fmla="*/ 174689 h 572047"/>
                  <a:gd name="connsiteX13" fmla="*/ 47848 w 418619"/>
                  <a:gd name="connsiteY13" fmla="*/ 85789 h 572047"/>
                  <a:gd name="connsiteX14" fmla="*/ 124048 w 418619"/>
                  <a:gd name="connsiteY14" fmla="*/ 25464 h 572047"/>
                  <a:gd name="connsiteX15" fmla="*/ 197073 w 418619"/>
                  <a:gd name="connsiteY15" fmla="*/ 64 h 572047"/>
                  <a:gd name="connsiteX0" fmla="*/ 197073 w 418619"/>
                  <a:gd name="connsiteY0" fmla="*/ 64 h 571689"/>
                  <a:gd name="connsiteX1" fmla="*/ 282798 w 418619"/>
                  <a:gd name="connsiteY1" fmla="*/ 31814 h 571689"/>
                  <a:gd name="connsiteX2" fmla="*/ 374873 w 418619"/>
                  <a:gd name="connsiteY2" fmla="*/ 117539 h 571689"/>
                  <a:gd name="connsiteX3" fmla="*/ 412973 w 418619"/>
                  <a:gd name="connsiteY3" fmla="*/ 228664 h 571689"/>
                  <a:gd name="connsiteX4" fmla="*/ 416148 w 418619"/>
                  <a:gd name="connsiteY4" fmla="*/ 339789 h 571689"/>
                  <a:gd name="connsiteX5" fmla="*/ 390748 w 418619"/>
                  <a:gd name="connsiteY5" fmla="*/ 457264 h 571689"/>
                  <a:gd name="connsiteX6" fmla="*/ 314548 w 418619"/>
                  <a:gd name="connsiteY6" fmla="*/ 536639 h 571689"/>
                  <a:gd name="connsiteX7" fmla="*/ 219298 w 418619"/>
                  <a:gd name="connsiteY7" fmla="*/ 571564 h 571689"/>
                  <a:gd name="connsiteX8" fmla="*/ 130398 w 418619"/>
                  <a:gd name="connsiteY8" fmla="*/ 546164 h 571689"/>
                  <a:gd name="connsiteX9" fmla="*/ 63723 w 418619"/>
                  <a:gd name="connsiteY9" fmla="*/ 492189 h 571689"/>
                  <a:gd name="connsiteX10" fmla="*/ 16098 w 418619"/>
                  <a:gd name="connsiteY10" fmla="*/ 384239 h 571689"/>
                  <a:gd name="connsiteX11" fmla="*/ 223 w 418619"/>
                  <a:gd name="connsiteY11" fmla="*/ 266764 h 571689"/>
                  <a:gd name="connsiteX12" fmla="*/ 9748 w 418619"/>
                  <a:gd name="connsiteY12" fmla="*/ 174689 h 571689"/>
                  <a:gd name="connsiteX13" fmla="*/ 47848 w 418619"/>
                  <a:gd name="connsiteY13" fmla="*/ 85789 h 571689"/>
                  <a:gd name="connsiteX14" fmla="*/ 124048 w 418619"/>
                  <a:gd name="connsiteY14" fmla="*/ 25464 h 571689"/>
                  <a:gd name="connsiteX15" fmla="*/ 197073 w 418619"/>
                  <a:gd name="connsiteY15" fmla="*/ 64 h 571689"/>
                  <a:gd name="connsiteX0" fmla="*/ 197073 w 418619"/>
                  <a:gd name="connsiteY0" fmla="*/ 18 h 571643"/>
                  <a:gd name="connsiteX1" fmla="*/ 301848 w 418619"/>
                  <a:gd name="connsiteY1" fmla="*/ 28593 h 571643"/>
                  <a:gd name="connsiteX2" fmla="*/ 374873 w 418619"/>
                  <a:gd name="connsiteY2" fmla="*/ 117493 h 571643"/>
                  <a:gd name="connsiteX3" fmla="*/ 412973 w 418619"/>
                  <a:gd name="connsiteY3" fmla="*/ 228618 h 571643"/>
                  <a:gd name="connsiteX4" fmla="*/ 416148 w 418619"/>
                  <a:gd name="connsiteY4" fmla="*/ 339743 h 571643"/>
                  <a:gd name="connsiteX5" fmla="*/ 390748 w 418619"/>
                  <a:gd name="connsiteY5" fmla="*/ 457218 h 571643"/>
                  <a:gd name="connsiteX6" fmla="*/ 314548 w 418619"/>
                  <a:gd name="connsiteY6" fmla="*/ 536593 h 571643"/>
                  <a:gd name="connsiteX7" fmla="*/ 219298 w 418619"/>
                  <a:gd name="connsiteY7" fmla="*/ 571518 h 571643"/>
                  <a:gd name="connsiteX8" fmla="*/ 130398 w 418619"/>
                  <a:gd name="connsiteY8" fmla="*/ 546118 h 571643"/>
                  <a:gd name="connsiteX9" fmla="*/ 63723 w 418619"/>
                  <a:gd name="connsiteY9" fmla="*/ 492143 h 571643"/>
                  <a:gd name="connsiteX10" fmla="*/ 16098 w 418619"/>
                  <a:gd name="connsiteY10" fmla="*/ 384193 h 571643"/>
                  <a:gd name="connsiteX11" fmla="*/ 223 w 418619"/>
                  <a:gd name="connsiteY11" fmla="*/ 266718 h 571643"/>
                  <a:gd name="connsiteX12" fmla="*/ 9748 w 418619"/>
                  <a:gd name="connsiteY12" fmla="*/ 174643 h 571643"/>
                  <a:gd name="connsiteX13" fmla="*/ 47848 w 418619"/>
                  <a:gd name="connsiteY13" fmla="*/ 85743 h 571643"/>
                  <a:gd name="connsiteX14" fmla="*/ 124048 w 418619"/>
                  <a:gd name="connsiteY14" fmla="*/ 25418 h 571643"/>
                  <a:gd name="connsiteX15" fmla="*/ 197073 w 418619"/>
                  <a:gd name="connsiteY15" fmla="*/ 18 h 571643"/>
                  <a:gd name="connsiteX0" fmla="*/ 212948 w 418619"/>
                  <a:gd name="connsiteY0" fmla="*/ 14 h 574814"/>
                  <a:gd name="connsiteX1" fmla="*/ 301848 w 418619"/>
                  <a:gd name="connsiteY1" fmla="*/ 31764 h 574814"/>
                  <a:gd name="connsiteX2" fmla="*/ 374873 w 418619"/>
                  <a:gd name="connsiteY2" fmla="*/ 120664 h 574814"/>
                  <a:gd name="connsiteX3" fmla="*/ 412973 w 418619"/>
                  <a:gd name="connsiteY3" fmla="*/ 231789 h 574814"/>
                  <a:gd name="connsiteX4" fmla="*/ 416148 w 418619"/>
                  <a:gd name="connsiteY4" fmla="*/ 342914 h 574814"/>
                  <a:gd name="connsiteX5" fmla="*/ 390748 w 418619"/>
                  <a:gd name="connsiteY5" fmla="*/ 460389 h 574814"/>
                  <a:gd name="connsiteX6" fmla="*/ 314548 w 418619"/>
                  <a:gd name="connsiteY6" fmla="*/ 539764 h 574814"/>
                  <a:gd name="connsiteX7" fmla="*/ 219298 w 418619"/>
                  <a:gd name="connsiteY7" fmla="*/ 574689 h 574814"/>
                  <a:gd name="connsiteX8" fmla="*/ 130398 w 418619"/>
                  <a:gd name="connsiteY8" fmla="*/ 549289 h 574814"/>
                  <a:gd name="connsiteX9" fmla="*/ 63723 w 418619"/>
                  <a:gd name="connsiteY9" fmla="*/ 495314 h 574814"/>
                  <a:gd name="connsiteX10" fmla="*/ 16098 w 418619"/>
                  <a:gd name="connsiteY10" fmla="*/ 387364 h 574814"/>
                  <a:gd name="connsiteX11" fmla="*/ 223 w 418619"/>
                  <a:gd name="connsiteY11" fmla="*/ 269889 h 574814"/>
                  <a:gd name="connsiteX12" fmla="*/ 9748 w 418619"/>
                  <a:gd name="connsiteY12" fmla="*/ 177814 h 574814"/>
                  <a:gd name="connsiteX13" fmla="*/ 47848 w 418619"/>
                  <a:gd name="connsiteY13" fmla="*/ 88914 h 574814"/>
                  <a:gd name="connsiteX14" fmla="*/ 124048 w 418619"/>
                  <a:gd name="connsiteY14" fmla="*/ 28589 h 574814"/>
                  <a:gd name="connsiteX15" fmla="*/ 212948 w 418619"/>
                  <a:gd name="connsiteY15" fmla="*/ 14 h 574814"/>
                  <a:gd name="connsiteX0" fmla="*/ 213247 w 418918"/>
                  <a:gd name="connsiteY0" fmla="*/ 14 h 574814"/>
                  <a:gd name="connsiteX1" fmla="*/ 302147 w 418918"/>
                  <a:gd name="connsiteY1" fmla="*/ 31764 h 574814"/>
                  <a:gd name="connsiteX2" fmla="*/ 375172 w 418918"/>
                  <a:gd name="connsiteY2" fmla="*/ 120664 h 574814"/>
                  <a:gd name="connsiteX3" fmla="*/ 413272 w 418918"/>
                  <a:gd name="connsiteY3" fmla="*/ 231789 h 574814"/>
                  <a:gd name="connsiteX4" fmla="*/ 416447 w 418918"/>
                  <a:gd name="connsiteY4" fmla="*/ 342914 h 574814"/>
                  <a:gd name="connsiteX5" fmla="*/ 391047 w 418918"/>
                  <a:gd name="connsiteY5" fmla="*/ 460389 h 574814"/>
                  <a:gd name="connsiteX6" fmla="*/ 314847 w 418918"/>
                  <a:gd name="connsiteY6" fmla="*/ 539764 h 574814"/>
                  <a:gd name="connsiteX7" fmla="*/ 219597 w 418918"/>
                  <a:gd name="connsiteY7" fmla="*/ 574689 h 574814"/>
                  <a:gd name="connsiteX8" fmla="*/ 130697 w 418918"/>
                  <a:gd name="connsiteY8" fmla="*/ 549289 h 574814"/>
                  <a:gd name="connsiteX9" fmla="*/ 64022 w 418918"/>
                  <a:gd name="connsiteY9" fmla="*/ 495314 h 574814"/>
                  <a:gd name="connsiteX10" fmla="*/ 16397 w 418918"/>
                  <a:gd name="connsiteY10" fmla="*/ 387364 h 574814"/>
                  <a:gd name="connsiteX11" fmla="*/ 522 w 418918"/>
                  <a:gd name="connsiteY11" fmla="*/ 269889 h 574814"/>
                  <a:gd name="connsiteX12" fmla="*/ 10047 w 418918"/>
                  <a:gd name="connsiteY12" fmla="*/ 177814 h 574814"/>
                  <a:gd name="connsiteX13" fmla="*/ 67197 w 418918"/>
                  <a:gd name="connsiteY13" fmla="*/ 82564 h 574814"/>
                  <a:gd name="connsiteX14" fmla="*/ 124347 w 418918"/>
                  <a:gd name="connsiteY14" fmla="*/ 28589 h 574814"/>
                  <a:gd name="connsiteX15" fmla="*/ 213247 w 418918"/>
                  <a:gd name="connsiteY15" fmla="*/ 14 h 574814"/>
                  <a:gd name="connsiteX0" fmla="*/ 212840 w 418511"/>
                  <a:gd name="connsiteY0" fmla="*/ 14 h 574814"/>
                  <a:gd name="connsiteX1" fmla="*/ 301740 w 418511"/>
                  <a:gd name="connsiteY1" fmla="*/ 31764 h 574814"/>
                  <a:gd name="connsiteX2" fmla="*/ 374765 w 418511"/>
                  <a:gd name="connsiteY2" fmla="*/ 120664 h 574814"/>
                  <a:gd name="connsiteX3" fmla="*/ 412865 w 418511"/>
                  <a:gd name="connsiteY3" fmla="*/ 231789 h 574814"/>
                  <a:gd name="connsiteX4" fmla="*/ 416040 w 418511"/>
                  <a:gd name="connsiteY4" fmla="*/ 342914 h 574814"/>
                  <a:gd name="connsiteX5" fmla="*/ 390640 w 418511"/>
                  <a:gd name="connsiteY5" fmla="*/ 460389 h 574814"/>
                  <a:gd name="connsiteX6" fmla="*/ 314440 w 418511"/>
                  <a:gd name="connsiteY6" fmla="*/ 539764 h 574814"/>
                  <a:gd name="connsiteX7" fmla="*/ 219190 w 418511"/>
                  <a:gd name="connsiteY7" fmla="*/ 574689 h 574814"/>
                  <a:gd name="connsiteX8" fmla="*/ 130290 w 418511"/>
                  <a:gd name="connsiteY8" fmla="*/ 549289 h 574814"/>
                  <a:gd name="connsiteX9" fmla="*/ 63615 w 418511"/>
                  <a:gd name="connsiteY9" fmla="*/ 495314 h 574814"/>
                  <a:gd name="connsiteX10" fmla="*/ 15990 w 418511"/>
                  <a:gd name="connsiteY10" fmla="*/ 387364 h 574814"/>
                  <a:gd name="connsiteX11" fmla="*/ 115 w 418511"/>
                  <a:gd name="connsiteY11" fmla="*/ 269889 h 574814"/>
                  <a:gd name="connsiteX12" fmla="*/ 22340 w 418511"/>
                  <a:gd name="connsiteY12" fmla="*/ 171464 h 574814"/>
                  <a:gd name="connsiteX13" fmla="*/ 66790 w 418511"/>
                  <a:gd name="connsiteY13" fmla="*/ 82564 h 574814"/>
                  <a:gd name="connsiteX14" fmla="*/ 123940 w 418511"/>
                  <a:gd name="connsiteY14" fmla="*/ 28589 h 574814"/>
                  <a:gd name="connsiteX15" fmla="*/ 212840 w 418511"/>
                  <a:gd name="connsiteY15" fmla="*/ 14 h 574814"/>
                  <a:gd name="connsiteX0" fmla="*/ 206706 w 412377"/>
                  <a:gd name="connsiteY0" fmla="*/ 14 h 574814"/>
                  <a:gd name="connsiteX1" fmla="*/ 295606 w 412377"/>
                  <a:gd name="connsiteY1" fmla="*/ 31764 h 574814"/>
                  <a:gd name="connsiteX2" fmla="*/ 368631 w 412377"/>
                  <a:gd name="connsiteY2" fmla="*/ 120664 h 574814"/>
                  <a:gd name="connsiteX3" fmla="*/ 406731 w 412377"/>
                  <a:gd name="connsiteY3" fmla="*/ 231789 h 574814"/>
                  <a:gd name="connsiteX4" fmla="*/ 409906 w 412377"/>
                  <a:gd name="connsiteY4" fmla="*/ 342914 h 574814"/>
                  <a:gd name="connsiteX5" fmla="*/ 384506 w 412377"/>
                  <a:gd name="connsiteY5" fmla="*/ 460389 h 574814"/>
                  <a:gd name="connsiteX6" fmla="*/ 308306 w 412377"/>
                  <a:gd name="connsiteY6" fmla="*/ 539764 h 574814"/>
                  <a:gd name="connsiteX7" fmla="*/ 213056 w 412377"/>
                  <a:gd name="connsiteY7" fmla="*/ 574689 h 574814"/>
                  <a:gd name="connsiteX8" fmla="*/ 124156 w 412377"/>
                  <a:gd name="connsiteY8" fmla="*/ 549289 h 574814"/>
                  <a:gd name="connsiteX9" fmla="*/ 57481 w 412377"/>
                  <a:gd name="connsiteY9" fmla="*/ 495314 h 574814"/>
                  <a:gd name="connsiteX10" fmla="*/ 9856 w 412377"/>
                  <a:gd name="connsiteY10" fmla="*/ 387364 h 574814"/>
                  <a:gd name="connsiteX11" fmla="*/ 331 w 412377"/>
                  <a:gd name="connsiteY11" fmla="*/ 285764 h 574814"/>
                  <a:gd name="connsiteX12" fmla="*/ 16206 w 412377"/>
                  <a:gd name="connsiteY12" fmla="*/ 171464 h 574814"/>
                  <a:gd name="connsiteX13" fmla="*/ 60656 w 412377"/>
                  <a:gd name="connsiteY13" fmla="*/ 82564 h 574814"/>
                  <a:gd name="connsiteX14" fmla="*/ 117806 w 412377"/>
                  <a:gd name="connsiteY14" fmla="*/ 28589 h 574814"/>
                  <a:gd name="connsiteX15" fmla="*/ 206706 w 412377"/>
                  <a:gd name="connsiteY15" fmla="*/ 14 h 574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12377" h="574814">
                    <a:moveTo>
                      <a:pt x="206706" y="14"/>
                    </a:moveTo>
                    <a:cubicBezTo>
                      <a:pt x="236339" y="543"/>
                      <a:pt x="268619" y="11656"/>
                      <a:pt x="295606" y="31764"/>
                    </a:cubicBezTo>
                    <a:cubicBezTo>
                      <a:pt x="322594" y="51872"/>
                      <a:pt x="350110" y="87327"/>
                      <a:pt x="368631" y="120664"/>
                    </a:cubicBezTo>
                    <a:cubicBezTo>
                      <a:pt x="387152" y="154002"/>
                      <a:pt x="399852" y="194747"/>
                      <a:pt x="406731" y="231789"/>
                    </a:cubicBezTo>
                    <a:cubicBezTo>
                      <a:pt x="413610" y="268831"/>
                      <a:pt x="413610" y="304814"/>
                      <a:pt x="409906" y="342914"/>
                    </a:cubicBezTo>
                    <a:cubicBezTo>
                      <a:pt x="406202" y="381014"/>
                      <a:pt x="401439" y="427581"/>
                      <a:pt x="384506" y="460389"/>
                    </a:cubicBezTo>
                    <a:cubicBezTo>
                      <a:pt x="367573" y="493197"/>
                      <a:pt x="336881" y="520714"/>
                      <a:pt x="308306" y="539764"/>
                    </a:cubicBezTo>
                    <a:cubicBezTo>
                      <a:pt x="279731" y="558814"/>
                      <a:pt x="243748" y="573102"/>
                      <a:pt x="213056" y="574689"/>
                    </a:cubicBezTo>
                    <a:cubicBezTo>
                      <a:pt x="182364" y="576277"/>
                      <a:pt x="150085" y="562518"/>
                      <a:pt x="124156" y="549289"/>
                    </a:cubicBezTo>
                    <a:cubicBezTo>
                      <a:pt x="98227" y="536060"/>
                      <a:pt x="76531" y="522301"/>
                      <a:pt x="57481" y="495314"/>
                    </a:cubicBezTo>
                    <a:cubicBezTo>
                      <a:pt x="38431" y="468327"/>
                      <a:pt x="19381" y="422289"/>
                      <a:pt x="9856" y="387364"/>
                    </a:cubicBezTo>
                    <a:cubicBezTo>
                      <a:pt x="331" y="352439"/>
                      <a:pt x="-727" y="321747"/>
                      <a:pt x="331" y="285764"/>
                    </a:cubicBezTo>
                    <a:cubicBezTo>
                      <a:pt x="1389" y="249781"/>
                      <a:pt x="6152" y="205331"/>
                      <a:pt x="16206" y="171464"/>
                    </a:cubicBezTo>
                    <a:cubicBezTo>
                      <a:pt x="26260" y="137597"/>
                      <a:pt x="43193" y="106906"/>
                      <a:pt x="60656" y="82564"/>
                    </a:cubicBezTo>
                    <a:cubicBezTo>
                      <a:pt x="78119" y="58222"/>
                      <a:pt x="93464" y="42347"/>
                      <a:pt x="117806" y="28589"/>
                    </a:cubicBezTo>
                    <a:cubicBezTo>
                      <a:pt x="142148" y="14831"/>
                      <a:pt x="177073" y="-515"/>
                      <a:pt x="206706" y="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600"/>
              </a:p>
            </p:txBody>
          </p:sp>
          <p:sp>
            <p:nvSpPr>
              <p:cNvPr id="177" name="任意多边形 176"/>
              <p:cNvSpPr/>
              <p:nvPr/>
            </p:nvSpPr>
            <p:spPr>
              <a:xfrm rot="838629">
                <a:off x="3337617" y="-905880"/>
                <a:ext cx="428465" cy="544494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3842 w 435388"/>
                  <a:gd name="connsiteY0" fmla="*/ 64 h 553649"/>
                  <a:gd name="connsiteX1" fmla="*/ 299567 w 435388"/>
                  <a:gd name="connsiteY1" fmla="*/ 31814 h 553649"/>
                  <a:gd name="connsiteX2" fmla="*/ 391642 w 435388"/>
                  <a:gd name="connsiteY2" fmla="*/ 117539 h 553649"/>
                  <a:gd name="connsiteX3" fmla="*/ 429742 w 435388"/>
                  <a:gd name="connsiteY3" fmla="*/ 228664 h 553649"/>
                  <a:gd name="connsiteX4" fmla="*/ 432917 w 435388"/>
                  <a:gd name="connsiteY4" fmla="*/ 339789 h 553649"/>
                  <a:gd name="connsiteX5" fmla="*/ 407517 w 435388"/>
                  <a:gd name="connsiteY5" fmla="*/ 457264 h 553649"/>
                  <a:gd name="connsiteX6" fmla="*/ 331317 w 435388"/>
                  <a:gd name="connsiteY6" fmla="*/ 536639 h 553649"/>
                  <a:gd name="connsiteX7" fmla="*/ 236874 w 435388"/>
                  <a:gd name="connsiteY7" fmla="*/ 535373 h 553649"/>
                  <a:gd name="connsiteX8" fmla="*/ 134467 w 435388"/>
                  <a:gd name="connsiteY8" fmla="*/ 552514 h 553649"/>
                  <a:gd name="connsiteX9" fmla="*/ 61442 w 435388"/>
                  <a:gd name="connsiteY9" fmla="*/ 498539 h 553649"/>
                  <a:gd name="connsiteX10" fmla="*/ 7467 w 435388"/>
                  <a:gd name="connsiteY10" fmla="*/ 384239 h 553649"/>
                  <a:gd name="connsiteX11" fmla="*/ 1117 w 435388"/>
                  <a:gd name="connsiteY11" fmla="*/ 266764 h 553649"/>
                  <a:gd name="connsiteX12" fmla="*/ 13817 w 435388"/>
                  <a:gd name="connsiteY12" fmla="*/ 174689 h 553649"/>
                  <a:gd name="connsiteX13" fmla="*/ 64617 w 435388"/>
                  <a:gd name="connsiteY13" fmla="*/ 85789 h 553649"/>
                  <a:gd name="connsiteX14" fmla="*/ 140817 w 435388"/>
                  <a:gd name="connsiteY14" fmla="*/ 25464 h 553649"/>
                  <a:gd name="connsiteX15" fmla="*/ 213842 w 435388"/>
                  <a:gd name="connsiteY15" fmla="*/ 64 h 553649"/>
                  <a:gd name="connsiteX0" fmla="*/ 213842 w 435388"/>
                  <a:gd name="connsiteY0" fmla="*/ 64 h 553764"/>
                  <a:gd name="connsiteX1" fmla="*/ 299567 w 435388"/>
                  <a:gd name="connsiteY1" fmla="*/ 31814 h 553764"/>
                  <a:gd name="connsiteX2" fmla="*/ 391642 w 435388"/>
                  <a:gd name="connsiteY2" fmla="*/ 117539 h 553764"/>
                  <a:gd name="connsiteX3" fmla="*/ 429742 w 435388"/>
                  <a:gd name="connsiteY3" fmla="*/ 228664 h 553764"/>
                  <a:gd name="connsiteX4" fmla="*/ 432917 w 435388"/>
                  <a:gd name="connsiteY4" fmla="*/ 339789 h 553764"/>
                  <a:gd name="connsiteX5" fmla="*/ 407517 w 435388"/>
                  <a:gd name="connsiteY5" fmla="*/ 457264 h 553764"/>
                  <a:gd name="connsiteX6" fmla="*/ 311311 w 435388"/>
                  <a:gd name="connsiteY6" fmla="*/ 521988 h 553764"/>
                  <a:gd name="connsiteX7" fmla="*/ 236874 w 435388"/>
                  <a:gd name="connsiteY7" fmla="*/ 535373 h 553764"/>
                  <a:gd name="connsiteX8" fmla="*/ 134467 w 435388"/>
                  <a:gd name="connsiteY8" fmla="*/ 552514 h 553764"/>
                  <a:gd name="connsiteX9" fmla="*/ 61442 w 435388"/>
                  <a:gd name="connsiteY9" fmla="*/ 498539 h 553764"/>
                  <a:gd name="connsiteX10" fmla="*/ 7467 w 435388"/>
                  <a:gd name="connsiteY10" fmla="*/ 384239 h 553764"/>
                  <a:gd name="connsiteX11" fmla="*/ 1117 w 435388"/>
                  <a:gd name="connsiteY11" fmla="*/ 266764 h 553764"/>
                  <a:gd name="connsiteX12" fmla="*/ 13817 w 435388"/>
                  <a:gd name="connsiteY12" fmla="*/ 174689 h 553764"/>
                  <a:gd name="connsiteX13" fmla="*/ 64617 w 435388"/>
                  <a:gd name="connsiteY13" fmla="*/ 85789 h 553764"/>
                  <a:gd name="connsiteX14" fmla="*/ 140817 w 435388"/>
                  <a:gd name="connsiteY14" fmla="*/ 25464 h 553764"/>
                  <a:gd name="connsiteX15" fmla="*/ 213842 w 435388"/>
                  <a:gd name="connsiteY15" fmla="*/ 64 h 553764"/>
                  <a:gd name="connsiteX0" fmla="*/ 213842 w 437384"/>
                  <a:gd name="connsiteY0" fmla="*/ 64 h 553764"/>
                  <a:gd name="connsiteX1" fmla="*/ 299567 w 437384"/>
                  <a:gd name="connsiteY1" fmla="*/ 31814 h 553764"/>
                  <a:gd name="connsiteX2" fmla="*/ 391642 w 437384"/>
                  <a:gd name="connsiteY2" fmla="*/ 117539 h 553764"/>
                  <a:gd name="connsiteX3" fmla="*/ 429742 w 437384"/>
                  <a:gd name="connsiteY3" fmla="*/ 228664 h 553764"/>
                  <a:gd name="connsiteX4" fmla="*/ 432917 w 437384"/>
                  <a:gd name="connsiteY4" fmla="*/ 339789 h 553764"/>
                  <a:gd name="connsiteX5" fmla="*/ 379815 w 437384"/>
                  <a:gd name="connsiteY5" fmla="*/ 437984 h 553764"/>
                  <a:gd name="connsiteX6" fmla="*/ 311311 w 437384"/>
                  <a:gd name="connsiteY6" fmla="*/ 521988 h 553764"/>
                  <a:gd name="connsiteX7" fmla="*/ 236874 w 437384"/>
                  <a:gd name="connsiteY7" fmla="*/ 535373 h 553764"/>
                  <a:gd name="connsiteX8" fmla="*/ 134467 w 437384"/>
                  <a:gd name="connsiteY8" fmla="*/ 552514 h 553764"/>
                  <a:gd name="connsiteX9" fmla="*/ 61442 w 437384"/>
                  <a:gd name="connsiteY9" fmla="*/ 498539 h 553764"/>
                  <a:gd name="connsiteX10" fmla="*/ 7467 w 437384"/>
                  <a:gd name="connsiteY10" fmla="*/ 384239 h 553764"/>
                  <a:gd name="connsiteX11" fmla="*/ 1117 w 437384"/>
                  <a:gd name="connsiteY11" fmla="*/ 266764 h 553764"/>
                  <a:gd name="connsiteX12" fmla="*/ 13817 w 437384"/>
                  <a:gd name="connsiteY12" fmla="*/ 174689 h 553764"/>
                  <a:gd name="connsiteX13" fmla="*/ 64617 w 437384"/>
                  <a:gd name="connsiteY13" fmla="*/ 85789 h 553764"/>
                  <a:gd name="connsiteX14" fmla="*/ 140817 w 437384"/>
                  <a:gd name="connsiteY14" fmla="*/ 25464 h 553764"/>
                  <a:gd name="connsiteX15" fmla="*/ 213842 w 437384"/>
                  <a:gd name="connsiteY15" fmla="*/ 64 h 553764"/>
                  <a:gd name="connsiteX0" fmla="*/ 213842 w 436489"/>
                  <a:gd name="connsiteY0" fmla="*/ 64 h 553764"/>
                  <a:gd name="connsiteX1" fmla="*/ 299567 w 436489"/>
                  <a:gd name="connsiteY1" fmla="*/ 31814 h 553764"/>
                  <a:gd name="connsiteX2" fmla="*/ 391642 w 436489"/>
                  <a:gd name="connsiteY2" fmla="*/ 117539 h 553764"/>
                  <a:gd name="connsiteX3" fmla="*/ 429742 w 436489"/>
                  <a:gd name="connsiteY3" fmla="*/ 228664 h 553764"/>
                  <a:gd name="connsiteX4" fmla="*/ 432917 w 436489"/>
                  <a:gd name="connsiteY4" fmla="*/ 339789 h 553764"/>
                  <a:gd name="connsiteX5" fmla="*/ 392125 w 436489"/>
                  <a:gd name="connsiteY5" fmla="*/ 448007 h 553764"/>
                  <a:gd name="connsiteX6" fmla="*/ 311311 w 436489"/>
                  <a:gd name="connsiteY6" fmla="*/ 521988 h 553764"/>
                  <a:gd name="connsiteX7" fmla="*/ 236874 w 436489"/>
                  <a:gd name="connsiteY7" fmla="*/ 535373 h 553764"/>
                  <a:gd name="connsiteX8" fmla="*/ 134467 w 436489"/>
                  <a:gd name="connsiteY8" fmla="*/ 552514 h 553764"/>
                  <a:gd name="connsiteX9" fmla="*/ 61442 w 436489"/>
                  <a:gd name="connsiteY9" fmla="*/ 498539 h 553764"/>
                  <a:gd name="connsiteX10" fmla="*/ 7467 w 436489"/>
                  <a:gd name="connsiteY10" fmla="*/ 384239 h 553764"/>
                  <a:gd name="connsiteX11" fmla="*/ 1117 w 436489"/>
                  <a:gd name="connsiteY11" fmla="*/ 266764 h 553764"/>
                  <a:gd name="connsiteX12" fmla="*/ 13817 w 436489"/>
                  <a:gd name="connsiteY12" fmla="*/ 174689 h 553764"/>
                  <a:gd name="connsiteX13" fmla="*/ 64617 w 436489"/>
                  <a:gd name="connsiteY13" fmla="*/ 85789 h 553764"/>
                  <a:gd name="connsiteX14" fmla="*/ 140817 w 436489"/>
                  <a:gd name="connsiteY14" fmla="*/ 25464 h 553764"/>
                  <a:gd name="connsiteX15" fmla="*/ 213842 w 436489"/>
                  <a:gd name="connsiteY15" fmla="*/ 64 h 553764"/>
                  <a:gd name="connsiteX0" fmla="*/ 213842 w 430585"/>
                  <a:gd name="connsiteY0" fmla="*/ 64 h 553764"/>
                  <a:gd name="connsiteX1" fmla="*/ 299567 w 430585"/>
                  <a:gd name="connsiteY1" fmla="*/ 31814 h 553764"/>
                  <a:gd name="connsiteX2" fmla="*/ 391642 w 430585"/>
                  <a:gd name="connsiteY2" fmla="*/ 117539 h 553764"/>
                  <a:gd name="connsiteX3" fmla="*/ 429742 w 430585"/>
                  <a:gd name="connsiteY3" fmla="*/ 228664 h 553764"/>
                  <a:gd name="connsiteX4" fmla="*/ 415979 w 430585"/>
                  <a:gd name="connsiteY4" fmla="*/ 337461 h 553764"/>
                  <a:gd name="connsiteX5" fmla="*/ 392125 w 430585"/>
                  <a:gd name="connsiteY5" fmla="*/ 448007 h 553764"/>
                  <a:gd name="connsiteX6" fmla="*/ 311311 w 430585"/>
                  <a:gd name="connsiteY6" fmla="*/ 521988 h 553764"/>
                  <a:gd name="connsiteX7" fmla="*/ 236874 w 430585"/>
                  <a:gd name="connsiteY7" fmla="*/ 535373 h 553764"/>
                  <a:gd name="connsiteX8" fmla="*/ 134467 w 430585"/>
                  <a:gd name="connsiteY8" fmla="*/ 552514 h 553764"/>
                  <a:gd name="connsiteX9" fmla="*/ 61442 w 430585"/>
                  <a:gd name="connsiteY9" fmla="*/ 498539 h 553764"/>
                  <a:gd name="connsiteX10" fmla="*/ 7467 w 430585"/>
                  <a:gd name="connsiteY10" fmla="*/ 384239 h 553764"/>
                  <a:gd name="connsiteX11" fmla="*/ 1117 w 430585"/>
                  <a:gd name="connsiteY11" fmla="*/ 266764 h 553764"/>
                  <a:gd name="connsiteX12" fmla="*/ 13817 w 430585"/>
                  <a:gd name="connsiteY12" fmla="*/ 174689 h 553764"/>
                  <a:gd name="connsiteX13" fmla="*/ 64617 w 430585"/>
                  <a:gd name="connsiteY13" fmla="*/ 85789 h 553764"/>
                  <a:gd name="connsiteX14" fmla="*/ 140817 w 430585"/>
                  <a:gd name="connsiteY14" fmla="*/ 25464 h 553764"/>
                  <a:gd name="connsiteX15" fmla="*/ 213842 w 430585"/>
                  <a:gd name="connsiteY15" fmla="*/ 64 h 553764"/>
                  <a:gd name="connsiteX0" fmla="*/ 213842 w 435963"/>
                  <a:gd name="connsiteY0" fmla="*/ 64 h 553764"/>
                  <a:gd name="connsiteX1" fmla="*/ 299567 w 435963"/>
                  <a:gd name="connsiteY1" fmla="*/ 31814 h 553764"/>
                  <a:gd name="connsiteX2" fmla="*/ 391642 w 435963"/>
                  <a:gd name="connsiteY2" fmla="*/ 117539 h 553764"/>
                  <a:gd name="connsiteX3" fmla="*/ 429742 w 435963"/>
                  <a:gd name="connsiteY3" fmla="*/ 228664 h 553764"/>
                  <a:gd name="connsiteX4" fmla="*/ 432151 w 435963"/>
                  <a:gd name="connsiteY4" fmla="*/ 336708 h 553764"/>
                  <a:gd name="connsiteX5" fmla="*/ 392125 w 435963"/>
                  <a:gd name="connsiteY5" fmla="*/ 448007 h 553764"/>
                  <a:gd name="connsiteX6" fmla="*/ 311311 w 435963"/>
                  <a:gd name="connsiteY6" fmla="*/ 521988 h 553764"/>
                  <a:gd name="connsiteX7" fmla="*/ 236874 w 435963"/>
                  <a:gd name="connsiteY7" fmla="*/ 535373 h 553764"/>
                  <a:gd name="connsiteX8" fmla="*/ 134467 w 435963"/>
                  <a:gd name="connsiteY8" fmla="*/ 552514 h 553764"/>
                  <a:gd name="connsiteX9" fmla="*/ 61442 w 435963"/>
                  <a:gd name="connsiteY9" fmla="*/ 498539 h 553764"/>
                  <a:gd name="connsiteX10" fmla="*/ 7467 w 435963"/>
                  <a:gd name="connsiteY10" fmla="*/ 384239 h 553764"/>
                  <a:gd name="connsiteX11" fmla="*/ 1117 w 435963"/>
                  <a:gd name="connsiteY11" fmla="*/ 266764 h 553764"/>
                  <a:gd name="connsiteX12" fmla="*/ 13817 w 435963"/>
                  <a:gd name="connsiteY12" fmla="*/ 174689 h 553764"/>
                  <a:gd name="connsiteX13" fmla="*/ 64617 w 435963"/>
                  <a:gd name="connsiteY13" fmla="*/ 85789 h 553764"/>
                  <a:gd name="connsiteX14" fmla="*/ 140817 w 435963"/>
                  <a:gd name="connsiteY14" fmla="*/ 25464 h 553764"/>
                  <a:gd name="connsiteX15" fmla="*/ 213842 w 435963"/>
                  <a:gd name="connsiteY15" fmla="*/ 64 h 553764"/>
                  <a:gd name="connsiteX0" fmla="*/ 213842 w 445884"/>
                  <a:gd name="connsiteY0" fmla="*/ 64 h 553764"/>
                  <a:gd name="connsiteX1" fmla="*/ 299567 w 445884"/>
                  <a:gd name="connsiteY1" fmla="*/ 31814 h 553764"/>
                  <a:gd name="connsiteX2" fmla="*/ 391642 w 445884"/>
                  <a:gd name="connsiteY2" fmla="*/ 117539 h 553764"/>
                  <a:gd name="connsiteX3" fmla="*/ 443613 w 445884"/>
                  <a:gd name="connsiteY3" fmla="*/ 218668 h 553764"/>
                  <a:gd name="connsiteX4" fmla="*/ 432151 w 445884"/>
                  <a:gd name="connsiteY4" fmla="*/ 336708 h 553764"/>
                  <a:gd name="connsiteX5" fmla="*/ 392125 w 445884"/>
                  <a:gd name="connsiteY5" fmla="*/ 448007 h 553764"/>
                  <a:gd name="connsiteX6" fmla="*/ 311311 w 445884"/>
                  <a:gd name="connsiteY6" fmla="*/ 521988 h 553764"/>
                  <a:gd name="connsiteX7" fmla="*/ 236874 w 445884"/>
                  <a:gd name="connsiteY7" fmla="*/ 535373 h 553764"/>
                  <a:gd name="connsiteX8" fmla="*/ 134467 w 445884"/>
                  <a:gd name="connsiteY8" fmla="*/ 552514 h 553764"/>
                  <a:gd name="connsiteX9" fmla="*/ 61442 w 445884"/>
                  <a:gd name="connsiteY9" fmla="*/ 498539 h 553764"/>
                  <a:gd name="connsiteX10" fmla="*/ 7467 w 445884"/>
                  <a:gd name="connsiteY10" fmla="*/ 384239 h 553764"/>
                  <a:gd name="connsiteX11" fmla="*/ 1117 w 445884"/>
                  <a:gd name="connsiteY11" fmla="*/ 266764 h 553764"/>
                  <a:gd name="connsiteX12" fmla="*/ 13817 w 445884"/>
                  <a:gd name="connsiteY12" fmla="*/ 174689 h 553764"/>
                  <a:gd name="connsiteX13" fmla="*/ 64617 w 445884"/>
                  <a:gd name="connsiteY13" fmla="*/ 85789 h 553764"/>
                  <a:gd name="connsiteX14" fmla="*/ 140817 w 445884"/>
                  <a:gd name="connsiteY14" fmla="*/ 25464 h 553764"/>
                  <a:gd name="connsiteX15" fmla="*/ 213842 w 445884"/>
                  <a:gd name="connsiteY15" fmla="*/ 64 h 553764"/>
                  <a:gd name="connsiteX0" fmla="*/ 213842 w 446149"/>
                  <a:gd name="connsiteY0" fmla="*/ 64 h 553764"/>
                  <a:gd name="connsiteX1" fmla="*/ 299567 w 446149"/>
                  <a:gd name="connsiteY1" fmla="*/ 31814 h 553764"/>
                  <a:gd name="connsiteX2" fmla="*/ 387808 w 446149"/>
                  <a:gd name="connsiteY2" fmla="*/ 102134 h 553764"/>
                  <a:gd name="connsiteX3" fmla="*/ 443613 w 446149"/>
                  <a:gd name="connsiteY3" fmla="*/ 218668 h 553764"/>
                  <a:gd name="connsiteX4" fmla="*/ 432151 w 446149"/>
                  <a:gd name="connsiteY4" fmla="*/ 336708 h 553764"/>
                  <a:gd name="connsiteX5" fmla="*/ 392125 w 446149"/>
                  <a:gd name="connsiteY5" fmla="*/ 448007 h 553764"/>
                  <a:gd name="connsiteX6" fmla="*/ 311311 w 446149"/>
                  <a:gd name="connsiteY6" fmla="*/ 521988 h 553764"/>
                  <a:gd name="connsiteX7" fmla="*/ 236874 w 446149"/>
                  <a:gd name="connsiteY7" fmla="*/ 535373 h 553764"/>
                  <a:gd name="connsiteX8" fmla="*/ 134467 w 446149"/>
                  <a:gd name="connsiteY8" fmla="*/ 552514 h 553764"/>
                  <a:gd name="connsiteX9" fmla="*/ 61442 w 446149"/>
                  <a:gd name="connsiteY9" fmla="*/ 498539 h 553764"/>
                  <a:gd name="connsiteX10" fmla="*/ 7467 w 446149"/>
                  <a:gd name="connsiteY10" fmla="*/ 384239 h 553764"/>
                  <a:gd name="connsiteX11" fmla="*/ 1117 w 446149"/>
                  <a:gd name="connsiteY11" fmla="*/ 266764 h 553764"/>
                  <a:gd name="connsiteX12" fmla="*/ 13817 w 446149"/>
                  <a:gd name="connsiteY12" fmla="*/ 174689 h 553764"/>
                  <a:gd name="connsiteX13" fmla="*/ 64617 w 446149"/>
                  <a:gd name="connsiteY13" fmla="*/ 85789 h 553764"/>
                  <a:gd name="connsiteX14" fmla="*/ 140817 w 446149"/>
                  <a:gd name="connsiteY14" fmla="*/ 25464 h 553764"/>
                  <a:gd name="connsiteX15" fmla="*/ 213842 w 446149"/>
                  <a:gd name="connsiteY15" fmla="*/ 64 h 553764"/>
                  <a:gd name="connsiteX0" fmla="*/ 213842 w 446149"/>
                  <a:gd name="connsiteY0" fmla="*/ 5 h 553705"/>
                  <a:gd name="connsiteX1" fmla="*/ 317286 w 446149"/>
                  <a:gd name="connsiteY1" fmla="*/ 24072 h 553705"/>
                  <a:gd name="connsiteX2" fmla="*/ 387808 w 446149"/>
                  <a:gd name="connsiteY2" fmla="*/ 102075 h 553705"/>
                  <a:gd name="connsiteX3" fmla="*/ 443613 w 446149"/>
                  <a:gd name="connsiteY3" fmla="*/ 218609 h 553705"/>
                  <a:gd name="connsiteX4" fmla="*/ 432151 w 446149"/>
                  <a:gd name="connsiteY4" fmla="*/ 336649 h 553705"/>
                  <a:gd name="connsiteX5" fmla="*/ 392125 w 446149"/>
                  <a:gd name="connsiteY5" fmla="*/ 447948 h 553705"/>
                  <a:gd name="connsiteX6" fmla="*/ 311311 w 446149"/>
                  <a:gd name="connsiteY6" fmla="*/ 521929 h 553705"/>
                  <a:gd name="connsiteX7" fmla="*/ 236874 w 446149"/>
                  <a:gd name="connsiteY7" fmla="*/ 535314 h 553705"/>
                  <a:gd name="connsiteX8" fmla="*/ 134467 w 446149"/>
                  <a:gd name="connsiteY8" fmla="*/ 552455 h 553705"/>
                  <a:gd name="connsiteX9" fmla="*/ 61442 w 446149"/>
                  <a:gd name="connsiteY9" fmla="*/ 498480 h 553705"/>
                  <a:gd name="connsiteX10" fmla="*/ 7467 w 446149"/>
                  <a:gd name="connsiteY10" fmla="*/ 384180 h 553705"/>
                  <a:gd name="connsiteX11" fmla="*/ 1117 w 446149"/>
                  <a:gd name="connsiteY11" fmla="*/ 266705 h 553705"/>
                  <a:gd name="connsiteX12" fmla="*/ 13817 w 446149"/>
                  <a:gd name="connsiteY12" fmla="*/ 174630 h 553705"/>
                  <a:gd name="connsiteX13" fmla="*/ 64617 w 446149"/>
                  <a:gd name="connsiteY13" fmla="*/ 85730 h 553705"/>
                  <a:gd name="connsiteX14" fmla="*/ 140817 w 446149"/>
                  <a:gd name="connsiteY14" fmla="*/ 25405 h 553705"/>
                  <a:gd name="connsiteX15" fmla="*/ 213842 w 446149"/>
                  <a:gd name="connsiteY15" fmla="*/ 5 h 553705"/>
                  <a:gd name="connsiteX0" fmla="*/ 213842 w 445567"/>
                  <a:gd name="connsiteY0" fmla="*/ 5 h 553705"/>
                  <a:gd name="connsiteX1" fmla="*/ 317286 w 445567"/>
                  <a:gd name="connsiteY1" fmla="*/ 24072 h 553705"/>
                  <a:gd name="connsiteX2" fmla="*/ 396284 w 445567"/>
                  <a:gd name="connsiteY2" fmla="*/ 96694 h 553705"/>
                  <a:gd name="connsiteX3" fmla="*/ 443613 w 445567"/>
                  <a:gd name="connsiteY3" fmla="*/ 218609 h 553705"/>
                  <a:gd name="connsiteX4" fmla="*/ 432151 w 445567"/>
                  <a:gd name="connsiteY4" fmla="*/ 336649 h 553705"/>
                  <a:gd name="connsiteX5" fmla="*/ 392125 w 445567"/>
                  <a:gd name="connsiteY5" fmla="*/ 447948 h 553705"/>
                  <a:gd name="connsiteX6" fmla="*/ 311311 w 445567"/>
                  <a:gd name="connsiteY6" fmla="*/ 521929 h 553705"/>
                  <a:gd name="connsiteX7" fmla="*/ 236874 w 445567"/>
                  <a:gd name="connsiteY7" fmla="*/ 535314 h 553705"/>
                  <a:gd name="connsiteX8" fmla="*/ 134467 w 445567"/>
                  <a:gd name="connsiteY8" fmla="*/ 552455 h 553705"/>
                  <a:gd name="connsiteX9" fmla="*/ 61442 w 445567"/>
                  <a:gd name="connsiteY9" fmla="*/ 498480 h 553705"/>
                  <a:gd name="connsiteX10" fmla="*/ 7467 w 445567"/>
                  <a:gd name="connsiteY10" fmla="*/ 384180 h 553705"/>
                  <a:gd name="connsiteX11" fmla="*/ 1117 w 445567"/>
                  <a:gd name="connsiteY11" fmla="*/ 266705 h 553705"/>
                  <a:gd name="connsiteX12" fmla="*/ 13817 w 445567"/>
                  <a:gd name="connsiteY12" fmla="*/ 174630 h 553705"/>
                  <a:gd name="connsiteX13" fmla="*/ 64617 w 445567"/>
                  <a:gd name="connsiteY13" fmla="*/ 85730 h 553705"/>
                  <a:gd name="connsiteX14" fmla="*/ 140817 w 445567"/>
                  <a:gd name="connsiteY14" fmla="*/ 25405 h 553705"/>
                  <a:gd name="connsiteX15" fmla="*/ 213842 w 445567"/>
                  <a:gd name="connsiteY15" fmla="*/ 5 h 553705"/>
                  <a:gd name="connsiteX0" fmla="*/ 221552 w 445567"/>
                  <a:gd name="connsiteY0" fmla="*/ 2 h 562165"/>
                  <a:gd name="connsiteX1" fmla="*/ 317286 w 445567"/>
                  <a:gd name="connsiteY1" fmla="*/ 32532 h 562165"/>
                  <a:gd name="connsiteX2" fmla="*/ 396284 w 445567"/>
                  <a:gd name="connsiteY2" fmla="*/ 105154 h 562165"/>
                  <a:gd name="connsiteX3" fmla="*/ 443613 w 445567"/>
                  <a:gd name="connsiteY3" fmla="*/ 227069 h 562165"/>
                  <a:gd name="connsiteX4" fmla="*/ 432151 w 445567"/>
                  <a:gd name="connsiteY4" fmla="*/ 345109 h 562165"/>
                  <a:gd name="connsiteX5" fmla="*/ 392125 w 445567"/>
                  <a:gd name="connsiteY5" fmla="*/ 456408 h 562165"/>
                  <a:gd name="connsiteX6" fmla="*/ 311311 w 445567"/>
                  <a:gd name="connsiteY6" fmla="*/ 530389 h 562165"/>
                  <a:gd name="connsiteX7" fmla="*/ 236874 w 445567"/>
                  <a:gd name="connsiteY7" fmla="*/ 543774 h 562165"/>
                  <a:gd name="connsiteX8" fmla="*/ 134467 w 445567"/>
                  <a:gd name="connsiteY8" fmla="*/ 560915 h 562165"/>
                  <a:gd name="connsiteX9" fmla="*/ 61442 w 445567"/>
                  <a:gd name="connsiteY9" fmla="*/ 506940 h 562165"/>
                  <a:gd name="connsiteX10" fmla="*/ 7467 w 445567"/>
                  <a:gd name="connsiteY10" fmla="*/ 392640 h 562165"/>
                  <a:gd name="connsiteX11" fmla="*/ 1117 w 445567"/>
                  <a:gd name="connsiteY11" fmla="*/ 275165 h 562165"/>
                  <a:gd name="connsiteX12" fmla="*/ 13817 w 445567"/>
                  <a:gd name="connsiteY12" fmla="*/ 183090 h 562165"/>
                  <a:gd name="connsiteX13" fmla="*/ 64617 w 445567"/>
                  <a:gd name="connsiteY13" fmla="*/ 94190 h 562165"/>
                  <a:gd name="connsiteX14" fmla="*/ 140817 w 445567"/>
                  <a:gd name="connsiteY14" fmla="*/ 33865 h 562165"/>
                  <a:gd name="connsiteX15" fmla="*/ 221552 w 445567"/>
                  <a:gd name="connsiteY15" fmla="*/ 2 h 562165"/>
                  <a:gd name="connsiteX0" fmla="*/ 221552 w 445567"/>
                  <a:gd name="connsiteY0" fmla="*/ 266 h 562429"/>
                  <a:gd name="connsiteX1" fmla="*/ 317286 w 445567"/>
                  <a:gd name="connsiteY1" fmla="*/ 32796 h 562429"/>
                  <a:gd name="connsiteX2" fmla="*/ 396284 w 445567"/>
                  <a:gd name="connsiteY2" fmla="*/ 105418 h 562429"/>
                  <a:gd name="connsiteX3" fmla="*/ 443613 w 445567"/>
                  <a:gd name="connsiteY3" fmla="*/ 227333 h 562429"/>
                  <a:gd name="connsiteX4" fmla="*/ 432151 w 445567"/>
                  <a:gd name="connsiteY4" fmla="*/ 345373 h 562429"/>
                  <a:gd name="connsiteX5" fmla="*/ 392125 w 445567"/>
                  <a:gd name="connsiteY5" fmla="*/ 456672 h 562429"/>
                  <a:gd name="connsiteX6" fmla="*/ 311311 w 445567"/>
                  <a:gd name="connsiteY6" fmla="*/ 530653 h 562429"/>
                  <a:gd name="connsiteX7" fmla="*/ 236874 w 445567"/>
                  <a:gd name="connsiteY7" fmla="*/ 544038 h 562429"/>
                  <a:gd name="connsiteX8" fmla="*/ 134467 w 445567"/>
                  <a:gd name="connsiteY8" fmla="*/ 561179 h 562429"/>
                  <a:gd name="connsiteX9" fmla="*/ 61442 w 445567"/>
                  <a:gd name="connsiteY9" fmla="*/ 507204 h 562429"/>
                  <a:gd name="connsiteX10" fmla="*/ 7467 w 445567"/>
                  <a:gd name="connsiteY10" fmla="*/ 392904 h 562429"/>
                  <a:gd name="connsiteX11" fmla="*/ 1117 w 445567"/>
                  <a:gd name="connsiteY11" fmla="*/ 275429 h 562429"/>
                  <a:gd name="connsiteX12" fmla="*/ 13817 w 445567"/>
                  <a:gd name="connsiteY12" fmla="*/ 183354 h 562429"/>
                  <a:gd name="connsiteX13" fmla="*/ 64617 w 445567"/>
                  <a:gd name="connsiteY13" fmla="*/ 94454 h 562429"/>
                  <a:gd name="connsiteX14" fmla="*/ 137749 w 445567"/>
                  <a:gd name="connsiteY14" fmla="*/ 21805 h 562429"/>
                  <a:gd name="connsiteX15" fmla="*/ 221552 w 445567"/>
                  <a:gd name="connsiteY15" fmla="*/ 266 h 562429"/>
                  <a:gd name="connsiteX0" fmla="*/ 222613 w 446628"/>
                  <a:gd name="connsiteY0" fmla="*/ 266 h 562429"/>
                  <a:gd name="connsiteX1" fmla="*/ 318347 w 446628"/>
                  <a:gd name="connsiteY1" fmla="*/ 32796 h 562429"/>
                  <a:gd name="connsiteX2" fmla="*/ 397345 w 446628"/>
                  <a:gd name="connsiteY2" fmla="*/ 105418 h 562429"/>
                  <a:gd name="connsiteX3" fmla="*/ 444674 w 446628"/>
                  <a:gd name="connsiteY3" fmla="*/ 227333 h 562429"/>
                  <a:gd name="connsiteX4" fmla="*/ 433212 w 446628"/>
                  <a:gd name="connsiteY4" fmla="*/ 345373 h 562429"/>
                  <a:gd name="connsiteX5" fmla="*/ 393186 w 446628"/>
                  <a:gd name="connsiteY5" fmla="*/ 456672 h 562429"/>
                  <a:gd name="connsiteX6" fmla="*/ 312372 w 446628"/>
                  <a:gd name="connsiteY6" fmla="*/ 530653 h 562429"/>
                  <a:gd name="connsiteX7" fmla="*/ 237935 w 446628"/>
                  <a:gd name="connsiteY7" fmla="*/ 544038 h 562429"/>
                  <a:gd name="connsiteX8" fmla="*/ 135528 w 446628"/>
                  <a:gd name="connsiteY8" fmla="*/ 561179 h 562429"/>
                  <a:gd name="connsiteX9" fmla="*/ 62503 w 446628"/>
                  <a:gd name="connsiteY9" fmla="*/ 507204 h 562429"/>
                  <a:gd name="connsiteX10" fmla="*/ 8528 w 446628"/>
                  <a:gd name="connsiteY10" fmla="*/ 392904 h 562429"/>
                  <a:gd name="connsiteX11" fmla="*/ 2178 w 446628"/>
                  <a:gd name="connsiteY11" fmla="*/ 275429 h 562429"/>
                  <a:gd name="connsiteX12" fmla="*/ 29503 w 446628"/>
                  <a:gd name="connsiteY12" fmla="*/ 189530 h 562429"/>
                  <a:gd name="connsiteX13" fmla="*/ 65678 w 446628"/>
                  <a:gd name="connsiteY13" fmla="*/ 94454 h 562429"/>
                  <a:gd name="connsiteX14" fmla="*/ 138810 w 446628"/>
                  <a:gd name="connsiteY14" fmla="*/ 21805 h 562429"/>
                  <a:gd name="connsiteX15" fmla="*/ 222613 w 446628"/>
                  <a:gd name="connsiteY15" fmla="*/ 266 h 562429"/>
                  <a:gd name="connsiteX0" fmla="*/ 216517 w 440532"/>
                  <a:gd name="connsiteY0" fmla="*/ 266 h 562429"/>
                  <a:gd name="connsiteX1" fmla="*/ 312251 w 440532"/>
                  <a:gd name="connsiteY1" fmla="*/ 32796 h 562429"/>
                  <a:gd name="connsiteX2" fmla="*/ 391249 w 440532"/>
                  <a:gd name="connsiteY2" fmla="*/ 105418 h 562429"/>
                  <a:gd name="connsiteX3" fmla="*/ 438578 w 440532"/>
                  <a:gd name="connsiteY3" fmla="*/ 227333 h 562429"/>
                  <a:gd name="connsiteX4" fmla="*/ 427116 w 440532"/>
                  <a:gd name="connsiteY4" fmla="*/ 345373 h 562429"/>
                  <a:gd name="connsiteX5" fmla="*/ 387090 w 440532"/>
                  <a:gd name="connsiteY5" fmla="*/ 456672 h 562429"/>
                  <a:gd name="connsiteX6" fmla="*/ 306276 w 440532"/>
                  <a:gd name="connsiteY6" fmla="*/ 530653 h 562429"/>
                  <a:gd name="connsiteX7" fmla="*/ 231839 w 440532"/>
                  <a:gd name="connsiteY7" fmla="*/ 544038 h 562429"/>
                  <a:gd name="connsiteX8" fmla="*/ 129432 w 440532"/>
                  <a:gd name="connsiteY8" fmla="*/ 561179 h 562429"/>
                  <a:gd name="connsiteX9" fmla="*/ 56407 w 440532"/>
                  <a:gd name="connsiteY9" fmla="*/ 507204 h 562429"/>
                  <a:gd name="connsiteX10" fmla="*/ 2432 w 440532"/>
                  <a:gd name="connsiteY10" fmla="*/ 392904 h 562429"/>
                  <a:gd name="connsiteX11" fmla="*/ 10706 w 440532"/>
                  <a:gd name="connsiteY11" fmla="*/ 281604 h 562429"/>
                  <a:gd name="connsiteX12" fmla="*/ 23407 w 440532"/>
                  <a:gd name="connsiteY12" fmla="*/ 189530 h 562429"/>
                  <a:gd name="connsiteX13" fmla="*/ 59582 w 440532"/>
                  <a:gd name="connsiteY13" fmla="*/ 94454 h 562429"/>
                  <a:gd name="connsiteX14" fmla="*/ 132714 w 440532"/>
                  <a:gd name="connsiteY14" fmla="*/ 21805 h 562429"/>
                  <a:gd name="connsiteX15" fmla="*/ 216517 w 440532"/>
                  <a:gd name="connsiteY15" fmla="*/ 266 h 562429"/>
                  <a:gd name="connsiteX0" fmla="*/ 205849 w 429864"/>
                  <a:gd name="connsiteY0" fmla="*/ 266 h 562429"/>
                  <a:gd name="connsiteX1" fmla="*/ 301583 w 429864"/>
                  <a:gd name="connsiteY1" fmla="*/ 32796 h 562429"/>
                  <a:gd name="connsiteX2" fmla="*/ 380581 w 429864"/>
                  <a:gd name="connsiteY2" fmla="*/ 105418 h 562429"/>
                  <a:gd name="connsiteX3" fmla="*/ 427910 w 429864"/>
                  <a:gd name="connsiteY3" fmla="*/ 227333 h 562429"/>
                  <a:gd name="connsiteX4" fmla="*/ 416448 w 429864"/>
                  <a:gd name="connsiteY4" fmla="*/ 345373 h 562429"/>
                  <a:gd name="connsiteX5" fmla="*/ 376422 w 429864"/>
                  <a:gd name="connsiteY5" fmla="*/ 456672 h 562429"/>
                  <a:gd name="connsiteX6" fmla="*/ 295608 w 429864"/>
                  <a:gd name="connsiteY6" fmla="*/ 530653 h 562429"/>
                  <a:gd name="connsiteX7" fmla="*/ 221171 w 429864"/>
                  <a:gd name="connsiteY7" fmla="*/ 544038 h 562429"/>
                  <a:gd name="connsiteX8" fmla="*/ 118764 w 429864"/>
                  <a:gd name="connsiteY8" fmla="*/ 561179 h 562429"/>
                  <a:gd name="connsiteX9" fmla="*/ 45739 w 429864"/>
                  <a:gd name="connsiteY9" fmla="*/ 507204 h 562429"/>
                  <a:gd name="connsiteX10" fmla="*/ 10250 w 429864"/>
                  <a:gd name="connsiteY10" fmla="*/ 388303 h 562429"/>
                  <a:gd name="connsiteX11" fmla="*/ 38 w 429864"/>
                  <a:gd name="connsiteY11" fmla="*/ 281604 h 562429"/>
                  <a:gd name="connsiteX12" fmla="*/ 12739 w 429864"/>
                  <a:gd name="connsiteY12" fmla="*/ 189530 h 562429"/>
                  <a:gd name="connsiteX13" fmla="*/ 48914 w 429864"/>
                  <a:gd name="connsiteY13" fmla="*/ 94454 h 562429"/>
                  <a:gd name="connsiteX14" fmla="*/ 122046 w 429864"/>
                  <a:gd name="connsiteY14" fmla="*/ 21805 h 562429"/>
                  <a:gd name="connsiteX15" fmla="*/ 205849 w 429864"/>
                  <a:gd name="connsiteY15" fmla="*/ 266 h 562429"/>
                  <a:gd name="connsiteX0" fmla="*/ 205884 w 429899"/>
                  <a:gd name="connsiteY0" fmla="*/ 266 h 563512"/>
                  <a:gd name="connsiteX1" fmla="*/ 301618 w 429899"/>
                  <a:gd name="connsiteY1" fmla="*/ 32796 h 563512"/>
                  <a:gd name="connsiteX2" fmla="*/ 380616 w 429899"/>
                  <a:gd name="connsiteY2" fmla="*/ 105418 h 563512"/>
                  <a:gd name="connsiteX3" fmla="*/ 427945 w 429899"/>
                  <a:gd name="connsiteY3" fmla="*/ 227333 h 563512"/>
                  <a:gd name="connsiteX4" fmla="*/ 416483 w 429899"/>
                  <a:gd name="connsiteY4" fmla="*/ 345373 h 563512"/>
                  <a:gd name="connsiteX5" fmla="*/ 376457 w 429899"/>
                  <a:gd name="connsiteY5" fmla="*/ 456672 h 563512"/>
                  <a:gd name="connsiteX6" fmla="*/ 295643 w 429899"/>
                  <a:gd name="connsiteY6" fmla="*/ 530653 h 563512"/>
                  <a:gd name="connsiteX7" fmla="*/ 221206 w 429899"/>
                  <a:gd name="connsiteY7" fmla="*/ 544038 h 563512"/>
                  <a:gd name="connsiteX8" fmla="*/ 118799 w 429899"/>
                  <a:gd name="connsiteY8" fmla="*/ 561179 h 563512"/>
                  <a:gd name="connsiteX9" fmla="*/ 57345 w 429899"/>
                  <a:gd name="connsiteY9" fmla="*/ 487965 h 563512"/>
                  <a:gd name="connsiteX10" fmla="*/ 10285 w 429899"/>
                  <a:gd name="connsiteY10" fmla="*/ 388303 h 563512"/>
                  <a:gd name="connsiteX11" fmla="*/ 73 w 429899"/>
                  <a:gd name="connsiteY11" fmla="*/ 281604 h 563512"/>
                  <a:gd name="connsiteX12" fmla="*/ 12774 w 429899"/>
                  <a:gd name="connsiteY12" fmla="*/ 189530 h 563512"/>
                  <a:gd name="connsiteX13" fmla="*/ 48949 w 429899"/>
                  <a:gd name="connsiteY13" fmla="*/ 94454 h 563512"/>
                  <a:gd name="connsiteX14" fmla="*/ 122081 w 429899"/>
                  <a:gd name="connsiteY14" fmla="*/ 21805 h 563512"/>
                  <a:gd name="connsiteX15" fmla="*/ 205884 w 429899"/>
                  <a:gd name="connsiteY15" fmla="*/ 266 h 563512"/>
                  <a:gd name="connsiteX0" fmla="*/ 205884 w 429899"/>
                  <a:gd name="connsiteY0" fmla="*/ 266 h 546795"/>
                  <a:gd name="connsiteX1" fmla="*/ 301618 w 429899"/>
                  <a:gd name="connsiteY1" fmla="*/ 32796 h 546795"/>
                  <a:gd name="connsiteX2" fmla="*/ 380616 w 429899"/>
                  <a:gd name="connsiteY2" fmla="*/ 105418 h 546795"/>
                  <a:gd name="connsiteX3" fmla="*/ 427945 w 429899"/>
                  <a:gd name="connsiteY3" fmla="*/ 227333 h 546795"/>
                  <a:gd name="connsiteX4" fmla="*/ 416483 w 429899"/>
                  <a:gd name="connsiteY4" fmla="*/ 345373 h 546795"/>
                  <a:gd name="connsiteX5" fmla="*/ 376457 w 429899"/>
                  <a:gd name="connsiteY5" fmla="*/ 456672 h 546795"/>
                  <a:gd name="connsiteX6" fmla="*/ 295643 w 429899"/>
                  <a:gd name="connsiteY6" fmla="*/ 530653 h 546795"/>
                  <a:gd name="connsiteX7" fmla="*/ 221206 w 429899"/>
                  <a:gd name="connsiteY7" fmla="*/ 544038 h 546795"/>
                  <a:gd name="connsiteX8" fmla="*/ 133450 w 429899"/>
                  <a:gd name="connsiteY8" fmla="*/ 541173 h 546795"/>
                  <a:gd name="connsiteX9" fmla="*/ 57345 w 429899"/>
                  <a:gd name="connsiteY9" fmla="*/ 487965 h 546795"/>
                  <a:gd name="connsiteX10" fmla="*/ 10285 w 429899"/>
                  <a:gd name="connsiteY10" fmla="*/ 388303 h 546795"/>
                  <a:gd name="connsiteX11" fmla="*/ 73 w 429899"/>
                  <a:gd name="connsiteY11" fmla="*/ 281604 h 546795"/>
                  <a:gd name="connsiteX12" fmla="*/ 12774 w 429899"/>
                  <a:gd name="connsiteY12" fmla="*/ 189530 h 546795"/>
                  <a:gd name="connsiteX13" fmla="*/ 48949 w 429899"/>
                  <a:gd name="connsiteY13" fmla="*/ 94454 h 546795"/>
                  <a:gd name="connsiteX14" fmla="*/ 122081 w 429899"/>
                  <a:gd name="connsiteY14" fmla="*/ 21805 h 546795"/>
                  <a:gd name="connsiteX15" fmla="*/ 205884 w 429899"/>
                  <a:gd name="connsiteY15" fmla="*/ 266 h 546795"/>
                  <a:gd name="connsiteX0" fmla="*/ 205884 w 429899"/>
                  <a:gd name="connsiteY0" fmla="*/ 266 h 544407"/>
                  <a:gd name="connsiteX1" fmla="*/ 301618 w 429899"/>
                  <a:gd name="connsiteY1" fmla="*/ 32796 h 544407"/>
                  <a:gd name="connsiteX2" fmla="*/ 380616 w 429899"/>
                  <a:gd name="connsiteY2" fmla="*/ 105418 h 544407"/>
                  <a:gd name="connsiteX3" fmla="*/ 427945 w 429899"/>
                  <a:gd name="connsiteY3" fmla="*/ 227333 h 544407"/>
                  <a:gd name="connsiteX4" fmla="*/ 416483 w 429899"/>
                  <a:gd name="connsiteY4" fmla="*/ 345373 h 544407"/>
                  <a:gd name="connsiteX5" fmla="*/ 376457 w 429899"/>
                  <a:gd name="connsiteY5" fmla="*/ 456672 h 544407"/>
                  <a:gd name="connsiteX6" fmla="*/ 295643 w 429899"/>
                  <a:gd name="connsiteY6" fmla="*/ 530653 h 544407"/>
                  <a:gd name="connsiteX7" fmla="*/ 221206 w 429899"/>
                  <a:gd name="connsiteY7" fmla="*/ 544038 h 544407"/>
                  <a:gd name="connsiteX8" fmla="*/ 132697 w 429899"/>
                  <a:gd name="connsiteY8" fmla="*/ 525001 h 544407"/>
                  <a:gd name="connsiteX9" fmla="*/ 57345 w 429899"/>
                  <a:gd name="connsiteY9" fmla="*/ 487965 h 544407"/>
                  <a:gd name="connsiteX10" fmla="*/ 10285 w 429899"/>
                  <a:gd name="connsiteY10" fmla="*/ 388303 h 544407"/>
                  <a:gd name="connsiteX11" fmla="*/ 73 w 429899"/>
                  <a:gd name="connsiteY11" fmla="*/ 281604 h 544407"/>
                  <a:gd name="connsiteX12" fmla="*/ 12774 w 429899"/>
                  <a:gd name="connsiteY12" fmla="*/ 189530 h 544407"/>
                  <a:gd name="connsiteX13" fmla="*/ 48949 w 429899"/>
                  <a:gd name="connsiteY13" fmla="*/ 94454 h 544407"/>
                  <a:gd name="connsiteX14" fmla="*/ 122081 w 429899"/>
                  <a:gd name="connsiteY14" fmla="*/ 21805 h 544407"/>
                  <a:gd name="connsiteX15" fmla="*/ 205884 w 429899"/>
                  <a:gd name="connsiteY15" fmla="*/ 266 h 544407"/>
                  <a:gd name="connsiteX0" fmla="*/ 205884 w 429899"/>
                  <a:gd name="connsiteY0" fmla="*/ 266 h 544275"/>
                  <a:gd name="connsiteX1" fmla="*/ 301618 w 429899"/>
                  <a:gd name="connsiteY1" fmla="*/ 32796 h 544275"/>
                  <a:gd name="connsiteX2" fmla="*/ 380616 w 429899"/>
                  <a:gd name="connsiteY2" fmla="*/ 105418 h 544275"/>
                  <a:gd name="connsiteX3" fmla="*/ 427945 w 429899"/>
                  <a:gd name="connsiteY3" fmla="*/ 227333 h 544275"/>
                  <a:gd name="connsiteX4" fmla="*/ 416483 w 429899"/>
                  <a:gd name="connsiteY4" fmla="*/ 345373 h 544275"/>
                  <a:gd name="connsiteX5" fmla="*/ 376457 w 429899"/>
                  <a:gd name="connsiteY5" fmla="*/ 456672 h 544275"/>
                  <a:gd name="connsiteX6" fmla="*/ 295643 w 429899"/>
                  <a:gd name="connsiteY6" fmla="*/ 530653 h 544275"/>
                  <a:gd name="connsiteX7" fmla="*/ 221206 w 429899"/>
                  <a:gd name="connsiteY7" fmla="*/ 544038 h 544275"/>
                  <a:gd name="connsiteX8" fmla="*/ 131916 w 429899"/>
                  <a:gd name="connsiteY8" fmla="*/ 535011 h 544275"/>
                  <a:gd name="connsiteX9" fmla="*/ 57345 w 429899"/>
                  <a:gd name="connsiteY9" fmla="*/ 487965 h 544275"/>
                  <a:gd name="connsiteX10" fmla="*/ 10285 w 429899"/>
                  <a:gd name="connsiteY10" fmla="*/ 388303 h 544275"/>
                  <a:gd name="connsiteX11" fmla="*/ 73 w 429899"/>
                  <a:gd name="connsiteY11" fmla="*/ 281604 h 544275"/>
                  <a:gd name="connsiteX12" fmla="*/ 12774 w 429899"/>
                  <a:gd name="connsiteY12" fmla="*/ 189530 h 544275"/>
                  <a:gd name="connsiteX13" fmla="*/ 48949 w 429899"/>
                  <a:gd name="connsiteY13" fmla="*/ 94454 h 544275"/>
                  <a:gd name="connsiteX14" fmla="*/ 122081 w 429899"/>
                  <a:gd name="connsiteY14" fmla="*/ 21805 h 544275"/>
                  <a:gd name="connsiteX15" fmla="*/ 205884 w 429899"/>
                  <a:gd name="connsiteY15" fmla="*/ 266 h 544275"/>
                  <a:gd name="connsiteX0" fmla="*/ 205951 w 429966"/>
                  <a:gd name="connsiteY0" fmla="*/ 266 h 544449"/>
                  <a:gd name="connsiteX1" fmla="*/ 301685 w 429966"/>
                  <a:gd name="connsiteY1" fmla="*/ 32796 h 544449"/>
                  <a:gd name="connsiteX2" fmla="*/ 380683 w 429966"/>
                  <a:gd name="connsiteY2" fmla="*/ 105418 h 544449"/>
                  <a:gd name="connsiteX3" fmla="*/ 428012 w 429966"/>
                  <a:gd name="connsiteY3" fmla="*/ 227333 h 544449"/>
                  <a:gd name="connsiteX4" fmla="*/ 416550 w 429966"/>
                  <a:gd name="connsiteY4" fmla="*/ 345373 h 544449"/>
                  <a:gd name="connsiteX5" fmla="*/ 376524 w 429966"/>
                  <a:gd name="connsiteY5" fmla="*/ 456672 h 544449"/>
                  <a:gd name="connsiteX6" fmla="*/ 295710 w 429966"/>
                  <a:gd name="connsiteY6" fmla="*/ 530653 h 544449"/>
                  <a:gd name="connsiteX7" fmla="*/ 221273 w 429966"/>
                  <a:gd name="connsiteY7" fmla="*/ 544038 h 544449"/>
                  <a:gd name="connsiteX8" fmla="*/ 131983 w 429966"/>
                  <a:gd name="connsiteY8" fmla="*/ 535011 h 544449"/>
                  <a:gd name="connsiteX9" fmla="*/ 65122 w 429966"/>
                  <a:gd name="connsiteY9" fmla="*/ 479502 h 544449"/>
                  <a:gd name="connsiteX10" fmla="*/ 10352 w 429966"/>
                  <a:gd name="connsiteY10" fmla="*/ 388303 h 544449"/>
                  <a:gd name="connsiteX11" fmla="*/ 140 w 429966"/>
                  <a:gd name="connsiteY11" fmla="*/ 281604 h 544449"/>
                  <a:gd name="connsiteX12" fmla="*/ 12841 w 429966"/>
                  <a:gd name="connsiteY12" fmla="*/ 189530 h 544449"/>
                  <a:gd name="connsiteX13" fmla="*/ 49016 w 429966"/>
                  <a:gd name="connsiteY13" fmla="*/ 94454 h 544449"/>
                  <a:gd name="connsiteX14" fmla="*/ 122148 w 429966"/>
                  <a:gd name="connsiteY14" fmla="*/ 21805 h 544449"/>
                  <a:gd name="connsiteX15" fmla="*/ 205951 w 429966"/>
                  <a:gd name="connsiteY15" fmla="*/ 266 h 544449"/>
                  <a:gd name="connsiteX0" fmla="*/ 205953 w 429968"/>
                  <a:gd name="connsiteY0" fmla="*/ 266 h 544449"/>
                  <a:gd name="connsiteX1" fmla="*/ 301687 w 429968"/>
                  <a:gd name="connsiteY1" fmla="*/ 32796 h 544449"/>
                  <a:gd name="connsiteX2" fmla="*/ 380685 w 429968"/>
                  <a:gd name="connsiteY2" fmla="*/ 105418 h 544449"/>
                  <a:gd name="connsiteX3" fmla="*/ 428014 w 429968"/>
                  <a:gd name="connsiteY3" fmla="*/ 227333 h 544449"/>
                  <a:gd name="connsiteX4" fmla="*/ 416552 w 429968"/>
                  <a:gd name="connsiteY4" fmla="*/ 345373 h 544449"/>
                  <a:gd name="connsiteX5" fmla="*/ 376526 w 429968"/>
                  <a:gd name="connsiteY5" fmla="*/ 456672 h 544449"/>
                  <a:gd name="connsiteX6" fmla="*/ 295712 w 429968"/>
                  <a:gd name="connsiteY6" fmla="*/ 530653 h 544449"/>
                  <a:gd name="connsiteX7" fmla="*/ 221275 w 429968"/>
                  <a:gd name="connsiteY7" fmla="*/ 544038 h 544449"/>
                  <a:gd name="connsiteX8" fmla="*/ 131985 w 429968"/>
                  <a:gd name="connsiteY8" fmla="*/ 535011 h 544449"/>
                  <a:gd name="connsiteX9" fmla="*/ 65124 w 429968"/>
                  <a:gd name="connsiteY9" fmla="*/ 479502 h 544449"/>
                  <a:gd name="connsiteX10" fmla="*/ 19597 w 429968"/>
                  <a:gd name="connsiteY10" fmla="*/ 386002 h 544449"/>
                  <a:gd name="connsiteX11" fmla="*/ 142 w 429968"/>
                  <a:gd name="connsiteY11" fmla="*/ 281604 h 544449"/>
                  <a:gd name="connsiteX12" fmla="*/ 12843 w 429968"/>
                  <a:gd name="connsiteY12" fmla="*/ 189530 h 544449"/>
                  <a:gd name="connsiteX13" fmla="*/ 49018 w 429968"/>
                  <a:gd name="connsiteY13" fmla="*/ 94454 h 544449"/>
                  <a:gd name="connsiteX14" fmla="*/ 122150 w 429968"/>
                  <a:gd name="connsiteY14" fmla="*/ 21805 h 544449"/>
                  <a:gd name="connsiteX15" fmla="*/ 205953 w 429968"/>
                  <a:gd name="connsiteY15" fmla="*/ 266 h 544449"/>
                  <a:gd name="connsiteX0" fmla="*/ 204439 w 428454"/>
                  <a:gd name="connsiteY0" fmla="*/ 266 h 544449"/>
                  <a:gd name="connsiteX1" fmla="*/ 300173 w 428454"/>
                  <a:gd name="connsiteY1" fmla="*/ 32796 h 544449"/>
                  <a:gd name="connsiteX2" fmla="*/ 379171 w 428454"/>
                  <a:gd name="connsiteY2" fmla="*/ 105418 h 544449"/>
                  <a:gd name="connsiteX3" fmla="*/ 426500 w 428454"/>
                  <a:gd name="connsiteY3" fmla="*/ 227333 h 544449"/>
                  <a:gd name="connsiteX4" fmla="*/ 415038 w 428454"/>
                  <a:gd name="connsiteY4" fmla="*/ 345373 h 544449"/>
                  <a:gd name="connsiteX5" fmla="*/ 375012 w 428454"/>
                  <a:gd name="connsiteY5" fmla="*/ 456672 h 544449"/>
                  <a:gd name="connsiteX6" fmla="*/ 294198 w 428454"/>
                  <a:gd name="connsiteY6" fmla="*/ 530653 h 544449"/>
                  <a:gd name="connsiteX7" fmla="*/ 219761 w 428454"/>
                  <a:gd name="connsiteY7" fmla="*/ 544038 h 544449"/>
                  <a:gd name="connsiteX8" fmla="*/ 130471 w 428454"/>
                  <a:gd name="connsiteY8" fmla="*/ 535011 h 544449"/>
                  <a:gd name="connsiteX9" fmla="*/ 63610 w 428454"/>
                  <a:gd name="connsiteY9" fmla="*/ 479502 h 544449"/>
                  <a:gd name="connsiteX10" fmla="*/ 18083 w 428454"/>
                  <a:gd name="connsiteY10" fmla="*/ 386002 h 544449"/>
                  <a:gd name="connsiteX11" fmla="*/ 175 w 428454"/>
                  <a:gd name="connsiteY11" fmla="*/ 274675 h 544449"/>
                  <a:gd name="connsiteX12" fmla="*/ 11329 w 428454"/>
                  <a:gd name="connsiteY12" fmla="*/ 189530 h 544449"/>
                  <a:gd name="connsiteX13" fmla="*/ 47504 w 428454"/>
                  <a:gd name="connsiteY13" fmla="*/ 94454 h 544449"/>
                  <a:gd name="connsiteX14" fmla="*/ 120636 w 428454"/>
                  <a:gd name="connsiteY14" fmla="*/ 21805 h 544449"/>
                  <a:gd name="connsiteX15" fmla="*/ 204439 w 428454"/>
                  <a:gd name="connsiteY15" fmla="*/ 266 h 544449"/>
                  <a:gd name="connsiteX0" fmla="*/ 204450 w 428465"/>
                  <a:gd name="connsiteY0" fmla="*/ 311 h 544494"/>
                  <a:gd name="connsiteX1" fmla="*/ 300184 w 428465"/>
                  <a:gd name="connsiteY1" fmla="*/ 32841 h 544494"/>
                  <a:gd name="connsiteX2" fmla="*/ 379182 w 428465"/>
                  <a:gd name="connsiteY2" fmla="*/ 105463 h 544494"/>
                  <a:gd name="connsiteX3" fmla="*/ 426511 w 428465"/>
                  <a:gd name="connsiteY3" fmla="*/ 227378 h 544494"/>
                  <a:gd name="connsiteX4" fmla="*/ 415049 w 428465"/>
                  <a:gd name="connsiteY4" fmla="*/ 345418 h 544494"/>
                  <a:gd name="connsiteX5" fmla="*/ 375023 w 428465"/>
                  <a:gd name="connsiteY5" fmla="*/ 456717 h 544494"/>
                  <a:gd name="connsiteX6" fmla="*/ 294209 w 428465"/>
                  <a:gd name="connsiteY6" fmla="*/ 530698 h 544494"/>
                  <a:gd name="connsiteX7" fmla="*/ 219772 w 428465"/>
                  <a:gd name="connsiteY7" fmla="*/ 544083 h 544494"/>
                  <a:gd name="connsiteX8" fmla="*/ 130482 w 428465"/>
                  <a:gd name="connsiteY8" fmla="*/ 535056 h 544494"/>
                  <a:gd name="connsiteX9" fmla="*/ 63621 w 428465"/>
                  <a:gd name="connsiteY9" fmla="*/ 479547 h 544494"/>
                  <a:gd name="connsiteX10" fmla="*/ 18094 w 428465"/>
                  <a:gd name="connsiteY10" fmla="*/ 386047 h 544494"/>
                  <a:gd name="connsiteX11" fmla="*/ 186 w 428465"/>
                  <a:gd name="connsiteY11" fmla="*/ 274720 h 544494"/>
                  <a:gd name="connsiteX12" fmla="*/ 11340 w 428465"/>
                  <a:gd name="connsiteY12" fmla="*/ 189575 h 544494"/>
                  <a:gd name="connsiteX13" fmla="*/ 49816 w 428465"/>
                  <a:gd name="connsiteY13" fmla="*/ 103742 h 544494"/>
                  <a:gd name="connsiteX14" fmla="*/ 120647 w 428465"/>
                  <a:gd name="connsiteY14" fmla="*/ 21850 h 544494"/>
                  <a:gd name="connsiteX15" fmla="*/ 204450 w 428465"/>
                  <a:gd name="connsiteY15" fmla="*/ 311 h 544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28465" h="544494">
                    <a:moveTo>
                      <a:pt x="204450" y="311"/>
                    </a:moveTo>
                    <a:cubicBezTo>
                      <a:pt x="234373" y="2143"/>
                      <a:pt x="271062" y="15316"/>
                      <a:pt x="300184" y="32841"/>
                    </a:cubicBezTo>
                    <a:cubicBezTo>
                      <a:pt x="329306" y="50366"/>
                      <a:pt x="358128" y="73040"/>
                      <a:pt x="379182" y="105463"/>
                    </a:cubicBezTo>
                    <a:cubicBezTo>
                      <a:pt x="400237" y="137886"/>
                      <a:pt x="420533" y="187385"/>
                      <a:pt x="426511" y="227378"/>
                    </a:cubicBezTo>
                    <a:cubicBezTo>
                      <a:pt x="432489" y="267371"/>
                      <a:pt x="423630" y="307195"/>
                      <a:pt x="415049" y="345418"/>
                    </a:cubicBezTo>
                    <a:cubicBezTo>
                      <a:pt x="406468" y="383641"/>
                      <a:pt x="395163" y="425837"/>
                      <a:pt x="375023" y="456717"/>
                    </a:cubicBezTo>
                    <a:cubicBezTo>
                      <a:pt x="354883" y="487597"/>
                      <a:pt x="320084" y="516137"/>
                      <a:pt x="294209" y="530698"/>
                    </a:cubicBezTo>
                    <a:cubicBezTo>
                      <a:pt x="268334" y="545259"/>
                      <a:pt x="247060" y="543357"/>
                      <a:pt x="219772" y="544083"/>
                    </a:cubicBezTo>
                    <a:cubicBezTo>
                      <a:pt x="192484" y="544809"/>
                      <a:pt x="156507" y="545812"/>
                      <a:pt x="130482" y="535056"/>
                    </a:cubicBezTo>
                    <a:cubicBezTo>
                      <a:pt x="104457" y="524300"/>
                      <a:pt x="82352" y="504382"/>
                      <a:pt x="63621" y="479547"/>
                    </a:cubicBezTo>
                    <a:cubicBezTo>
                      <a:pt x="44890" y="454712"/>
                      <a:pt x="28666" y="420185"/>
                      <a:pt x="18094" y="386047"/>
                    </a:cubicBezTo>
                    <a:cubicBezTo>
                      <a:pt x="7522" y="351909"/>
                      <a:pt x="1312" y="307465"/>
                      <a:pt x="186" y="274720"/>
                    </a:cubicBezTo>
                    <a:cubicBezTo>
                      <a:pt x="-940" y="241975"/>
                      <a:pt x="3068" y="218071"/>
                      <a:pt x="11340" y="189575"/>
                    </a:cubicBezTo>
                    <a:cubicBezTo>
                      <a:pt x="19612" y="161079"/>
                      <a:pt x="32353" y="128084"/>
                      <a:pt x="49816" y="103742"/>
                    </a:cubicBezTo>
                    <a:cubicBezTo>
                      <a:pt x="67279" y="79400"/>
                      <a:pt x="94875" y="39089"/>
                      <a:pt x="120647" y="21850"/>
                    </a:cubicBezTo>
                    <a:cubicBezTo>
                      <a:pt x="146419" y="4612"/>
                      <a:pt x="174527" y="-1521"/>
                      <a:pt x="204450" y="31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600"/>
              </a:p>
            </p:txBody>
          </p:sp>
          <p:sp>
            <p:nvSpPr>
              <p:cNvPr id="178" name="任意多边形 177"/>
              <p:cNvSpPr/>
              <p:nvPr/>
            </p:nvSpPr>
            <p:spPr>
              <a:xfrm>
                <a:off x="3676870" y="-377896"/>
                <a:ext cx="428146" cy="534545"/>
              </a:xfrm>
              <a:custGeom>
                <a:avLst/>
                <a:gdLst>
                  <a:gd name="connsiteX0" fmla="*/ 212740 w 432473"/>
                  <a:gd name="connsiteY0" fmla="*/ 869 h 572379"/>
                  <a:gd name="connsiteX1" fmla="*/ 307990 w 432473"/>
                  <a:gd name="connsiteY1" fmla="*/ 42144 h 572379"/>
                  <a:gd name="connsiteX2" fmla="*/ 390540 w 432473"/>
                  <a:gd name="connsiteY2" fmla="*/ 127869 h 572379"/>
                  <a:gd name="connsiteX3" fmla="*/ 428640 w 432473"/>
                  <a:gd name="connsiteY3" fmla="*/ 229469 h 572379"/>
                  <a:gd name="connsiteX4" fmla="*/ 428640 w 432473"/>
                  <a:gd name="connsiteY4" fmla="*/ 353294 h 572379"/>
                  <a:gd name="connsiteX5" fmla="*/ 406415 w 432473"/>
                  <a:gd name="connsiteY5" fmla="*/ 458069 h 572379"/>
                  <a:gd name="connsiteX6" fmla="*/ 330215 w 432473"/>
                  <a:gd name="connsiteY6" fmla="*/ 537444 h 572379"/>
                  <a:gd name="connsiteX7" fmla="*/ 234965 w 432473"/>
                  <a:gd name="connsiteY7" fmla="*/ 572369 h 572379"/>
                  <a:gd name="connsiteX8" fmla="*/ 130190 w 432473"/>
                  <a:gd name="connsiteY8" fmla="*/ 540619 h 572379"/>
                  <a:gd name="connsiteX9" fmla="*/ 60340 w 432473"/>
                  <a:gd name="connsiteY9" fmla="*/ 499344 h 572379"/>
                  <a:gd name="connsiteX10" fmla="*/ 22240 w 432473"/>
                  <a:gd name="connsiteY10" fmla="*/ 410444 h 572379"/>
                  <a:gd name="connsiteX11" fmla="*/ 15 w 432473"/>
                  <a:gd name="connsiteY11" fmla="*/ 267569 h 572379"/>
                  <a:gd name="connsiteX12" fmla="*/ 25415 w 432473"/>
                  <a:gd name="connsiteY12" fmla="*/ 165969 h 572379"/>
                  <a:gd name="connsiteX13" fmla="*/ 79390 w 432473"/>
                  <a:gd name="connsiteY13" fmla="*/ 83419 h 572379"/>
                  <a:gd name="connsiteX14" fmla="*/ 130190 w 432473"/>
                  <a:gd name="connsiteY14" fmla="*/ 19919 h 572379"/>
                  <a:gd name="connsiteX15" fmla="*/ 212740 w 432473"/>
                  <a:gd name="connsiteY15" fmla="*/ 869 h 572379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79390 w 432473"/>
                  <a:gd name="connsiteY13" fmla="*/ 82644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2740 w 432473"/>
                  <a:gd name="connsiteY0" fmla="*/ 94 h 571604"/>
                  <a:gd name="connsiteX1" fmla="*/ 307990 w 432473"/>
                  <a:gd name="connsiteY1" fmla="*/ 41369 h 571604"/>
                  <a:gd name="connsiteX2" fmla="*/ 390540 w 432473"/>
                  <a:gd name="connsiteY2" fmla="*/ 127094 h 571604"/>
                  <a:gd name="connsiteX3" fmla="*/ 428640 w 432473"/>
                  <a:gd name="connsiteY3" fmla="*/ 228694 h 571604"/>
                  <a:gd name="connsiteX4" fmla="*/ 428640 w 432473"/>
                  <a:gd name="connsiteY4" fmla="*/ 352519 h 571604"/>
                  <a:gd name="connsiteX5" fmla="*/ 406415 w 432473"/>
                  <a:gd name="connsiteY5" fmla="*/ 457294 h 571604"/>
                  <a:gd name="connsiteX6" fmla="*/ 330215 w 432473"/>
                  <a:gd name="connsiteY6" fmla="*/ 536669 h 571604"/>
                  <a:gd name="connsiteX7" fmla="*/ 234965 w 432473"/>
                  <a:gd name="connsiteY7" fmla="*/ 571594 h 571604"/>
                  <a:gd name="connsiteX8" fmla="*/ 130190 w 432473"/>
                  <a:gd name="connsiteY8" fmla="*/ 539844 h 571604"/>
                  <a:gd name="connsiteX9" fmla="*/ 60340 w 432473"/>
                  <a:gd name="connsiteY9" fmla="*/ 498569 h 571604"/>
                  <a:gd name="connsiteX10" fmla="*/ 22240 w 432473"/>
                  <a:gd name="connsiteY10" fmla="*/ 409669 h 571604"/>
                  <a:gd name="connsiteX11" fmla="*/ 15 w 432473"/>
                  <a:gd name="connsiteY11" fmla="*/ 266794 h 571604"/>
                  <a:gd name="connsiteX12" fmla="*/ 25415 w 432473"/>
                  <a:gd name="connsiteY12" fmla="*/ 165194 h 571604"/>
                  <a:gd name="connsiteX13" fmla="*/ 63515 w 432473"/>
                  <a:gd name="connsiteY13" fmla="*/ 85819 h 571604"/>
                  <a:gd name="connsiteX14" fmla="*/ 127015 w 432473"/>
                  <a:gd name="connsiteY14" fmla="*/ 31844 h 571604"/>
                  <a:gd name="connsiteX15" fmla="*/ 212740 w 432473"/>
                  <a:gd name="connsiteY15" fmla="*/ 94 h 571604"/>
                  <a:gd name="connsiteX0" fmla="*/ 213076 w 432809"/>
                  <a:gd name="connsiteY0" fmla="*/ 94 h 571604"/>
                  <a:gd name="connsiteX1" fmla="*/ 308326 w 432809"/>
                  <a:gd name="connsiteY1" fmla="*/ 41369 h 571604"/>
                  <a:gd name="connsiteX2" fmla="*/ 390876 w 432809"/>
                  <a:gd name="connsiteY2" fmla="*/ 127094 h 571604"/>
                  <a:gd name="connsiteX3" fmla="*/ 428976 w 432809"/>
                  <a:gd name="connsiteY3" fmla="*/ 228694 h 571604"/>
                  <a:gd name="connsiteX4" fmla="*/ 428976 w 432809"/>
                  <a:gd name="connsiteY4" fmla="*/ 352519 h 571604"/>
                  <a:gd name="connsiteX5" fmla="*/ 406751 w 432809"/>
                  <a:gd name="connsiteY5" fmla="*/ 457294 h 571604"/>
                  <a:gd name="connsiteX6" fmla="*/ 330551 w 432809"/>
                  <a:gd name="connsiteY6" fmla="*/ 536669 h 571604"/>
                  <a:gd name="connsiteX7" fmla="*/ 235301 w 432809"/>
                  <a:gd name="connsiteY7" fmla="*/ 571594 h 571604"/>
                  <a:gd name="connsiteX8" fmla="*/ 130526 w 432809"/>
                  <a:gd name="connsiteY8" fmla="*/ 539844 h 571604"/>
                  <a:gd name="connsiteX9" fmla="*/ 60676 w 432809"/>
                  <a:gd name="connsiteY9" fmla="*/ 498569 h 571604"/>
                  <a:gd name="connsiteX10" fmla="*/ 22576 w 432809"/>
                  <a:gd name="connsiteY10" fmla="*/ 409669 h 571604"/>
                  <a:gd name="connsiteX11" fmla="*/ 351 w 432809"/>
                  <a:gd name="connsiteY11" fmla="*/ 266794 h 571604"/>
                  <a:gd name="connsiteX12" fmla="*/ 13051 w 432809"/>
                  <a:gd name="connsiteY12" fmla="*/ 174719 h 571604"/>
                  <a:gd name="connsiteX13" fmla="*/ 63851 w 432809"/>
                  <a:gd name="connsiteY13" fmla="*/ 85819 h 571604"/>
                  <a:gd name="connsiteX14" fmla="*/ 127351 w 432809"/>
                  <a:gd name="connsiteY14" fmla="*/ 31844 h 571604"/>
                  <a:gd name="connsiteX15" fmla="*/ 213076 w 432809"/>
                  <a:gd name="connsiteY15" fmla="*/ 94 h 571604"/>
                  <a:gd name="connsiteX0" fmla="*/ 213842 w 433575"/>
                  <a:gd name="connsiteY0" fmla="*/ 94 h 571604"/>
                  <a:gd name="connsiteX1" fmla="*/ 309092 w 433575"/>
                  <a:gd name="connsiteY1" fmla="*/ 41369 h 571604"/>
                  <a:gd name="connsiteX2" fmla="*/ 391642 w 433575"/>
                  <a:gd name="connsiteY2" fmla="*/ 127094 h 571604"/>
                  <a:gd name="connsiteX3" fmla="*/ 429742 w 433575"/>
                  <a:gd name="connsiteY3" fmla="*/ 228694 h 571604"/>
                  <a:gd name="connsiteX4" fmla="*/ 429742 w 433575"/>
                  <a:gd name="connsiteY4" fmla="*/ 352519 h 571604"/>
                  <a:gd name="connsiteX5" fmla="*/ 407517 w 433575"/>
                  <a:gd name="connsiteY5" fmla="*/ 457294 h 571604"/>
                  <a:gd name="connsiteX6" fmla="*/ 331317 w 433575"/>
                  <a:gd name="connsiteY6" fmla="*/ 536669 h 571604"/>
                  <a:gd name="connsiteX7" fmla="*/ 236067 w 433575"/>
                  <a:gd name="connsiteY7" fmla="*/ 571594 h 571604"/>
                  <a:gd name="connsiteX8" fmla="*/ 131292 w 433575"/>
                  <a:gd name="connsiteY8" fmla="*/ 539844 h 571604"/>
                  <a:gd name="connsiteX9" fmla="*/ 61442 w 433575"/>
                  <a:gd name="connsiteY9" fmla="*/ 498569 h 571604"/>
                  <a:gd name="connsiteX10" fmla="*/ 7467 w 433575"/>
                  <a:gd name="connsiteY10" fmla="*/ 384269 h 571604"/>
                  <a:gd name="connsiteX11" fmla="*/ 1117 w 433575"/>
                  <a:gd name="connsiteY11" fmla="*/ 266794 h 571604"/>
                  <a:gd name="connsiteX12" fmla="*/ 13817 w 433575"/>
                  <a:gd name="connsiteY12" fmla="*/ 174719 h 571604"/>
                  <a:gd name="connsiteX13" fmla="*/ 64617 w 433575"/>
                  <a:gd name="connsiteY13" fmla="*/ 85819 h 571604"/>
                  <a:gd name="connsiteX14" fmla="*/ 128117 w 433575"/>
                  <a:gd name="connsiteY14" fmla="*/ 31844 h 571604"/>
                  <a:gd name="connsiteX15" fmla="*/ 213842 w 433575"/>
                  <a:gd name="connsiteY15" fmla="*/ 94 h 571604"/>
                  <a:gd name="connsiteX0" fmla="*/ 213842 w 433575"/>
                  <a:gd name="connsiteY0" fmla="*/ 94 h 572038"/>
                  <a:gd name="connsiteX1" fmla="*/ 309092 w 433575"/>
                  <a:gd name="connsiteY1" fmla="*/ 41369 h 572038"/>
                  <a:gd name="connsiteX2" fmla="*/ 391642 w 433575"/>
                  <a:gd name="connsiteY2" fmla="*/ 127094 h 572038"/>
                  <a:gd name="connsiteX3" fmla="*/ 429742 w 433575"/>
                  <a:gd name="connsiteY3" fmla="*/ 228694 h 572038"/>
                  <a:gd name="connsiteX4" fmla="*/ 429742 w 433575"/>
                  <a:gd name="connsiteY4" fmla="*/ 352519 h 572038"/>
                  <a:gd name="connsiteX5" fmla="*/ 407517 w 433575"/>
                  <a:gd name="connsiteY5" fmla="*/ 457294 h 572038"/>
                  <a:gd name="connsiteX6" fmla="*/ 331317 w 433575"/>
                  <a:gd name="connsiteY6" fmla="*/ 536669 h 572038"/>
                  <a:gd name="connsiteX7" fmla="*/ 236067 w 433575"/>
                  <a:gd name="connsiteY7" fmla="*/ 571594 h 572038"/>
                  <a:gd name="connsiteX8" fmla="*/ 134467 w 433575"/>
                  <a:gd name="connsiteY8" fmla="*/ 552544 h 572038"/>
                  <a:gd name="connsiteX9" fmla="*/ 61442 w 433575"/>
                  <a:gd name="connsiteY9" fmla="*/ 498569 h 572038"/>
                  <a:gd name="connsiteX10" fmla="*/ 7467 w 433575"/>
                  <a:gd name="connsiteY10" fmla="*/ 384269 h 572038"/>
                  <a:gd name="connsiteX11" fmla="*/ 1117 w 433575"/>
                  <a:gd name="connsiteY11" fmla="*/ 266794 h 572038"/>
                  <a:gd name="connsiteX12" fmla="*/ 13817 w 433575"/>
                  <a:gd name="connsiteY12" fmla="*/ 174719 h 572038"/>
                  <a:gd name="connsiteX13" fmla="*/ 64617 w 433575"/>
                  <a:gd name="connsiteY13" fmla="*/ 85819 h 572038"/>
                  <a:gd name="connsiteX14" fmla="*/ 128117 w 433575"/>
                  <a:gd name="connsiteY14" fmla="*/ 31844 h 572038"/>
                  <a:gd name="connsiteX15" fmla="*/ 213842 w 433575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27094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94 h 572038"/>
                  <a:gd name="connsiteX1" fmla="*/ 309092 w 435388"/>
                  <a:gd name="connsiteY1" fmla="*/ 41369 h 572038"/>
                  <a:gd name="connsiteX2" fmla="*/ 391642 w 435388"/>
                  <a:gd name="connsiteY2" fmla="*/ 117569 h 572038"/>
                  <a:gd name="connsiteX3" fmla="*/ 429742 w 435388"/>
                  <a:gd name="connsiteY3" fmla="*/ 228694 h 572038"/>
                  <a:gd name="connsiteX4" fmla="*/ 432917 w 435388"/>
                  <a:gd name="connsiteY4" fmla="*/ 339819 h 572038"/>
                  <a:gd name="connsiteX5" fmla="*/ 407517 w 435388"/>
                  <a:gd name="connsiteY5" fmla="*/ 457294 h 572038"/>
                  <a:gd name="connsiteX6" fmla="*/ 331317 w 435388"/>
                  <a:gd name="connsiteY6" fmla="*/ 536669 h 572038"/>
                  <a:gd name="connsiteX7" fmla="*/ 236067 w 435388"/>
                  <a:gd name="connsiteY7" fmla="*/ 571594 h 572038"/>
                  <a:gd name="connsiteX8" fmla="*/ 134467 w 435388"/>
                  <a:gd name="connsiteY8" fmla="*/ 552544 h 572038"/>
                  <a:gd name="connsiteX9" fmla="*/ 61442 w 435388"/>
                  <a:gd name="connsiteY9" fmla="*/ 498569 h 572038"/>
                  <a:gd name="connsiteX10" fmla="*/ 7467 w 435388"/>
                  <a:gd name="connsiteY10" fmla="*/ 384269 h 572038"/>
                  <a:gd name="connsiteX11" fmla="*/ 1117 w 435388"/>
                  <a:gd name="connsiteY11" fmla="*/ 266794 h 572038"/>
                  <a:gd name="connsiteX12" fmla="*/ 13817 w 435388"/>
                  <a:gd name="connsiteY12" fmla="*/ 174719 h 572038"/>
                  <a:gd name="connsiteX13" fmla="*/ 64617 w 435388"/>
                  <a:gd name="connsiteY13" fmla="*/ 85819 h 572038"/>
                  <a:gd name="connsiteX14" fmla="*/ 128117 w 435388"/>
                  <a:gd name="connsiteY14" fmla="*/ 31844 h 572038"/>
                  <a:gd name="connsiteX15" fmla="*/ 213842 w 435388"/>
                  <a:gd name="connsiteY15" fmla="*/ 94 h 572038"/>
                  <a:gd name="connsiteX0" fmla="*/ 213842 w 435388"/>
                  <a:gd name="connsiteY0" fmla="*/ 0 h 571944"/>
                  <a:gd name="connsiteX1" fmla="*/ 299567 w 435388"/>
                  <a:gd name="connsiteY1" fmla="*/ 31750 h 571944"/>
                  <a:gd name="connsiteX2" fmla="*/ 391642 w 435388"/>
                  <a:gd name="connsiteY2" fmla="*/ 117475 h 571944"/>
                  <a:gd name="connsiteX3" fmla="*/ 429742 w 435388"/>
                  <a:gd name="connsiteY3" fmla="*/ 228600 h 571944"/>
                  <a:gd name="connsiteX4" fmla="*/ 432917 w 435388"/>
                  <a:gd name="connsiteY4" fmla="*/ 339725 h 571944"/>
                  <a:gd name="connsiteX5" fmla="*/ 407517 w 435388"/>
                  <a:gd name="connsiteY5" fmla="*/ 457200 h 571944"/>
                  <a:gd name="connsiteX6" fmla="*/ 331317 w 435388"/>
                  <a:gd name="connsiteY6" fmla="*/ 536575 h 571944"/>
                  <a:gd name="connsiteX7" fmla="*/ 236067 w 435388"/>
                  <a:gd name="connsiteY7" fmla="*/ 571500 h 571944"/>
                  <a:gd name="connsiteX8" fmla="*/ 134467 w 435388"/>
                  <a:gd name="connsiteY8" fmla="*/ 552450 h 571944"/>
                  <a:gd name="connsiteX9" fmla="*/ 61442 w 435388"/>
                  <a:gd name="connsiteY9" fmla="*/ 498475 h 571944"/>
                  <a:gd name="connsiteX10" fmla="*/ 7467 w 435388"/>
                  <a:gd name="connsiteY10" fmla="*/ 384175 h 571944"/>
                  <a:gd name="connsiteX11" fmla="*/ 1117 w 435388"/>
                  <a:gd name="connsiteY11" fmla="*/ 266700 h 571944"/>
                  <a:gd name="connsiteX12" fmla="*/ 13817 w 435388"/>
                  <a:gd name="connsiteY12" fmla="*/ 174625 h 571944"/>
                  <a:gd name="connsiteX13" fmla="*/ 64617 w 435388"/>
                  <a:gd name="connsiteY13" fmla="*/ 85725 h 571944"/>
                  <a:gd name="connsiteX14" fmla="*/ 128117 w 435388"/>
                  <a:gd name="connsiteY14" fmla="*/ 31750 h 571944"/>
                  <a:gd name="connsiteX15" fmla="*/ 213842 w 435388"/>
                  <a:gd name="connsiteY15" fmla="*/ 0 h 571944"/>
                  <a:gd name="connsiteX0" fmla="*/ 213842 w 435388"/>
                  <a:gd name="connsiteY0" fmla="*/ 64 h 572008"/>
                  <a:gd name="connsiteX1" fmla="*/ 299567 w 435388"/>
                  <a:gd name="connsiteY1" fmla="*/ 31814 h 572008"/>
                  <a:gd name="connsiteX2" fmla="*/ 391642 w 435388"/>
                  <a:gd name="connsiteY2" fmla="*/ 117539 h 572008"/>
                  <a:gd name="connsiteX3" fmla="*/ 429742 w 435388"/>
                  <a:gd name="connsiteY3" fmla="*/ 228664 h 572008"/>
                  <a:gd name="connsiteX4" fmla="*/ 432917 w 435388"/>
                  <a:gd name="connsiteY4" fmla="*/ 339789 h 572008"/>
                  <a:gd name="connsiteX5" fmla="*/ 407517 w 435388"/>
                  <a:gd name="connsiteY5" fmla="*/ 457264 h 572008"/>
                  <a:gd name="connsiteX6" fmla="*/ 331317 w 435388"/>
                  <a:gd name="connsiteY6" fmla="*/ 536639 h 572008"/>
                  <a:gd name="connsiteX7" fmla="*/ 236067 w 435388"/>
                  <a:gd name="connsiteY7" fmla="*/ 571564 h 572008"/>
                  <a:gd name="connsiteX8" fmla="*/ 134467 w 435388"/>
                  <a:gd name="connsiteY8" fmla="*/ 552514 h 572008"/>
                  <a:gd name="connsiteX9" fmla="*/ 61442 w 435388"/>
                  <a:gd name="connsiteY9" fmla="*/ 498539 h 572008"/>
                  <a:gd name="connsiteX10" fmla="*/ 7467 w 435388"/>
                  <a:gd name="connsiteY10" fmla="*/ 384239 h 572008"/>
                  <a:gd name="connsiteX11" fmla="*/ 1117 w 435388"/>
                  <a:gd name="connsiteY11" fmla="*/ 266764 h 572008"/>
                  <a:gd name="connsiteX12" fmla="*/ 13817 w 435388"/>
                  <a:gd name="connsiteY12" fmla="*/ 174689 h 572008"/>
                  <a:gd name="connsiteX13" fmla="*/ 64617 w 435388"/>
                  <a:gd name="connsiteY13" fmla="*/ 85789 h 572008"/>
                  <a:gd name="connsiteX14" fmla="*/ 140817 w 435388"/>
                  <a:gd name="connsiteY14" fmla="*/ 25464 h 572008"/>
                  <a:gd name="connsiteX15" fmla="*/ 213842 w 435388"/>
                  <a:gd name="connsiteY15" fmla="*/ 64 h 572008"/>
                  <a:gd name="connsiteX0" fmla="*/ 213842 w 435388"/>
                  <a:gd name="connsiteY0" fmla="*/ 273 h 559517"/>
                  <a:gd name="connsiteX1" fmla="*/ 299567 w 435388"/>
                  <a:gd name="connsiteY1" fmla="*/ 19323 h 559517"/>
                  <a:gd name="connsiteX2" fmla="*/ 391642 w 435388"/>
                  <a:gd name="connsiteY2" fmla="*/ 105048 h 559517"/>
                  <a:gd name="connsiteX3" fmla="*/ 429742 w 435388"/>
                  <a:gd name="connsiteY3" fmla="*/ 216173 h 559517"/>
                  <a:gd name="connsiteX4" fmla="*/ 432917 w 435388"/>
                  <a:gd name="connsiteY4" fmla="*/ 327298 h 559517"/>
                  <a:gd name="connsiteX5" fmla="*/ 407517 w 435388"/>
                  <a:gd name="connsiteY5" fmla="*/ 444773 h 559517"/>
                  <a:gd name="connsiteX6" fmla="*/ 331317 w 435388"/>
                  <a:gd name="connsiteY6" fmla="*/ 524148 h 559517"/>
                  <a:gd name="connsiteX7" fmla="*/ 236067 w 435388"/>
                  <a:gd name="connsiteY7" fmla="*/ 559073 h 559517"/>
                  <a:gd name="connsiteX8" fmla="*/ 134467 w 435388"/>
                  <a:gd name="connsiteY8" fmla="*/ 540023 h 559517"/>
                  <a:gd name="connsiteX9" fmla="*/ 61442 w 435388"/>
                  <a:gd name="connsiteY9" fmla="*/ 486048 h 559517"/>
                  <a:gd name="connsiteX10" fmla="*/ 7467 w 435388"/>
                  <a:gd name="connsiteY10" fmla="*/ 371748 h 559517"/>
                  <a:gd name="connsiteX11" fmla="*/ 1117 w 435388"/>
                  <a:gd name="connsiteY11" fmla="*/ 254273 h 559517"/>
                  <a:gd name="connsiteX12" fmla="*/ 13817 w 435388"/>
                  <a:gd name="connsiteY12" fmla="*/ 162198 h 559517"/>
                  <a:gd name="connsiteX13" fmla="*/ 64617 w 435388"/>
                  <a:gd name="connsiteY13" fmla="*/ 73298 h 559517"/>
                  <a:gd name="connsiteX14" fmla="*/ 140817 w 435388"/>
                  <a:gd name="connsiteY14" fmla="*/ 12973 h 559517"/>
                  <a:gd name="connsiteX15" fmla="*/ 213842 w 435388"/>
                  <a:gd name="connsiteY15" fmla="*/ 273 h 559517"/>
                  <a:gd name="connsiteX0" fmla="*/ 213842 w 435388"/>
                  <a:gd name="connsiteY0" fmla="*/ 273 h 559073"/>
                  <a:gd name="connsiteX1" fmla="*/ 299567 w 435388"/>
                  <a:gd name="connsiteY1" fmla="*/ 19323 h 559073"/>
                  <a:gd name="connsiteX2" fmla="*/ 391642 w 435388"/>
                  <a:gd name="connsiteY2" fmla="*/ 105048 h 559073"/>
                  <a:gd name="connsiteX3" fmla="*/ 429742 w 435388"/>
                  <a:gd name="connsiteY3" fmla="*/ 216173 h 559073"/>
                  <a:gd name="connsiteX4" fmla="*/ 432917 w 435388"/>
                  <a:gd name="connsiteY4" fmla="*/ 327298 h 559073"/>
                  <a:gd name="connsiteX5" fmla="*/ 407517 w 435388"/>
                  <a:gd name="connsiteY5" fmla="*/ 444773 h 559073"/>
                  <a:gd name="connsiteX6" fmla="*/ 331317 w 435388"/>
                  <a:gd name="connsiteY6" fmla="*/ 524148 h 559073"/>
                  <a:gd name="connsiteX7" fmla="*/ 236067 w 435388"/>
                  <a:gd name="connsiteY7" fmla="*/ 559073 h 559073"/>
                  <a:gd name="connsiteX8" fmla="*/ 134467 w 435388"/>
                  <a:gd name="connsiteY8" fmla="*/ 524148 h 559073"/>
                  <a:gd name="connsiteX9" fmla="*/ 61442 w 435388"/>
                  <a:gd name="connsiteY9" fmla="*/ 486048 h 559073"/>
                  <a:gd name="connsiteX10" fmla="*/ 7467 w 435388"/>
                  <a:gd name="connsiteY10" fmla="*/ 371748 h 559073"/>
                  <a:gd name="connsiteX11" fmla="*/ 1117 w 435388"/>
                  <a:gd name="connsiteY11" fmla="*/ 254273 h 559073"/>
                  <a:gd name="connsiteX12" fmla="*/ 13817 w 435388"/>
                  <a:gd name="connsiteY12" fmla="*/ 162198 h 559073"/>
                  <a:gd name="connsiteX13" fmla="*/ 64617 w 435388"/>
                  <a:gd name="connsiteY13" fmla="*/ 73298 h 559073"/>
                  <a:gd name="connsiteX14" fmla="*/ 140817 w 435388"/>
                  <a:gd name="connsiteY14" fmla="*/ 12973 h 559073"/>
                  <a:gd name="connsiteX15" fmla="*/ 213842 w 435388"/>
                  <a:gd name="connsiteY15" fmla="*/ 273 h 559073"/>
                  <a:gd name="connsiteX0" fmla="*/ 213842 w 435388"/>
                  <a:gd name="connsiteY0" fmla="*/ 273 h 534591"/>
                  <a:gd name="connsiteX1" fmla="*/ 299567 w 435388"/>
                  <a:gd name="connsiteY1" fmla="*/ 19323 h 534591"/>
                  <a:gd name="connsiteX2" fmla="*/ 391642 w 435388"/>
                  <a:gd name="connsiteY2" fmla="*/ 105048 h 534591"/>
                  <a:gd name="connsiteX3" fmla="*/ 429742 w 435388"/>
                  <a:gd name="connsiteY3" fmla="*/ 216173 h 534591"/>
                  <a:gd name="connsiteX4" fmla="*/ 432917 w 435388"/>
                  <a:gd name="connsiteY4" fmla="*/ 327298 h 534591"/>
                  <a:gd name="connsiteX5" fmla="*/ 407517 w 435388"/>
                  <a:gd name="connsiteY5" fmla="*/ 444773 h 534591"/>
                  <a:gd name="connsiteX6" fmla="*/ 331317 w 435388"/>
                  <a:gd name="connsiteY6" fmla="*/ 524148 h 534591"/>
                  <a:gd name="connsiteX7" fmla="*/ 239242 w 435388"/>
                  <a:gd name="connsiteY7" fmla="*/ 533673 h 534591"/>
                  <a:gd name="connsiteX8" fmla="*/ 134467 w 435388"/>
                  <a:gd name="connsiteY8" fmla="*/ 524148 h 534591"/>
                  <a:gd name="connsiteX9" fmla="*/ 61442 w 435388"/>
                  <a:gd name="connsiteY9" fmla="*/ 486048 h 534591"/>
                  <a:gd name="connsiteX10" fmla="*/ 7467 w 435388"/>
                  <a:gd name="connsiteY10" fmla="*/ 371748 h 534591"/>
                  <a:gd name="connsiteX11" fmla="*/ 1117 w 435388"/>
                  <a:gd name="connsiteY11" fmla="*/ 254273 h 534591"/>
                  <a:gd name="connsiteX12" fmla="*/ 13817 w 435388"/>
                  <a:gd name="connsiteY12" fmla="*/ 162198 h 534591"/>
                  <a:gd name="connsiteX13" fmla="*/ 64617 w 435388"/>
                  <a:gd name="connsiteY13" fmla="*/ 73298 h 534591"/>
                  <a:gd name="connsiteX14" fmla="*/ 140817 w 435388"/>
                  <a:gd name="connsiteY14" fmla="*/ 12973 h 534591"/>
                  <a:gd name="connsiteX15" fmla="*/ 213842 w 435388"/>
                  <a:gd name="connsiteY15" fmla="*/ 273 h 534591"/>
                  <a:gd name="connsiteX0" fmla="*/ 213842 w 435388"/>
                  <a:gd name="connsiteY0" fmla="*/ 273 h 535094"/>
                  <a:gd name="connsiteX1" fmla="*/ 299567 w 435388"/>
                  <a:gd name="connsiteY1" fmla="*/ 19323 h 535094"/>
                  <a:gd name="connsiteX2" fmla="*/ 391642 w 435388"/>
                  <a:gd name="connsiteY2" fmla="*/ 105048 h 535094"/>
                  <a:gd name="connsiteX3" fmla="*/ 429742 w 435388"/>
                  <a:gd name="connsiteY3" fmla="*/ 216173 h 535094"/>
                  <a:gd name="connsiteX4" fmla="*/ 432917 w 435388"/>
                  <a:gd name="connsiteY4" fmla="*/ 327298 h 535094"/>
                  <a:gd name="connsiteX5" fmla="*/ 407517 w 435388"/>
                  <a:gd name="connsiteY5" fmla="*/ 444773 h 535094"/>
                  <a:gd name="connsiteX6" fmla="*/ 324967 w 435388"/>
                  <a:gd name="connsiteY6" fmla="*/ 498748 h 535094"/>
                  <a:gd name="connsiteX7" fmla="*/ 239242 w 435388"/>
                  <a:gd name="connsiteY7" fmla="*/ 533673 h 535094"/>
                  <a:gd name="connsiteX8" fmla="*/ 134467 w 435388"/>
                  <a:gd name="connsiteY8" fmla="*/ 524148 h 535094"/>
                  <a:gd name="connsiteX9" fmla="*/ 61442 w 435388"/>
                  <a:gd name="connsiteY9" fmla="*/ 486048 h 535094"/>
                  <a:gd name="connsiteX10" fmla="*/ 7467 w 435388"/>
                  <a:gd name="connsiteY10" fmla="*/ 371748 h 535094"/>
                  <a:gd name="connsiteX11" fmla="*/ 1117 w 435388"/>
                  <a:gd name="connsiteY11" fmla="*/ 254273 h 535094"/>
                  <a:gd name="connsiteX12" fmla="*/ 13817 w 435388"/>
                  <a:gd name="connsiteY12" fmla="*/ 162198 h 535094"/>
                  <a:gd name="connsiteX13" fmla="*/ 64617 w 435388"/>
                  <a:gd name="connsiteY13" fmla="*/ 73298 h 535094"/>
                  <a:gd name="connsiteX14" fmla="*/ 140817 w 435388"/>
                  <a:gd name="connsiteY14" fmla="*/ 12973 h 535094"/>
                  <a:gd name="connsiteX15" fmla="*/ 213842 w 435388"/>
                  <a:gd name="connsiteY15" fmla="*/ 273 h 535094"/>
                  <a:gd name="connsiteX0" fmla="*/ 213842 w 435388"/>
                  <a:gd name="connsiteY0" fmla="*/ 273 h 534879"/>
                  <a:gd name="connsiteX1" fmla="*/ 299567 w 435388"/>
                  <a:gd name="connsiteY1" fmla="*/ 19323 h 534879"/>
                  <a:gd name="connsiteX2" fmla="*/ 391642 w 435388"/>
                  <a:gd name="connsiteY2" fmla="*/ 105048 h 534879"/>
                  <a:gd name="connsiteX3" fmla="*/ 429742 w 435388"/>
                  <a:gd name="connsiteY3" fmla="*/ 216173 h 534879"/>
                  <a:gd name="connsiteX4" fmla="*/ 432917 w 435388"/>
                  <a:gd name="connsiteY4" fmla="*/ 327298 h 534879"/>
                  <a:gd name="connsiteX5" fmla="*/ 407517 w 435388"/>
                  <a:gd name="connsiteY5" fmla="*/ 444773 h 534879"/>
                  <a:gd name="connsiteX6" fmla="*/ 334492 w 435388"/>
                  <a:gd name="connsiteY6" fmla="*/ 501923 h 534879"/>
                  <a:gd name="connsiteX7" fmla="*/ 239242 w 435388"/>
                  <a:gd name="connsiteY7" fmla="*/ 533673 h 534879"/>
                  <a:gd name="connsiteX8" fmla="*/ 134467 w 435388"/>
                  <a:gd name="connsiteY8" fmla="*/ 524148 h 534879"/>
                  <a:gd name="connsiteX9" fmla="*/ 61442 w 435388"/>
                  <a:gd name="connsiteY9" fmla="*/ 486048 h 534879"/>
                  <a:gd name="connsiteX10" fmla="*/ 7467 w 435388"/>
                  <a:gd name="connsiteY10" fmla="*/ 371748 h 534879"/>
                  <a:gd name="connsiteX11" fmla="*/ 1117 w 435388"/>
                  <a:gd name="connsiteY11" fmla="*/ 254273 h 534879"/>
                  <a:gd name="connsiteX12" fmla="*/ 13817 w 435388"/>
                  <a:gd name="connsiteY12" fmla="*/ 162198 h 534879"/>
                  <a:gd name="connsiteX13" fmla="*/ 64617 w 435388"/>
                  <a:gd name="connsiteY13" fmla="*/ 73298 h 534879"/>
                  <a:gd name="connsiteX14" fmla="*/ 140817 w 435388"/>
                  <a:gd name="connsiteY14" fmla="*/ 12973 h 534879"/>
                  <a:gd name="connsiteX15" fmla="*/ 213842 w 435388"/>
                  <a:gd name="connsiteY15" fmla="*/ 273 h 534879"/>
                  <a:gd name="connsiteX0" fmla="*/ 213842 w 436524"/>
                  <a:gd name="connsiteY0" fmla="*/ 273 h 534879"/>
                  <a:gd name="connsiteX1" fmla="*/ 299567 w 436524"/>
                  <a:gd name="connsiteY1" fmla="*/ 19323 h 534879"/>
                  <a:gd name="connsiteX2" fmla="*/ 391642 w 436524"/>
                  <a:gd name="connsiteY2" fmla="*/ 105048 h 534879"/>
                  <a:gd name="connsiteX3" fmla="*/ 429742 w 436524"/>
                  <a:gd name="connsiteY3" fmla="*/ 216173 h 534879"/>
                  <a:gd name="connsiteX4" fmla="*/ 432917 w 436524"/>
                  <a:gd name="connsiteY4" fmla="*/ 327298 h 534879"/>
                  <a:gd name="connsiteX5" fmla="*/ 391642 w 436524"/>
                  <a:gd name="connsiteY5" fmla="*/ 432073 h 534879"/>
                  <a:gd name="connsiteX6" fmla="*/ 334492 w 436524"/>
                  <a:gd name="connsiteY6" fmla="*/ 501923 h 534879"/>
                  <a:gd name="connsiteX7" fmla="*/ 239242 w 436524"/>
                  <a:gd name="connsiteY7" fmla="*/ 533673 h 534879"/>
                  <a:gd name="connsiteX8" fmla="*/ 134467 w 436524"/>
                  <a:gd name="connsiteY8" fmla="*/ 524148 h 534879"/>
                  <a:gd name="connsiteX9" fmla="*/ 61442 w 436524"/>
                  <a:gd name="connsiteY9" fmla="*/ 486048 h 534879"/>
                  <a:gd name="connsiteX10" fmla="*/ 7467 w 436524"/>
                  <a:gd name="connsiteY10" fmla="*/ 371748 h 534879"/>
                  <a:gd name="connsiteX11" fmla="*/ 1117 w 436524"/>
                  <a:gd name="connsiteY11" fmla="*/ 254273 h 534879"/>
                  <a:gd name="connsiteX12" fmla="*/ 13817 w 436524"/>
                  <a:gd name="connsiteY12" fmla="*/ 162198 h 534879"/>
                  <a:gd name="connsiteX13" fmla="*/ 64617 w 436524"/>
                  <a:gd name="connsiteY13" fmla="*/ 73298 h 534879"/>
                  <a:gd name="connsiteX14" fmla="*/ 140817 w 436524"/>
                  <a:gd name="connsiteY14" fmla="*/ 12973 h 534879"/>
                  <a:gd name="connsiteX15" fmla="*/ 213842 w 436524"/>
                  <a:gd name="connsiteY15" fmla="*/ 273 h 534879"/>
                  <a:gd name="connsiteX0" fmla="*/ 213842 w 435613"/>
                  <a:gd name="connsiteY0" fmla="*/ 273 h 534879"/>
                  <a:gd name="connsiteX1" fmla="*/ 299567 w 435613"/>
                  <a:gd name="connsiteY1" fmla="*/ 19323 h 534879"/>
                  <a:gd name="connsiteX2" fmla="*/ 391642 w 435613"/>
                  <a:gd name="connsiteY2" fmla="*/ 105048 h 534879"/>
                  <a:gd name="connsiteX3" fmla="*/ 429742 w 435613"/>
                  <a:gd name="connsiteY3" fmla="*/ 216173 h 534879"/>
                  <a:gd name="connsiteX4" fmla="*/ 432917 w 435613"/>
                  <a:gd name="connsiteY4" fmla="*/ 327298 h 534879"/>
                  <a:gd name="connsiteX5" fmla="*/ 404342 w 435613"/>
                  <a:gd name="connsiteY5" fmla="*/ 428898 h 534879"/>
                  <a:gd name="connsiteX6" fmla="*/ 334492 w 435613"/>
                  <a:gd name="connsiteY6" fmla="*/ 501923 h 534879"/>
                  <a:gd name="connsiteX7" fmla="*/ 239242 w 435613"/>
                  <a:gd name="connsiteY7" fmla="*/ 533673 h 534879"/>
                  <a:gd name="connsiteX8" fmla="*/ 134467 w 435613"/>
                  <a:gd name="connsiteY8" fmla="*/ 524148 h 534879"/>
                  <a:gd name="connsiteX9" fmla="*/ 61442 w 435613"/>
                  <a:gd name="connsiteY9" fmla="*/ 486048 h 534879"/>
                  <a:gd name="connsiteX10" fmla="*/ 7467 w 435613"/>
                  <a:gd name="connsiteY10" fmla="*/ 371748 h 534879"/>
                  <a:gd name="connsiteX11" fmla="*/ 1117 w 435613"/>
                  <a:gd name="connsiteY11" fmla="*/ 254273 h 534879"/>
                  <a:gd name="connsiteX12" fmla="*/ 13817 w 435613"/>
                  <a:gd name="connsiteY12" fmla="*/ 162198 h 534879"/>
                  <a:gd name="connsiteX13" fmla="*/ 64617 w 435613"/>
                  <a:gd name="connsiteY13" fmla="*/ 73298 h 534879"/>
                  <a:gd name="connsiteX14" fmla="*/ 140817 w 435613"/>
                  <a:gd name="connsiteY14" fmla="*/ 12973 h 534879"/>
                  <a:gd name="connsiteX15" fmla="*/ 213842 w 435613"/>
                  <a:gd name="connsiteY15" fmla="*/ 273 h 534879"/>
                  <a:gd name="connsiteX0" fmla="*/ 213431 w 435202"/>
                  <a:gd name="connsiteY0" fmla="*/ 273 h 535672"/>
                  <a:gd name="connsiteX1" fmla="*/ 299156 w 435202"/>
                  <a:gd name="connsiteY1" fmla="*/ 19323 h 535672"/>
                  <a:gd name="connsiteX2" fmla="*/ 391231 w 435202"/>
                  <a:gd name="connsiteY2" fmla="*/ 105048 h 535672"/>
                  <a:gd name="connsiteX3" fmla="*/ 429331 w 435202"/>
                  <a:gd name="connsiteY3" fmla="*/ 216173 h 535672"/>
                  <a:gd name="connsiteX4" fmla="*/ 432506 w 435202"/>
                  <a:gd name="connsiteY4" fmla="*/ 327298 h 535672"/>
                  <a:gd name="connsiteX5" fmla="*/ 403931 w 435202"/>
                  <a:gd name="connsiteY5" fmla="*/ 428898 h 535672"/>
                  <a:gd name="connsiteX6" fmla="*/ 334081 w 435202"/>
                  <a:gd name="connsiteY6" fmla="*/ 501923 h 535672"/>
                  <a:gd name="connsiteX7" fmla="*/ 238831 w 435202"/>
                  <a:gd name="connsiteY7" fmla="*/ 533673 h 535672"/>
                  <a:gd name="connsiteX8" fmla="*/ 134056 w 435202"/>
                  <a:gd name="connsiteY8" fmla="*/ 524148 h 535672"/>
                  <a:gd name="connsiteX9" fmla="*/ 51506 w 435202"/>
                  <a:gd name="connsiteY9" fmla="*/ 457473 h 535672"/>
                  <a:gd name="connsiteX10" fmla="*/ 7056 w 435202"/>
                  <a:gd name="connsiteY10" fmla="*/ 371748 h 535672"/>
                  <a:gd name="connsiteX11" fmla="*/ 706 w 435202"/>
                  <a:gd name="connsiteY11" fmla="*/ 254273 h 535672"/>
                  <a:gd name="connsiteX12" fmla="*/ 13406 w 435202"/>
                  <a:gd name="connsiteY12" fmla="*/ 162198 h 535672"/>
                  <a:gd name="connsiteX13" fmla="*/ 64206 w 435202"/>
                  <a:gd name="connsiteY13" fmla="*/ 73298 h 535672"/>
                  <a:gd name="connsiteX14" fmla="*/ 140406 w 435202"/>
                  <a:gd name="connsiteY14" fmla="*/ 12973 h 535672"/>
                  <a:gd name="connsiteX15" fmla="*/ 213431 w 435202"/>
                  <a:gd name="connsiteY15" fmla="*/ 273 h 535672"/>
                  <a:gd name="connsiteX0" fmla="*/ 213431 w 435202"/>
                  <a:gd name="connsiteY0" fmla="*/ 273 h 533730"/>
                  <a:gd name="connsiteX1" fmla="*/ 299156 w 435202"/>
                  <a:gd name="connsiteY1" fmla="*/ 19323 h 533730"/>
                  <a:gd name="connsiteX2" fmla="*/ 391231 w 435202"/>
                  <a:gd name="connsiteY2" fmla="*/ 105048 h 533730"/>
                  <a:gd name="connsiteX3" fmla="*/ 429331 w 435202"/>
                  <a:gd name="connsiteY3" fmla="*/ 216173 h 533730"/>
                  <a:gd name="connsiteX4" fmla="*/ 432506 w 435202"/>
                  <a:gd name="connsiteY4" fmla="*/ 327298 h 533730"/>
                  <a:gd name="connsiteX5" fmla="*/ 403931 w 435202"/>
                  <a:gd name="connsiteY5" fmla="*/ 428898 h 533730"/>
                  <a:gd name="connsiteX6" fmla="*/ 334081 w 435202"/>
                  <a:gd name="connsiteY6" fmla="*/ 501923 h 533730"/>
                  <a:gd name="connsiteX7" fmla="*/ 238831 w 435202"/>
                  <a:gd name="connsiteY7" fmla="*/ 533673 h 533730"/>
                  <a:gd name="connsiteX8" fmla="*/ 134056 w 435202"/>
                  <a:gd name="connsiteY8" fmla="*/ 508273 h 533730"/>
                  <a:gd name="connsiteX9" fmla="*/ 51506 w 435202"/>
                  <a:gd name="connsiteY9" fmla="*/ 457473 h 533730"/>
                  <a:gd name="connsiteX10" fmla="*/ 7056 w 435202"/>
                  <a:gd name="connsiteY10" fmla="*/ 371748 h 533730"/>
                  <a:gd name="connsiteX11" fmla="*/ 706 w 435202"/>
                  <a:gd name="connsiteY11" fmla="*/ 254273 h 533730"/>
                  <a:gd name="connsiteX12" fmla="*/ 13406 w 435202"/>
                  <a:gd name="connsiteY12" fmla="*/ 162198 h 533730"/>
                  <a:gd name="connsiteX13" fmla="*/ 64206 w 435202"/>
                  <a:gd name="connsiteY13" fmla="*/ 73298 h 533730"/>
                  <a:gd name="connsiteX14" fmla="*/ 140406 w 435202"/>
                  <a:gd name="connsiteY14" fmla="*/ 12973 h 533730"/>
                  <a:gd name="connsiteX15" fmla="*/ 213431 w 435202"/>
                  <a:gd name="connsiteY15" fmla="*/ 273 h 533730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71748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46348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13431 w 435202"/>
                  <a:gd name="connsiteY0" fmla="*/ 273 h 534818"/>
                  <a:gd name="connsiteX1" fmla="*/ 299156 w 435202"/>
                  <a:gd name="connsiteY1" fmla="*/ 19323 h 534818"/>
                  <a:gd name="connsiteX2" fmla="*/ 391231 w 435202"/>
                  <a:gd name="connsiteY2" fmla="*/ 105048 h 534818"/>
                  <a:gd name="connsiteX3" fmla="*/ 429331 w 435202"/>
                  <a:gd name="connsiteY3" fmla="*/ 216173 h 534818"/>
                  <a:gd name="connsiteX4" fmla="*/ 432506 w 435202"/>
                  <a:gd name="connsiteY4" fmla="*/ 327298 h 534818"/>
                  <a:gd name="connsiteX5" fmla="*/ 403931 w 435202"/>
                  <a:gd name="connsiteY5" fmla="*/ 428898 h 534818"/>
                  <a:gd name="connsiteX6" fmla="*/ 334081 w 435202"/>
                  <a:gd name="connsiteY6" fmla="*/ 501923 h 534818"/>
                  <a:gd name="connsiteX7" fmla="*/ 238831 w 435202"/>
                  <a:gd name="connsiteY7" fmla="*/ 533673 h 534818"/>
                  <a:gd name="connsiteX8" fmla="*/ 134056 w 435202"/>
                  <a:gd name="connsiteY8" fmla="*/ 520973 h 534818"/>
                  <a:gd name="connsiteX9" fmla="*/ 51506 w 435202"/>
                  <a:gd name="connsiteY9" fmla="*/ 457473 h 534818"/>
                  <a:gd name="connsiteX10" fmla="*/ 7056 w 435202"/>
                  <a:gd name="connsiteY10" fmla="*/ 362223 h 534818"/>
                  <a:gd name="connsiteX11" fmla="*/ 706 w 435202"/>
                  <a:gd name="connsiteY11" fmla="*/ 254273 h 534818"/>
                  <a:gd name="connsiteX12" fmla="*/ 13406 w 435202"/>
                  <a:gd name="connsiteY12" fmla="*/ 162198 h 534818"/>
                  <a:gd name="connsiteX13" fmla="*/ 64206 w 435202"/>
                  <a:gd name="connsiteY13" fmla="*/ 73298 h 534818"/>
                  <a:gd name="connsiteX14" fmla="*/ 140406 w 435202"/>
                  <a:gd name="connsiteY14" fmla="*/ 12973 h 534818"/>
                  <a:gd name="connsiteX15" fmla="*/ 213431 w 435202"/>
                  <a:gd name="connsiteY15" fmla="*/ 273 h 534818"/>
                  <a:gd name="connsiteX0" fmla="*/ 207765 w 429536"/>
                  <a:gd name="connsiteY0" fmla="*/ 273 h 534818"/>
                  <a:gd name="connsiteX1" fmla="*/ 293490 w 429536"/>
                  <a:gd name="connsiteY1" fmla="*/ 19323 h 534818"/>
                  <a:gd name="connsiteX2" fmla="*/ 385565 w 429536"/>
                  <a:gd name="connsiteY2" fmla="*/ 105048 h 534818"/>
                  <a:gd name="connsiteX3" fmla="*/ 423665 w 429536"/>
                  <a:gd name="connsiteY3" fmla="*/ 216173 h 534818"/>
                  <a:gd name="connsiteX4" fmla="*/ 426840 w 429536"/>
                  <a:gd name="connsiteY4" fmla="*/ 327298 h 534818"/>
                  <a:gd name="connsiteX5" fmla="*/ 398265 w 429536"/>
                  <a:gd name="connsiteY5" fmla="*/ 428898 h 534818"/>
                  <a:gd name="connsiteX6" fmla="*/ 328415 w 429536"/>
                  <a:gd name="connsiteY6" fmla="*/ 501923 h 534818"/>
                  <a:gd name="connsiteX7" fmla="*/ 233165 w 429536"/>
                  <a:gd name="connsiteY7" fmla="*/ 533673 h 534818"/>
                  <a:gd name="connsiteX8" fmla="*/ 128390 w 429536"/>
                  <a:gd name="connsiteY8" fmla="*/ 520973 h 534818"/>
                  <a:gd name="connsiteX9" fmla="*/ 45840 w 429536"/>
                  <a:gd name="connsiteY9" fmla="*/ 457473 h 534818"/>
                  <a:gd name="connsiteX10" fmla="*/ 1390 w 429536"/>
                  <a:gd name="connsiteY10" fmla="*/ 362223 h 534818"/>
                  <a:gd name="connsiteX11" fmla="*/ 10915 w 429536"/>
                  <a:gd name="connsiteY11" fmla="*/ 257448 h 534818"/>
                  <a:gd name="connsiteX12" fmla="*/ 7740 w 429536"/>
                  <a:gd name="connsiteY12" fmla="*/ 162198 h 534818"/>
                  <a:gd name="connsiteX13" fmla="*/ 58540 w 429536"/>
                  <a:gd name="connsiteY13" fmla="*/ 73298 h 534818"/>
                  <a:gd name="connsiteX14" fmla="*/ 134740 w 429536"/>
                  <a:gd name="connsiteY14" fmla="*/ 12973 h 534818"/>
                  <a:gd name="connsiteX15" fmla="*/ 207765 w 429536"/>
                  <a:gd name="connsiteY15" fmla="*/ 273 h 534818"/>
                  <a:gd name="connsiteX0" fmla="*/ 209915 w 431686"/>
                  <a:gd name="connsiteY0" fmla="*/ 273 h 534818"/>
                  <a:gd name="connsiteX1" fmla="*/ 295640 w 431686"/>
                  <a:gd name="connsiteY1" fmla="*/ 19323 h 534818"/>
                  <a:gd name="connsiteX2" fmla="*/ 387715 w 431686"/>
                  <a:gd name="connsiteY2" fmla="*/ 105048 h 534818"/>
                  <a:gd name="connsiteX3" fmla="*/ 425815 w 431686"/>
                  <a:gd name="connsiteY3" fmla="*/ 216173 h 534818"/>
                  <a:gd name="connsiteX4" fmla="*/ 428990 w 431686"/>
                  <a:gd name="connsiteY4" fmla="*/ 327298 h 534818"/>
                  <a:gd name="connsiteX5" fmla="*/ 400415 w 431686"/>
                  <a:gd name="connsiteY5" fmla="*/ 428898 h 534818"/>
                  <a:gd name="connsiteX6" fmla="*/ 330565 w 431686"/>
                  <a:gd name="connsiteY6" fmla="*/ 501923 h 534818"/>
                  <a:gd name="connsiteX7" fmla="*/ 235315 w 431686"/>
                  <a:gd name="connsiteY7" fmla="*/ 533673 h 534818"/>
                  <a:gd name="connsiteX8" fmla="*/ 130540 w 431686"/>
                  <a:gd name="connsiteY8" fmla="*/ 520973 h 534818"/>
                  <a:gd name="connsiteX9" fmla="*/ 47990 w 431686"/>
                  <a:gd name="connsiteY9" fmla="*/ 457473 h 534818"/>
                  <a:gd name="connsiteX10" fmla="*/ 3540 w 431686"/>
                  <a:gd name="connsiteY10" fmla="*/ 362223 h 534818"/>
                  <a:gd name="connsiteX11" fmla="*/ 3540 w 431686"/>
                  <a:gd name="connsiteY11" fmla="*/ 257448 h 534818"/>
                  <a:gd name="connsiteX12" fmla="*/ 9890 w 431686"/>
                  <a:gd name="connsiteY12" fmla="*/ 162198 h 534818"/>
                  <a:gd name="connsiteX13" fmla="*/ 60690 w 431686"/>
                  <a:gd name="connsiteY13" fmla="*/ 73298 h 534818"/>
                  <a:gd name="connsiteX14" fmla="*/ 136890 w 431686"/>
                  <a:gd name="connsiteY14" fmla="*/ 12973 h 534818"/>
                  <a:gd name="connsiteX15" fmla="*/ 209915 w 431686"/>
                  <a:gd name="connsiteY15" fmla="*/ 273 h 534818"/>
                  <a:gd name="connsiteX0" fmla="*/ 210337 w 432108"/>
                  <a:gd name="connsiteY0" fmla="*/ 273 h 534818"/>
                  <a:gd name="connsiteX1" fmla="*/ 296062 w 432108"/>
                  <a:gd name="connsiteY1" fmla="*/ 19323 h 534818"/>
                  <a:gd name="connsiteX2" fmla="*/ 388137 w 432108"/>
                  <a:gd name="connsiteY2" fmla="*/ 105048 h 534818"/>
                  <a:gd name="connsiteX3" fmla="*/ 426237 w 432108"/>
                  <a:gd name="connsiteY3" fmla="*/ 216173 h 534818"/>
                  <a:gd name="connsiteX4" fmla="*/ 429412 w 432108"/>
                  <a:gd name="connsiteY4" fmla="*/ 327298 h 534818"/>
                  <a:gd name="connsiteX5" fmla="*/ 400837 w 432108"/>
                  <a:gd name="connsiteY5" fmla="*/ 428898 h 534818"/>
                  <a:gd name="connsiteX6" fmla="*/ 330987 w 432108"/>
                  <a:gd name="connsiteY6" fmla="*/ 501923 h 534818"/>
                  <a:gd name="connsiteX7" fmla="*/ 235737 w 432108"/>
                  <a:gd name="connsiteY7" fmla="*/ 533673 h 534818"/>
                  <a:gd name="connsiteX8" fmla="*/ 130962 w 432108"/>
                  <a:gd name="connsiteY8" fmla="*/ 520973 h 534818"/>
                  <a:gd name="connsiteX9" fmla="*/ 48412 w 432108"/>
                  <a:gd name="connsiteY9" fmla="*/ 457473 h 534818"/>
                  <a:gd name="connsiteX10" fmla="*/ 3962 w 432108"/>
                  <a:gd name="connsiteY10" fmla="*/ 362223 h 534818"/>
                  <a:gd name="connsiteX11" fmla="*/ 3962 w 432108"/>
                  <a:gd name="connsiteY11" fmla="*/ 257448 h 534818"/>
                  <a:gd name="connsiteX12" fmla="*/ 19837 w 432108"/>
                  <a:gd name="connsiteY12" fmla="*/ 162198 h 534818"/>
                  <a:gd name="connsiteX13" fmla="*/ 61112 w 432108"/>
                  <a:gd name="connsiteY13" fmla="*/ 73298 h 534818"/>
                  <a:gd name="connsiteX14" fmla="*/ 137312 w 432108"/>
                  <a:gd name="connsiteY14" fmla="*/ 12973 h 534818"/>
                  <a:gd name="connsiteX15" fmla="*/ 210337 w 432108"/>
                  <a:gd name="connsiteY15" fmla="*/ 273 h 534818"/>
                  <a:gd name="connsiteX0" fmla="*/ 210337 w 432108"/>
                  <a:gd name="connsiteY0" fmla="*/ 202 h 534747"/>
                  <a:gd name="connsiteX1" fmla="*/ 296062 w 432108"/>
                  <a:gd name="connsiteY1" fmla="*/ 19252 h 534747"/>
                  <a:gd name="connsiteX2" fmla="*/ 388137 w 432108"/>
                  <a:gd name="connsiteY2" fmla="*/ 104977 h 534747"/>
                  <a:gd name="connsiteX3" fmla="*/ 426237 w 432108"/>
                  <a:gd name="connsiteY3" fmla="*/ 216102 h 534747"/>
                  <a:gd name="connsiteX4" fmla="*/ 429412 w 432108"/>
                  <a:gd name="connsiteY4" fmla="*/ 327227 h 534747"/>
                  <a:gd name="connsiteX5" fmla="*/ 400837 w 432108"/>
                  <a:gd name="connsiteY5" fmla="*/ 428827 h 534747"/>
                  <a:gd name="connsiteX6" fmla="*/ 330987 w 432108"/>
                  <a:gd name="connsiteY6" fmla="*/ 501852 h 534747"/>
                  <a:gd name="connsiteX7" fmla="*/ 235737 w 432108"/>
                  <a:gd name="connsiteY7" fmla="*/ 533602 h 534747"/>
                  <a:gd name="connsiteX8" fmla="*/ 130962 w 432108"/>
                  <a:gd name="connsiteY8" fmla="*/ 520902 h 534747"/>
                  <a:gd name="connsiteX9" fmla="*/ 48412 w 432108"/>
                  <a:gd name="connsiteY9" fmla="*/ 457402 h 534747"/>
                  <a:gd name="connsiteX10" fmla="*/ 3962 w 432108"/>
                  <a:gd name="connsiteY10" fmla="*/ 362152 h 534747"/>
                  <a:gd name="connsiteX11" fmla="*/ 3962 w 432108"/>
                  <a:gd name="connsiteY11" fmla="*/ 257377 h 534747"/>
                  <a:gd name="connsiteX12" fmla="*/ 19837 w 432108"/>
                  <a:gd name="connsiteY12" fmla="*/ 162127 h 534747"/>
                  <a:gd name="connsiteX13" fmla="*/ 61112 w 432108"/>
                  <a:gd name="connsiteY13" fmla="*/ 73227 h 534747"/>
                  <a:gd name="connsiteX14" fmla="*/ 127787 w 432108"/>
                  <a:gd name="connsiteY14" fmla="*/ 25602 h 534747"/>
                  <a:gd name="connsiteX15" fmla="*/ 210337 w 432108"/>
                  <a:gd name="connsiteY15" fmla="*/ 202 h 534747"/>
                  <a:gd name="connsiteX0" fmla="*/ 210337 w 432108"/>
                  <a:gd name="connsiteY0" fmla="*/ 0 h 534545"/>
                  <a:gd name="connsiteX1" fmla="*/ 296062 w 432108"/>
                  <a:gd name="connsiteY1" fmla="*/ 19050 h 534545"/>
                  <a:gd name="connsiteX2" fmla="*/ 388137 w 432108"/>
                  <a:gd name="connsiteY2" fmla="*/ 104775 h 534545"/>
                  <a:gd name="connsiteX3" fmla="*/ 426237 w 432108"/>
                  <a:gd name="connsiteY3" fmla="*/ 215900 h 534545"/>
                  <a:gd name="connsiteX4" fmla="*/ 429412 w 432108"/>
                  <a:gd name="connsiteY4" fmla="*/ 327025 h 534545"/>
                  <a:gd name="connsiteX5" fmla="*/ 400837 w 432108"/>
                  <a:gd name="connsiteY5" fmla="*/ 428625 h 534545"/>
                  <a:gd name="connsiteX6" fmla="*/ 330987 w 432108"/>
                  <a:gd name="connsiteY6" fmla="*/ 501650 h 534545"/>
                  <a:gd name="connsiteX7" fmla="*/ 235737 w 432108"/>
                  <a:gd name="connsiteY7" fmla="*/ 533400 h 534545"/>
                  <a:gd name="connsiteX8" fmla="*/ 130962 w 432108"/>
                  <a:gd name="connsiteY8" fmla="*/ 520700 h 534545"/>
                  <a:gd name="connsiteX9" fmla="*/ 48412 w 432108"/>
                  <a:gd name="connsiteY9" fmla="*/ 457200 h 534545"/>
                  <a:gd name="connsiteX10" fmla="*/ 3962 w 432108"/>
                  <a:gd name="connsiteY10" fmla="*/ 361950 h 534545"/>
                  <a:gd name="connsiteX11" fmla="*/ 3962 w 432108"/>
                  <a:gd name="connsiteY11" fmla="*/ 257175 h 534545"/>
                  <a:gd name="connsiteX12" fmla="*/ 19837 w 432108"/>
                  <a:gd name="connsiteY12" fmla="*/ 161925 h 534545"/>
                  <a:gd name="connsiteX13" fmla="*/ 61112 w 432108"/>
                  <a:gd name="connsiteY13" fmla="*/ 73025 h 534545"/>
                  <a:gd name="connsiteX14" fmla="*/ 118262 w 432108"/>
                  <a:gd name="connsiteY14" fmla="*/ 19050 h 534545"/>
                  <a:gd name="connsiteX15" fmla="*/ 210337 w 432108"/>
                  <a:gd name="connsiteY15" fmla="*/ 0 h 534545"/>
                  <a:gd name="connsiteX0" fmla="*/ 206404 w 428175"/>
                  <a:gd name="connsiteY0" fmla="*/ 0 h 534545"/>
                  <a:gd name="connsiteX1" fmla="*/ 292129 w 428175"/>
                  <a:gd name="connsiteY1" fmla="*/ 19050 h 534545"/>
                  <a:gd name="connsiteX2" fmla="*/ 384204 w 428175"/>
                  <a:gd name="connsiteY2" fmla="*/ 104775 h 534545"/>
                  <a:gd name="connsiteX3" fmla="*/ 422304 w 428175"/>
                  <a:gd name="connsiteY3" fmla="*/ 215900 h 534545"/>
                  <a:gd name="connsiteX4" fmla="*/ 425479 w 428175"/>
                  <a:gd name="connsiteY4" fmla="*/ 327025 h 534545"/>
                  <a:gd name="connsiteX5" fmla="*/ 396904 w 428175"/>
                  <a:gd name="connsiteY5" fmla="*/ 428625 h 534545"/>
                  <a:gd name="connsiteX6" fmla="*/ 327054 w 428175"/>
                  <a:gd name="connsiteY6" fmla="*/ 501650 h 534545"/>
                  <a:gd name="connsiteX7" fmla="*/ 231804 w 428175"/>
                  <a:gd name="connsiteY7" fmla="*/ 533400 h 534545"/>
                  <a:gd name="connsiteX8" fmla="*/ 127029 w 428175"/>
                  <a:gd name="connsiteY8" fmla="*/ 520700 h 534545"/>
                  <a:gd name="connsiteX9" fmla="*/ 44479 w 428175"/>
                  <a:gd name="connsiteY9" fmla="*/ 457200 h 534545"/>
                  <a:gd name="connsiteX10" fmla="*/ 19079 w 428175"/>
                  <a:gd name="connsiteY10" fmla="*/ 361950 h 534545"/>
                  <a:gd name="connsiteX11" fmla="*/ 29 w 428175"/>
                  <a:gd name="connsiteY11" fmla="*/ 257175 h 534545"/>
                  <a:gd name="connsiteX12" fmla="*/ 15904 w 428175"/>
                  <a:gd name="connsiteY12" fmla="*/ 161925 h 534545"/>
                  <a:gd name="connsiteX13" fmla="*/ 57179 w 428175"/>
                  <a:gd name="connsiteY13" fmla="*/ 73025 h 534545"/>
                  <a:gd name="connsiteX14" fmla="*/ 114329 w 428175"/>
                  <a:gd name="connsiteY14" fmla="*/ 19050 h 534545"/>
                  <a:gd name="connsiteX15" fmla="*/ 206404 w 428175"/>
                  <a:gd name="connsiteY15" fmla="*/ 0 h 534545"/>
                  <a:gd name="connsiteX0" fmla="*/ 206375 w 428146"/>
                  <a:gd name="connsiteY0" fmla="*/ 0 h 534545"/>
                  <a:gd name="connsiteX1" fmla="*/ 292100 w 428146"/>
                  <a:gd name="connsiteY1" fmla="*/ 19050 h 534545"/>
                  <a:gd name="connsiteX2" fmla="*/ 384175 w 428146"/>
                  <a:gd name="connsiteY2" fmla="*/ 104775 h 534545"/>
                  <a:gd name="connsiteX3" fmla="*/ 422275 w 428146"/>
                  <a:gd name="connsiteY3" fmla="*/ 215900 h 534545"/>
                  <a:gd name="connsiteX4" fmla="*/ 425450 w 428146"/>
                  <a:gd name="connsiteY4" fmla="*/ 327025 h 534545"/>
                  <a:gd name="connsiteX5" fmla="*/ 396875 w 428146"/>
                  <a:gd name="connsiteY5" fmla="*/ 428625 h 534545"/>
                  <a:gd name="connsiteX6" fmla="*/ 327025 w 428146"/>
                  <a:gd name="connsiteY6" fmla="*/ 501650 h 534545"/>
                  <a:gd name="connsiteX7" fmla="*/ 231775 w 428146"/>
                  <a:gd name="connsiteY7" fmla="*/ 533400 h 534545"/>
                  <a:gd name="connsiteX8" fmla="*/ 127000 w 428146"/>
                  <a:gd name="connsiteY8" fmla="*/ 520700 h 534545"/>
                  <a:gd name="connsiteX9" fmla="*/ 44450 w 428146"/>
                  <a:gd name="connsiteY9" fmla="*/ 457200 h 534545"/>
                  <a:gd name="connsiteX10" fmla="*/ 9525 w 428146"/>
                  <a:gd name="connsiteY10" fmla="*/ 358775 h 534545"/>
                  <a:gd name="connsiteX11" fmla="*/ 0 w 428146"/>
                  <a:gd name="connsiteY11" fmla="*/ 257175 h 534545"/>
                  <a:gd name="connsiteX12" fmla="*/ 15875 w 428146"/>
                  <a:gd name="connsiteY12" fmla="*/ 161925 h 534545"/>
                  <a:gd name="connsiteX13" fmla="*/ 57150 w 428146"/>
                  <a:gd name="connsiteY13" fmla="*/ 73025 h 534545"/>
                  <a:gd name="connsiteX14" fmla="*/ 114300 w 428146"/>
                  <a:gd name="connsiteY14" fmla="*/ 19050 h 534545"/>
                  <a:gd name="connsiteX15" fmla="*/ 206375 w 428146"/>
                  <a:gd name="connsiteY15" fmla="*/ 0 h 534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28146" h="534545">
                    <a:moveTo>
                      <a:pt x="206375" y="0"/>
                    </a:moveTo>
                    <a:cubicBezTo>
                      <a:pt x="236008" y="0"/>
                      <a:pt x="262467" y="1588"/>
                      <a:pt x="292100" y="19050"/>
                    </a:cubicBezTo>
                    <a:cubicBezTo>
                      <a:pt x="321733" y="36512"/>
                      <a:pt x="362479" y="71967"/>
                      <a:pt x="384175" y="104775"/>
                    </a:cubicBezTo>
                    <a:cubicBezTo>
                      <a:pt x="405871" y="137583"/>
                      <a:pt x="415396" y="178858"/>
                      <a:pt x="422275" y="215900"/>
                    </a:cubicBezTo>
                    <a:cubicBezTo>
                      <a:pt x="429154" y="252942"/>
                      <a:pt x="429683" y="291571"/>
                      <a:pt x="425450" y="327025"/>
                    </a:cubicBezTo>
                    <a:cubicBezTo>
                      <a:pt x="421217" y="362479"/>
                      <a:pt x="413279" y="399521"/>
                      <a:pt x="396875" y="428625"/>
                    </a:cubicBezTo>
                    <a:cubicBezTo>
                      <a:pt x="380471" y="457729"/>
                      <a:pt x="354542" y="484188"/>
                      <a:pt x="327025" y="501650"/>
                    </a:cubicBezTo>
                    <a:cubicBezTo>
                      <a:pt x="299508" y="519113"/>
                      <a:pt x="265112" y="530225"/>
                      <a:pt x="231775" y="533400"/>
                    </a:cubicBezTo>
                    <a:cubicBezTo>
                      <a:pt x="198438" y="536575"/>
                      <a:pt x="158221" y="533400"/>
                      <a:pt x="127000" y="520700"/>
                    </a:cubicBezTo>
                    <a:cubicBezTo>
                      <a:pt x="95779" y="508000"/>
                      <a:pt x="64029" y="484187"/>
                      <a:pt x="44450" y="457200"/>
                    </a:cubicBezTo>
                    <a:cubicBezTo>
                      <a:pt x="24871" y="430213"/>
                      <a:pt x="16933" y="392112"/>
                      <a:pt x="9525" y="358775"/>
                    </a:cubicBezTo>
                    <a:cubicBezTo>
                      <a:pt x="2117" y="325438"/>
                      <a:pt x="-1058" y="289983"/>
                      <a:pt x="0" y="257175"/>
                    </a:cubicBezTo>
                    <a:cubicBezTo>
                      <a:pt x="1058" y="224367"/>
                      <a:pt x="6350" y="192617"/>
                      <a:pt x="15875" y="161925"/>
                    </a:cubicBezTo>
                    <a:cubicBezTo>
                      <a:pt x="25400" y="131233"/>
                      <a:pt x="39687" y="97367"/>
                      <a:pt x="57150" y="73025"/>
                    </a:cubicBezTo>
                    <a:cubicBezTo>
                      <a:pt x="74613" y="48683"/>
                      <a:pt x="89429" y="31221"/>
                      <a:pt x="114300" y="19050"/>
                    </a:cubicBezTo>
                    <a:cubicBezTo>
                      <a:pt x="139171" y="6879"/>
                      <a:pt x="176742" y="0"/>
                      <a:pt x="2063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600"/>
              </a:p>
            </p:txBody>
          </p:sp>
        </p:grpSp>
        <p:sp>
          <p:nvSpPr>
            <p:cNvPr id="173" name="TextBox 172"/>
            <p:cNvSpPr txBox="1"/>
            <p:nvPr/>
          </p:nvSpPr>
          <p:spPr>
            <a:xfrm>
              <a:off x="6396588" y="5608320"/>
              <a:ext cx="141577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>
                  <a:solidFill>
                    <a:srgbClr val="FF0000"/>
                  </a:solidFill>
                </a:rPr>
                <a:t>来</a:t>
              </a:r>
            </a:p>
          </p:txBody>
        </p:sp>
      </p:grpSp>
      <p:pic>
        <p:nvPicPr>
          <p:cNvPr id="179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6284" b="85686" l="0" r="100000">
                        <a14:foregroundMark x1="4462" y1="21865" x2="2428" y2="29678"/>
                        <a14:foregroundMark x1="1575" y1="72554" x2="4462" y2="78070"/>
                        <a14:foregroundMark x1="98360" y1="71307" x2="95079" y2="77282"/>
                        <a14:foregroundMark x1="95079" y1="21471" x2="96916" y2="28234"/>
                        <a14:backgroundMark x1="6759" y1="35391" x2="9777" y2="60013"/>
                        <a14:backgroundMark x1="90814" y1="30269" x2="91995" y2="58569"/>
                        <a14:backgroundMark x1="37270" y1="31517" x2="66010" y2="61458"/>
                        <a14:backgroundMark x1="33202" y1="18385" x2="65157" y2="18582"/>
                        <a14:backgroundMark x1="74409" y1="24951" x2="29265" y2="72357"/>
                        <a14:backgroundMark x1="20669" y1="41957" x2="55512" y2="84439"/>
                        <a14:backgroundMark x1="85433" y1="39330" x2="62270" y2="82600"/>
                        <a14:backgroundMark x1="17585" y1="57584" x2="44488" y2="21865"/>
                        <a14:backgroundMark x1="38714" y1="82797" x2="62270" y2="83191"/>
                        <a14:backgroundMark x1="38517" y1="40512" x2="38911" y2="58766"/>
                      </a14:backgroundRemoval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5" t="19201" r="803" b="19251"/>
          <a:stretch/>
        </p:blipFill>
        <p:spPr bwMode="auto">
          <a:xfrm>
            <a:off x="0" y="2716"/>
            <a:ext cx="9144001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0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6667" y1="29437" x2="8733" y2="70882"/>
                        <a14:foregroundMark x1="93733" y1="28799" x2="92733" y2="72901"/>
                        <a14:foregroundMark x1="6067" y1="24761" x2="18133" y2="213"/>
                        <a14:foregroundMark x1="90600" y1="26142" x2="83933" y2="213"/>
                        <a14:foregroundMark x1="91467" y1="70563" x2="82067" y2="99787"/>
                        <a14:foregroundMark x1="8533" y1="73858" x2="17067" y2="99787"/>
                        <a14:foregroundMark x1="83667" y1="84378" x2="80467" y2="91498"/>
                        <a14:backgroundMark x1="2200" y1="85441" x2="4000" y2="96068"/>
                        <a14:backgroundMark x1="34467" y1="28268" x2="59467" y2="66312"/>
                      </a14:backgroundRemoval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8397"/>
            <a:ext cx="9144002" cy="5737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1" name="Picture 3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20467" y1="32729" x2="20133" y2="72388"/>
                        <a14:foregroundMark x1="79333" y1="26866" x2="82667" y2="67058"/>
                        <a14:foregroundMark x1="26333" y1="10661" x2="53667" y2="0"/>
                        <a14:foregroundMark x1="62400" y1="2239" x2="76200" y2="21109"/>
                        <a14:foregroundMark x1="24267" y1="83049" x2="35733" y2="99787"/>
                        <a14:foregroundMark x1="76800" y1="77719" x2="67600" y2="95416"/>
                        <a14:foregroundMark x1="22067" y1="67484" x2="26333" y2="77399"/>
                      </a14:backgroundRemoval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917" r="8337"/>
          <a:stretch/>
        </p:blipFill>
        <p:spPr bwMode="auto">
          <a:xfrm>
            <a:off x="834572" y="-8397"/>
            <a:ext cx="7487309" cy="5727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2" name="Picture 4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092" b="97974" l="10000" r="90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847" t="1834" r="20105"/>
          <a:stretch/>
        </p:blipFill>
        <p:spPr bwMode="auto">
          <a:xfrm>
            <a:off x="1812731" y="53578"/>
            <a:ext cx="5458926" cy="5675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3" name="Picture 5"/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730" t="16245" r="26984" b="15983"/>
          <a:stretch/>
        </p:blipFill>
        <p:spPr bwMode="auto">
          <a:xfrm>
            <a:off x="2547258" y="861801"/>
            <a:ext cx="4112974" cy="3936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" name="Picture 6"/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0000" b="90000" l="10000" r="90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103" t="29477" r="37659" b="29149"/>
          <a:stretch/>
        </p:blipFill>
        <p:spPr bwMode="auto">
          <a:xfrm>
            <a:off x="3347864" y="1605286"/>
            <a:ext cx="2378022" cy="2437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32" name="TextBox 1031"/>
          <p:cNvSpPr txBox="1"/>
          <p:nvPr/>
        </p:nvSpPr>
        <p:spPr>
          <a:xfrm>
            <a:off x="55121" y="1859548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>
            <a:defPPr>
              <a:defRPr lang="zh-CN"/>
            </a:defPPr>
            <a:lvl1pPr>
              <a:defRPr sz="11500">
                <a:ln w="12700">
                  <a:solidFill>
                    <a:srgbClr val="FFFF00"/>
                  </a:solidFill>
                </a:ln>
                <a:solidFill>
                  <a:srgbClr val="FFCC00"/>
                </a:solidFill>
                <a:effectLst>
                  <a:glow rad="101600">
                    <a:srgbClr val="FFCC00">
                      <a:alpha val="60000"/>
                    </a:srgb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方正启体简体" pitchFamily="65" charset="-122"/>
                <a:ea typeface="方正启体简体" pitchFamily="65" charset="-122"/>
              </a:defRPr>
            </a:lvl1pPr>
          </a:lstStyle>
          <a:p>
            <a:r>
              <a:rPr lang="zh-CN" altLang="en-US" dirty="0" smtClean="0"/>
              <a:t>最</a:t>
            </a:r>
            <a:endParaRPr lang="zh-CN" altLang="en-US" dirty="0"/>
          </a:p>
        </p:txBody>
      </p:sp>
      <p:sp>
        <p:nvSpPr>
          <p:cNvPr id="1033" name="矩形 1032"/>
          <p:cNvSpPr/>
          <p:nvPr/>
        </p:nvSpPr>
        <p:spPr>
          <a:xfrm>
            <a:off x="3769843" y="1859548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r>
              <a:rPr lang="zh-CN" altLang="en-US" sz="11500" dirty="0">
                <a:ln w="12700">
                  <a:solidFill>
                    <a:srgbClr val="FFFF00"/>
                  </a:solidFill>
                </a:ln>
                <a:solidFill>
                  <a:srgbClr val="FFCC00"/>
                </a:solidFill>
                <a:effectLst>
                  <a:glow rad="101600">
                    <a:srgbClr val="FFCC00">
                      <a:alpha val="60000"/>
                    </a:srgb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方正启体简体" pitchFamily="65" charset="-122"/>
                <a:ea typeface="方正启体简体" pitchFamily="65" charset="-122"/>
              </a:rPr>
              <a:t>民</a:t>
            </a:r>
          </a:p>
        </p:txBody>
      </p:sp>
      <p:sp>
        <p:nvSpPr>
          <p:cNvPr id="1034" name="矩形 1033"/>
          <p:cNvSpPr/>
          <p:nvPr/>
        </p:nvSpPr>
        <p:spPr>
          <a:xfrm>
            <a:off x="5627204" y="1859548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r>
              <a:rPr lang="zh-CN" altLang="en-US" sz="11500" dirty="0">
                <a:ln w="12700">
                  <a:solidFill>
                    <a:srgbClr val="FFFF00"/>
                  </a:solidFill>
                </a:ln>
                <a:solidFill>
                  <a:srgbClr val="FFCC00"/>
                </a:solidFill>
                <a:effectLst>
                  <a:glow rad="101600">
                    <a:srgbClr val="FFCC00">
                      <a:alpha val="60000"/>
                    </a:srgb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方正启体简体" pitchFamily="65" charset="-122"/>
                <a:ea typeface="方正启体简体" pitchFamily="65" charset="-122"/>
              </a:rPr>
              <a:t>族</a:t>
            </a:r>
          </a:p>
        </p:txBody>
      </p:sp>
      <p:sp>
        <p:nvSpPr>
          <p:cNvPr id="1035" name="矩形 1034"/>
          <p:cNvSpPr/>
          <p:nvPr/>
        </p:nvSpPr>
        <p:spPr>
          <a:xfrm>
            <a:off x="7484567" y="1859548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r>
              <a:rPr lang="zh-CN" altLang="en-US" sz="11500" dirty="0">
                <a:ln w="12700">
                  <a:solidFill>
                    <a:srgbClr val="FFFF00"/>
                  </a:solidFill>
                </a:ln>
                <a:solidFill>
                  <a:srgbClr val="FFCC00"/>
                </a:solidFill>
                <a:effectLst>
                  <a:glow rad="101600">
                    <a:srgbClr val="FFCC00">
                      <a:alpha val="60000"/>
                    </a:srgb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方正启体简体" pitchFamily="65" charset="-122"/>
                <a:ea typeface="方正启体简体" pitchFamily="65" charset="-122"/>
              </a:rPr>
              <a:t>风</a:t>
            </a:r>
          </a:p>
        </p:txBody>
      </p:sp>
      <p:sp>
        <p:nvSpPr>
          <p:cNvPr id="1036" name="矩形 1035"/>
          <p:cNvSpPr/>
          <p:nvPr/>
        </p:nvSpPr>
        <p:spPr>
          <a:xfrm>
            <a:off x="1912482" y="1859548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r>
              <a:rPr lang="zh-CN" altLang="en-US" sz="11500" dirty="0">
                <a:ln w="12700">
                  <a:solidFill>
                    <a:srgbClr val="FFFF00"/>
                  </a:solidFill>
                </a:ln>
                <a:solidFill>
                  <a:srgbClr val="FFCC00"/>
                </a:solidFill>
                <a:effectLst>
                  <a:glow rad="101600">
                    <a:srgbClr val="FFCC00">
                      <a:alpha val="60000"/>
                    </a:srgb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方正启体简体" pitchFamily="65" charset="-122"/>
                <a:ea typeface="方正启体简体" pitchFamily="65" charset="-122"/>
              </a:rPr>
              <a:t>炫</a:t>
            </a:r>
          </a:p>
        </p:txBody>
      </p:sp>
    </p:spTree>
    <p:extLst>
      <p:ext uri="{BB962C8B-B14F-4D97-AF65-F5344CB8AC3E}">
        <p14:creationId xmlns:p14="http://schemas.microsoft.com/office/powerpoint/2010/main" val="1959875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99600"/>
    </mc:Choice>
    <mc:Fallback xmlns="">
      <p:transition advTm="996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2" presetClass="entr" presetSubtype="1" repeatCount="6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repeatCount="65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repeatCount="6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repeatCount="6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repeatCount="53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50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5" presetClass="emph" presetSubtype="0" repeatCount="22000" fill="hold" grpId="1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4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2" nodeType="withEffect">
                                  <p:stCondLst>
                                    <p:cond delay="15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2" presetClass="entr" presetSubtype="1" repeatCount="10000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1" repeatCount="10000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1" repeatCount="10000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1" repeatCount="10000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1" repeatCount="10000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9500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9750"/>
                            </p:stCondLst>
                            <p:childTnLst>
                              <p:par>
                                <p:cTn id="1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2550"/>
                            </p:stCondLst>
                            <p:childTnLst>
                              <p:par>
                                <p:cTn id="12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5150"/>
                            </p:stCondLst>
                            <p:childTnLst>
                              <p:par>
                                <p:cTn id="128" presetID="23" presetClass="entr" presetSubtype="32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26650"/>
                            </p:stCondLst>
                            <p:childTnLst>
                              <p:par>
                                <p:cTn id="133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26900"/>
                            </p:stCondLst>
                            <p:childTnLst>
                              <p:par>
                                <p:cTn id="138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7150"/>
                            </p:stCondLst>
                            <p:childTnLst>
                              <p:par>
                                <p:cTn id="1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44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8 -0.01 C -0.00208 -0.00972 0.00191 0.02639 -0.00781 0.04973 C -0.01753 0.07306 -0.03975 0.08195 -0.05225 0.08084 " pathEditMode="relative" rAng="0" ptsTypes="fsf">
                                      <p:cBhvr>
                                        <p:cTn id="15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9" y="4583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37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44444E-6 C 4.16667E-6 0.00028 0.00746 0.0575 -0.01546 0.10084 C -0.03837 0.14417 -0.05886 0.15973 -0.09948 0.16556 " pathEditMode="relative" rAng="0" ptsTypes="fsf">
                                      <p:cBhvr>
                                        <p:cTn id="1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01" y="8278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37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44444E-6 C -4.44444E-6 0.00028 0.00209 0.08528 -0.02847 0.14639 C -0.05902 0.2075 -0.08628 0.23084 -0.14704 0.24389 " pathEditMode="relative" rAng="0" ptsTypes="fsf">
                                      <p:cBhvr>
                                        <p:cTn id="160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57" y="12194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37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44444E-6 C -0.00434 0.0775 -0.02326 0.16973 -0.05503 0.22306 C -0.07674 0.27195 -0.10764 0.28917 -0.1309 0.30556 C -0.15417 0.32195 -0.18125 0.31806 -0.19444 0.32139 " pathEditMode="relative" rAng="0" ptsTypes="fsaf">
                                      <p:cBhvr>
                                        <p:cTn id="16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22" y="160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8150"/>
                            </p:stCondLst>
                            <p:childTnLst>
                              <p:par>
                                <p:cTn id="167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6" presetClass="emph" presetSubtype="0" fill="hold" grpId="1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79" dur="500" fill="hold"/>
                                        <p:tgtEl>
                                          <p:spTgt spid="74"/>
                                        </p:tgtEl>
                                      </p:cBhvr>
                                      <p:by x="15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63" presetClass="path" presetSubtype="0" fill="hold" grpId="3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3.61111E-6 2.88568E-6 L -0.00052 0.07602 " pathEditMode="relative" rAng="0" ptsTypes="AA">
                                      <p:cBhvr>
                                        <p:cTn id="18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38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30650"/>
                            </p:stCondLst>
                            <p:childTnLst>
                              <p:par>
                                <p:cTn id="18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32850"/>
                            </p:stCondLst>
                            <p:childTnLst>
                              <p:par>
                                <p:cTn id="19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33400"/>
                            </p:stCondLst>
                            <p:childTnLst>
                              <p:par>
                                <p:cTn id="1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33850"/>
                            </p:stCondLst>
                            <p:childTnLst>
                              <p:par>
                                <p:cTn id="201" presetID="23" presetClass="entr" presetSubtype="3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4350"/>
                            </p:stCondLst>
                            <p:childTnLst>
                              <p:par>
                                <p:cTn id="206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34600"/>
                            </p:stCondLst>
                            <p:childTnLst>
                              <p:par>
                                <p:cTn id="211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7" dur="3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22222E-6 L 0.4908 -0.00361 " pathEditMode="relative" rAng="0" ptsTypes="AA">
                                      <p:cBhvr>
                                        <p:cTn id="222" dur="3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531" y="-194"/>
                                    </p:animMotion>
                                  </p:childTnLst>
                                </p:cTn>
                              </p:par>
                              <p:par>
                                <p:cTn id="22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37600"/>
                            </p:stCondLst>
                            <p:childTnLst>
                              <p:par>
                                <p:cTn id="2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63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11111E-6 L 0.36858 0.00333 " pathEditMode="relative" rAng="0" ptsTypes="AA">
                                      <p:cBhvr>
                                        <p:cTn id="236" dur="3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20" y="167"/>
                                    </p:animMotion>
                                  </p:childTnLst>
                                </p:cTn>
                              </p:par>
                              <p:par>
                                <p:cTn id="237" presetID="10" presetClass="exit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1100"/>
                            </p:stCondLst>
                            <p:childTnLst>
                              <p:par>
                                <p:cTn id="241" presetID="2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41600"/>
                            </p:stCondLst>
                            <p:childTnLst>
                              <p:par>
                                <p:cTn id="24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41850"/>
                            </p:stCondLst>
                            <p:childTnLst>
                              <p:par>
                                <p:cTn id="25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42100"/>
                            </p:stCondLst>
                            <p:childTnLst>
                              <p:par>
                                <p:cTn id="2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44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8 -0.01 C -0.00208 -0.00972 0.00191 0.02639 -0.00781 0.04973 C -0.01753 0.07306 -0.03975 0.08195 -0.05225 0.08084 " pathEditMode="relative" rAng="0" ptsTypes="fsf">
                                      <p:cBhvr>
                                        <p:cTn id="263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9" y="4583"/>
                                    </p:animMotion>
                                  </p:childTnLst>
                                </p:cTn>
                              </p:par>
                              <p:par>
                                <p:cTn id="2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37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44444E-6 C 4.16667E-6 0.00028 0.00746 0.0575 -0.01546 0.10084 C -0.03837 0.14417 -0.05886 0.15973 -0.09948 0.16556 " pathEditMode="relative" rAng="0" ptsTypes="fsf">
                                      <p:cBhvr>
                                        <p:cTn id="26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01" y="8278"/>
                                    </p:animMotion>
                                  </p:childTnLst>
                                </p:cTn>
                              </p:par>
                              <p:par>
                                <p:cTn id="2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37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44444E-6 C -4.44444E-6 0.00028 0.00209 0.08528 -0.02847 0.14639 C -0.05902 0.2075 -0.08628 0.23084 -0.14704 0.24389 " pathEditMode="relative" rAng="0" ptsTypes="fsf">
                                      <p:cBhvr>
                                        <p:cTn id="273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57" y="12194"/>
                                    </p:animMotion>
                                  </p:childTnLst>
                                </p:cTn>
                              </p:par>
                              <p:par>
                                <p:cTn id="2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37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44444E-6 C -0.00434 0.0775 -0.02326 0.16973 -0.05503 0.22306 C -0.07674 0.27195 -0.10764 0.28917 -0.1309 0.30556 C -0.15417 0.32195 -0.18125 0.31806 -0.19444 0.32139 " pathEditMode="relative" rAng="0" ptsTypes="fsaf">
                                      <p:cBhvr>
                                        <p:cTn id="27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22" y="160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43100"/>
                            </p:stCondLst>
                            <p:childTnLst>
                              <p:par>
                                <p:cTn id="28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" presetID="6" presetClass="emph" presetSubtype="0" fill="hold" grpId="1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292" dur="500" fill="hold"/>
                                        <p:tgtEl>
                                          <p:spTgt spid="75"/>
                                        </p:tgtEl>
                                      </p:cBhvr>
                                      <p:by x="15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3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9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63" presetClass="path" presetSubtype="0" fill="hold" grpId="3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0087 0.00583 L 0.06476 -0.00084 " pathEditMode="relative" rAng="0" ptsTypes="AA">
                                      <p:cBhvr>
                                        <p:cTn id="29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45600"/>
                            </p:stCondLst>
                            <p:childTnLst>
                              <p:par>
                                <p:cTn id="29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5" dur="500" tmFilter="0,0; .5, 1; 1, 1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47150"/>
                            </p:stCondLst>
                            <p:childTnLst>
                              <p:par>
                                <p:cTn id="3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9" dur="3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3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1" dur="3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3" dur="3000" fill="hold"/>
                                        <p:tgtEl>
                                          <p:spTgt spid="77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314" presetID="42" presetClass="pat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33333E-6 L 0.06389 0.04945 " pathEditMode="relative" rAng="0" ptsTypes="AA">
                                      <p:cBhvr>
                                        <p:cTn id="315" dur="3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2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50150"/>
                            </p:stCondLst>
                            <p:childTnLst>
                              <p:par>
                                <p:cTn id="317" presetID="35" presetClass="emph" presetSubtype="0" repeatCount="2000" fill="hold" grpId="1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31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9" presetID="35" presetClass="emph" presetSubtype="0" repeatCount="2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1" presetID="35" presetClass="emph" presetSubtype="0" repeatCount="2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3" presetID="35" presetClass="emph" presetSubtype="0" repeatCount="2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5" presetID="35" presetClass="emph" presetSubtype="0" repeatCount="2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7" presetID="35" presetClass="emph" presetSubtype="0" repeatCount="2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9" presetID="35" presetClass="emph" presetSubtype="0" repeatCount="200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33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1" presetID="35" presetClass="emph" presetSubtype="0" repeatCount="2000" fill="hold" grpId="4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332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3" presetID="35" presetClass="emph" presetSubtype="0" repeatCount="200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334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5" presetID="35" presetClass="emph" presetSubtype="0" repeatCount="200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33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7" presetID="35" presetClass="emph" presetSubtype="0" repeatCount="200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33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9" presetID="35" presetClass="emph" presetSubtype="0" repeatCount="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0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" presetID="35" presetClass="emph" presetSubtype="0" repeatCount="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2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3" presetID="35" presetClass="emph" presetSubtype="0" repeatCount="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4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5" presetID="35" presetClass="emph" presetSubtype="0" repeatCount="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6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7" presetID="35" presetClass="emph" presetSubtype="0" repeatCount="200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34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50900"/>
                            </p:stCondLst>
                            <p:childTnLst>
                              <p:par>
                                <p:cTn id="350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8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2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4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5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6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7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8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9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0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391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2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3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4" presetID="35" presetClass="emph" presetSubtype="0" repeatCount="2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5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6" presetID="35" presetClass="emph" presetSubtype="0" repeatCount="2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7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8" presetID="35" presetClass="emph" presetSubtype="0" repeatCount="2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9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0" presetID="35" presetClass="emph" presetSubtype="0" repeatCount="2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01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2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403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4" presetID="35" presetClass="emph" presetSubtype="0" repeatCount="2000" fill="hold" grpId="4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405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6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407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8" presetID="35" presetClass="emph" presetSubtype="0" repeatCount="2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09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0" fill="hold">
                            <p:stCondLst>
                              <p:cond delay="51400"/>
                            </p:stCondLst>
                            <p:childTnLst>
                              <p:par>
                                <p:cTn id="4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7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51400"/>
                            </p:stCondLst>
                            <p:childTnLst>
                              <p:par>
                                <p:cTn id="4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2" presetID="35" presetClass="emph" presetSubtype="0" repeatCount="1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3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4" presetID="63" presetClass="pat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4.92504E-6 L 0.55382 0.0025 " pathEditMode="relative" rAng="0" ptsTypes="AA">
                                      <p:cBhvr>
                                        <p:cTn id="445" dur="3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91" y="111"/>
                                    </p:animMotion>
                                  </p:childTnLst>
                                </p:cTn>
                              </p:par>
                              <p:par>
                                <p:cTn id="44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Abs val="250"/>
                                  </p:iterate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8" fill="hold">
                            <p:stCondLst>
                              <p:cond delay="54651"/>
                            </p:stCondLst>
                            <p:childTnLst>
                              <p:par>
                                <p:cTn id="449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35" presetClass="emph" presetSubtype="0" repeatCount="1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54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5" presetID="63" presetClass="pat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85952E-6 L 0.65434 2.85952E-6 " pathEditMode="relative" rAng="0" ptsTypes="AA">
                                      <p:cBhvr>
                                        <p:cTn id="456" dur="3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708" y="0"/>
                                    </p:animMotion>
                                  </p:childTnLst>
                                </p:cTn>
                              </p:par>
                              <p:par>
                                <p:cTn id="45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Abs val="250"/>
                                  </p:iterate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9" presetID="1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1" fill="hold">
                            <p:stCondLst>
                              <p:cond delay="58151"/>
                            </p:stCondLst>
                            <p:childTnLst>
                              <p:par>
                                <p:cTn id="462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4" fill="hold">
                            <p:stCondLst>
                              <p:cond delay="58151"/>
                            </p:stCondLst>
                            <p:childTnLst>
                              <p:par>
                                <p:cTn id="4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7" presetID="35" presetClass="emph" presetSubtype="0" repeatCount="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8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9" presetID="63" presetClass="pat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4864E-6 L 0.2934 0.00195 " pathEditMode="relative" rAng="0" ptsTypes="AA">
                                      <p:cBhvr>
                                        <p:cTn id="470" dur="1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70" y="83"/>
                                    </p:animMotion>
                                  </p:childTnLst>
                                </p:cTn>
                              </p:par>
                              <p:par>
                                <p:cTn id="47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Abs val="250"/>
                                  </p:iterate>
                                  <p:childTnLs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3" fill="hold">
                            <p:stCondLst>
                              <p:cond delay="59902"/>
                            </p:stCondLst>
                            <p:childTnLst>
                              <p:par>
                                <p:cTn id="474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6" fill="hold">
                            <p:stCondLst>
                              <p:cond delay="59902"/>
                            </p:stCondLst>
                            <p:childTnLst>
                              <p:par>
                                <p:cTn id="47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9" presetID="35" presetClass="emph" presetSubtype="0" repeatCount="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0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1" presetID="63" presetClass="pat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4864E-6 L 0.2934 0.00195 " pathEditMode="relative" rAng="0" ptsTypes="AA">
                                      <p:cBhvr>
                                        <p:cTn id="482" dur="1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70" y="83"/>
                                    </p:animMotion>
                                  </p:childTnLst>
                                </p:cTn>
                              </p:par>
                              <p:par>
                                <p:cTn id="483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Abs val="250"/>
                                  </p:iterate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5" fill="hold">
                            <p:stCondLst>
                              <p:cond delay="61653"/>
                            </p:stCondLst>
                            <p:childTnLst>
                              <p:par>
                                <p:cTn id="486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8" fill="hold">
                            <p:stCondLst>
                              <p:cond delay="61653"/>
                            </p:stCondLst>
                            <p:childTnLst>
                              <p:par>
                                <p:cTn id="48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35" presetClass="emph" presetSubtype="0" repeatCount="11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92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3" presetID="63" presetClass="pat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23265E-6 L 0.44583 -0.00527 " pathEditMode="relative" rAng="0" ptsTypes="AA">
                                      <p:cBhvr>
                                        <p:cTn id="494" dur="2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92" y="-278"/>
                                    </p:animMotion>
                                  </p:childTnLst>
                                </p:cTn>
                              </p:par>
                              <p:par>
                                <p:cTn id="49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Abs val="250"/>
                                  </p:iterate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7" fill="hold">
                            <p:stCondLst>
                              <p:cond delay="64404"/>
                            </p:stCondLst>
                            <p:childTnLst>
                              <p:par>
                                <p:cTn id="498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0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1" dur="125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2" dur="125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4" presetID="2" presetClass="exit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5" dur="125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6" dur="125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0" dur="1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1" presetID="2" presetClass="exit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2" dur="125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3" dur="125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7" dur="1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8" presetID="2" presetClass="exit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9" dur="125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0" dur="125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2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4" dur="1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2" presetClass="exit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6" dur="125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7" dur="125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9" fill="hold">
                            <p:stCondLst>
                              <p:cond delay="66654"/>
                            </p:stCondLst>
                            <p:childTnLst>
                              <p:par>
                                <p:cTn id="53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2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7" presetID="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38" dur="1500" fill="hold"/>
                                        <p:tgtEl>
                                          <p:spTgt spid="99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539" presetID="10" presetClass="exit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2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5" presetID="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546" dur="1500" fill="hold"/>
                                        <p:tgtEl>
                                          <p:spTgt spid="101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547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0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3" presetID="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554" dur="1500" fill="hold"/>
                                        <p:tgtEl>
                                          <p:spTgt spid="102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555" presetID="10" presetClass="exit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8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1" presetID="6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562" dur="1500" fill="hold"/>
                                        <p:tgtEl>
                                          <p:spTgt spid="103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563" presetID="10" presetClass="exit" presetSubtype="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9" presetID="6" presetClass="emp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570" dur="1500" fill="hold"/>
                                        <p:tgtEl>
                                          <p:spTgt spid="104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571" presetID="10" presetClass="exit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4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7" presetID="6" presetClass="emph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578" dur="1500" fill="hold"/>
                                        <p:tgtEl>
                                          <p:spTgt spid="105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579" presetID="10" presetClass="exit" presetSubtype="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2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5" presetID="6" presetClass="emph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Scale>
                                      <p:cBhvr>
                                        <p:cTn id="586" dur="1500" fill="hold"/>
                                        <p:tgtEl>
                                          <p:spTgt spid="106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587" presetID="10" presetClass="exit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0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3" presetID="6" presetClass="emph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594" dur="1500" fill="hold"/>
                                        <p:tgtEl>
                                          <p:spTgt spid="107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595" presetID="10" presetClass="exit" presetSubtype="0" fill="hold" grpId="2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8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5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1" presetID="6" presetClass="emph" presetSubtype="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602" dur="1500" fill="hold"/>
                                        <p:tgtEl>
                                          <p:spTgt spid="108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603" presetID="10" presetClass="exit" presetSubtype="0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6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9" presetID="6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610" dur="1500" fill="hold"/>
                                        <p:tgtEl>
                                          <p:spTgt spid="109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611" presetID="10" presetClass="exit" presetSubtype="0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4" presetID="23" presetClass="entr" presetSubtype="32" fill="hold" grpId="0" nodeType="withEffect">
                                  <p:stCondLst>
                                    <p:cond delay="3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6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7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8" presetID="10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6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1" presetID="6" presetClass="emph" presetSubtype="0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Scale>
                                      <p:cBhvr>
                                        <p:cTn id="622" dur="1500" fill="hold"/>
                                        <p:tgtEl>
                                          <p:spTgt spid="112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623" presetID="10" presetClass="exit" presetSubtype="0" fill="hold" grpId="2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6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6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9" presetID="6" presetClass="emph" presetSubtype="0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animScale>
                                      <p:cBhvr>
                                        <p:cTn id="630" dur="1500" fill="hold"/>
                                        <p:tgtEl>
                                          <p:spTgt spid="113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631" presetID="10" presetClass="exit" presetSubtype="0" fill="hold" grpId="2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4" presetID="10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6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7" presetID="6" presetClass="emph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animScale>
                                      <p:cBhvr>
                                        <p:cTn id="638" dur="1500" fill="hold"/>
                                        <p:tgtEl>
                                          <p:spTgt spid="114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639" presetID="10" presetClass="exit" presetSubtype="0" fill="hold" grpId="2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2" presetID="10" presetClass="entr" presetSubtype="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5" presetID="6" presetClass="emph" presetSubtype="0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Scale>
                                      <p:cBhvr>
                                        <p:cTn id="646" dur="1500" fill="hold"/>
                                        <p:tgtEl>
                                          <p:spTgt spid="115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647" presetID="10" presetClass="exit" presetSubtype="0" fill="hold" grpId="2" nodeType="withEffect">
                                  <p:stCondLst>
                                    <p:cond delay="5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3" presetID="6" presetClass="emph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654" dur="1500" fill="hold"/>
                                        <p:tgtEl>
                                          <p:spTgt spid="116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655" presetID="10" presetClass="exit" presetSubtype="0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8" presetID="10" presetClass="entr" presetSubtype="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6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1" presetID="6" presetClass="emph" presetSubtype="0" fill="hold" grpId="1" nodeType="withEffect">
                                  <p:stCondLst>
                                    <p:cond delay="4700"/>
                                  </p:stCondLst>
                                  <p:childTnLst>
                                    <p:animScale>
                                      <p:cBhvr>
                                        <p:cTn id="662" dur="1500" fill="hold"/>
                                        <p:tgtEl>
                                          <p:spTgt spid="117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663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6" presetID="10" presetClass="entr" presetSubtype="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6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8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9" presetID="6" presetClass="emph" presetSubtype="0" fill="hold" grpId="1" nodeType="withEffect">
                                  <p:stCondLst>
                                    <p:cond delay="4900"/>
                                  </p:stCondLst>
                                  <p:childTnLst>
                                    <p:animScale>
                                      <p:cBhvr>
                                        <p:cTn id="670" dur="1500" fill="hold"/>
                                        <p:tgtEl>
                                          <p:spTgt spid="118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671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4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6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7" presetID="6" presetClass="emph" presetSubtype="0" fill="hold" grpId="1" nodeType="withEffect">
                                  <p:stCondLst>
                                    <p:cond delay="5100"/>
                                  </p:stCondLst>
                                  <p:childTnLst>
                                    <p:animScale>
                                      <p:cBhvr>
                                        <p:cTn id="678" dur="1500" fill="hold"/>
                                        <p:tgtEl>
                                          <p:spTgt spid="119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679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2" presetID="10" presetClass="entr" presetSubtype="0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4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5" presetID="6" presetClass="emph" presetSubtype="0" fill="hold" grpId="1" nodeType="withEffect">
                                  <p:stCondLst>
                                    <p:cond delay="5300"/>
                                  </p:stCondLst>
                                  <p:childTnLst>
                                    <p:animScale>
                                      <p:cBhvr>
                                        <p:cTn id="686" dur="1500" fill="hold"/>
                                        <p:tgtEl>
                                          <p:spTgt spid="120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687" presetID="10" presetClass="exit" presetSubtype="0" fill="hold" grpId="2" nodeType="withEffect">
                                  <p:stCondLst>
                                    <p:cond delay="6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0" presetID="42" presetClass="exit" presetSubtype="0" fill="hold" grpId="1" nodeType="withEffect">
                                  <p:stCondLst>
                                    <p:cond delay="575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91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2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3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5" presetID="2" presetClass="entr" presetSubtype="8" fill="hold" grpId="0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7" dur="3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8" dur="3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9" fill="hold">
                            <p:stCondLst>
                              <p:cond delay="75204"/>
                            </p:stCondLst>
                            <p:childTnLst>
                              <p:par>
                                <p:cTn id="700" presetID="42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01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2" dur="10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3" dur="10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5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Motion origin="layout" path="M 0 -4.44444E-6 L 0.18108 -0.00277 C 0.18108 -0.0025 0.31597 -0.02694 0.31441 0.02639 C 0.31285 0.08 0.24132 0.17639 0.18108 0.17362 C 0.12083 0.17139 0.07101 0.05389 0.07309 -0.00138 C 0.07517 -0.05666 0.13351 -0.15861 0.19375 -0.1575 C 0.25399 -0.15638 0.29688 -0.10805 0.34931 0.02723 C 0.48264 0.02612 0.89167 0.02 1.03438 0.01806 " pathEditMode="relative" rAng="0" ptsTypes="AassssfA">
                                      <p:cBhvr>
                                        <p:cTn id="706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719" y="889"/>
                                    </p:animMotion>
                                  </p:childTnLst>
                                </p:cTn>
                              </p:par>
                              <p:par>
                                <p:cTn id="707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9" dur="1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0" dur="1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1" presetID="63" presetClass="path" presetSubtype="0" fill="hold" grpId="1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Motion origin="layout" path="M 0 0 L 0.00556 0.11694 " pathEditMode="relative" rAng="0" ptsTypes="AA">
                                      <p:cBhvr>
                                        <p:cTn id="712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" y="5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3" fill="hold">
                            <p:stCondLst>
                              <p:cond delay="80804"/>
                            </p:stCondLst>
                            <p:childTnLst>
                              <p:par>
                                <p:cTn id="714" presetID="2" presetClass="exit" presetSubtype="2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715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6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8" fill="hold">
                            <p:stCondLst>
                              <p:cond delay="81304"/>
                            </p:stCondLst>
                            <p:childTnLst>
                              <p:par>
                                <p:cTn id="719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1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2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3" fill="hold">
                            <p:stCondLst>
                              <p:cond delay="81554"/>
                            </p:stCondLst>
                            <p:childTnLst>
                              <p:par>
                                <p:cTn id="724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6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7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8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9" dur="25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0" dur="25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1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3" fill="hold">
                            <p:stCondLst>
                              <p:cond delay="81804"/>
                            </p:stCondLst>
                            <p:childTnLst>
                              <p:par>
                                <p:cTn id="734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6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7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8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9" dur="25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0" dur="25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1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3" fill="hold">
                            <p:stCondLst>
                              <p:cond delay="82054"/>
                            </p:stCondLst>
                            <p:childTnLst>
                              <p:par>
                                <p:cTn id="744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5" dur="25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6" dur="25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7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9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Motion origin="layout" path="M 2.77778E-6 1.11111E-6 C 2.77778E-6 0.00028 0.57153 -0.00139 0.69062 1.11111E-6 C 0.80972 0.00139 0.79375 0.09 0.89687 0.18 C 0.9559 0.09861 1.00052 1.11111E-6 1.0625 -0.01 C 1.12448 -0.02 1.25208 0.0375 1.26875 0.12 C 1.28541 0.20278 1.225 0.38917 1.1625 0.485 C 1.1 0.58083 0.97916 0.69083 0.89375 0.695 C 0.89375 0.69528 0.70903 0.58861 0.65 0.50972 C 0.59097 0.43139 0.52222 0.31167 0.525 0.215 C 0.52778 0.11861 0.62534 0.03639 0.68437 0.025 C 0.7434 0.01361 0.85503 0.025 0.9 0.025 " pathEditMode="relative" rAng="0" ptsTypes="asfsssasssa">
                                      <p:cBhvr>
                                        <p:cTn id="7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271" y="33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1" fill="hold">
                            <p:stCondLst>
                              <p:cond delay="84854"/>
                            </p:stCondLst>
                            <p:childTnLst>
                              <p:par>
                                <p:cTn id="752" presetID="6" presetClass="exit" presetSubtype="32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circle(out)">
                                      <p:cBhvr>
                                        <p:cTn id="7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7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7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9" fill="hold">
                            <p:stCondLst>
                              <p:cond delay="86154"/>
                            </p:stCondLst>
                            <p:childTnLst>
                              <p:par>
                                <p:cTn id="760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Motion origin="layout" path="M 0 -3.55161E-7 L 0.00503 0.09295 " pathEditMode="relative" rAng="0" ptsTypes="AA">
                                      <p:cBhvr>
                                        <p:cTn id="761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" y="4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2" fill="hold">
                            <p:stCondLst>
                              <p:cond delay="88104"/>
                            </p:stCondLst>
                            <p:childTnLst>
                              <p:par>
                                <p:cTn id="763" presetID="2" presetClass="exit" presetSubtype="4" accel="10000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764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5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7" fill="hold">
                            <p:stCondLst>
                              <p:cond delay="89004"/>
                            </p:stCondLst>
                            <p:childTnLst>
                              <p:par>
                                <p:cTn id="768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0" dur="2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1" dur="2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2" fill="hold">
                            <p:stCondLst>
                              <p:cond delay="89254"/>
                            </p:stCondLst>
                            <p:childTnLst>
                              <p:par>
                                <p:cTn id="773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5" dur="25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6" dur="25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8" dur="25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9" dur="25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0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2" fill="hold">
                            <p:stCondLst>
                              <p:cond delay="89504"/>
                            </p:stCondLst>
                            <p:childTnLst>
                              <p:par>
                                <p:cTn id="783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5" dur="25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6" dur="25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8" dur="25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9" dur="25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0" dur="25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2" fill="hold">
                            <p:stCondLst>
                              <p:cond delay="89754"/>
                            </p:stCondLst>
                            <p:childTnLst>
                              <p:par>
                                <p:cTn id="793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4" dur="250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5" dur="250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6" dur="25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0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3" fill="hold">
                            <p:stCondLst>
                              <p:cond delay="90754"/>
                            </p:stCondLst>
                            <p:childTnLst>
                              <p:par>
                                <p:cTn id="8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6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7" fill="hold">
                            <p:stCondLst>
                              <p:cond delay="91004"/>
                            </p:stCondLst>
                            <p:childTnLst>
                              <p:par>
                                <p:cTn id="8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0" dur="1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1" fill="hold">
                            <p:stCondLst>
                              <p:cond delay="93504"/>
                            </p:stCondLst>
                            <p:childTnLst>
                              <p:par>
                                <p:cTn id="812" presetID="53" presetClass="exit" presetSubtype="32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813" dur="25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4" dur="25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8" dur="25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9" dur="25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20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823" dur="25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4" dur="25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25" dur="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7" presetID="4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42 0.00305 C 0.00642 0.00333 0.09167 0.14277 0.0875 0.26944 C 0.08333 0.39611 0.05833 0.47277 0 0.57611 " pathEditMode="relative" rAng="0" ptsTypes="fsf">
                                      <p:cBhvr>
                                        <p:cTn id="828" dur="2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41" y="28639"/>
                                    </p:animMotion>
                                  </p:childTnLst>
                                </p:cTn>
                              </p:par>
                              <p:par>
                                <p:cTn id="829" presetID="3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0" dur="10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1" dur="10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2" dur="10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3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5" presetID="44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643 0.00306 C 0.10174 0.05389 0.22674 0.09861 0.29549 0.16889 C 0.36424 0.23889 0.51841 0.40861 0.54549 0.55889 " pathEditMode="relative" rAng="0" ptsTypes="fsf">
                                      <p:cBhvr>
                                        <p:cTn id="836" dur="2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44" y="27778"/>
                                    </p:animMotion>
                                  </p:childTnLst>
                                </p:cTn>
                              </p:par>
                              <p:par>
                                <p:cTn id="837" presetID="31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8" dur="10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9" dur="10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0" dur="10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41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3" presetID="44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88889E-6 -1.11111E-6 C 0.06424 -0.07111 0.12657 -0.10111 0.19966 -0.12111 C 0.27257 -0.14111 0.46841 -0.12444 0.54757 0.01556 " pathEditMode="relative" rAng="0" ptsTypes="fsf">
                                      <p:cBhvr>
                                        <p:cTn id="844" dur="2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78" y="-6278"/>
                                    </p:animMotion>
                                  </p:childTnLst>
                                </p:cTn>
                              </p:par>
                              <p:par>
                                <p:cTn id="845" presetID="31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6" dur="10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7" dur="10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8" dur="10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49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1" presetID="44" presetClass="path" presetSubtype="0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0643 0.00305 C 0.04306 -0.20389 0.08056 -0.28889 0.16181 -0.38389 C 0.24306 -0.47889 0.41702 -0.62889 0.55244 -0.58889 " pathEditMode="relative" rAng="0" ptsTypes="fsf">
                                      <p:cBhvr>
                                        <p:cTn id="852" dur="2000" fill="hold"/>
                                        <p:tgtEl>
                                          <p:spTgt spid="10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292" y="-31611"/>
                                    </p:animMotion>
                                  </p:childTnLst>
                                </p:cTn>
                              </p:par>
                              <p:par>
                                <p:cTn id="853" presetID="31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4" dur="1000"/>
                                        <p:tgtEl>
                                          <p:spTgt spid="10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5" dur="1000"/>
                                        <p:tgtEl>
                                          <p:spTgt spid="10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6" dur="1000"/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7" dur="10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9" presetID="44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0642 0.00306 C -0.03437 -0.09111 -0.06875 -0.24111 -0.06562 -0.30611 C -0.0625 -0.37111 -0.05625 -0.52111 0 -0.59111 " pathEditMode="relative" rAng="0" ptsTypes="fsf">
                                      <p:cBhvr>
                                        <p:cTn id="860" dur="2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67" y="-29722"/>
                                    </p:animMotion>
                                  </p:childTnLst>
                                </p:cTn>
                              </p:par>
                              <p:par>
                                <p:cTn id="861" presetID="3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2" dur="1000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3" dur="1000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4" dur="1000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65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7" presetID="44" presetClass="path" presetSubtype="0" accel="50000" decel="5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.00643 0.00305 C -0.13958 -0.04889 -0.3052 -0.16389 -0.36145 -0.24389 C -0.4177 -0.32389 -0.5177 -0.46889 -0.55208 -0.58889 " pathEditMode="relative" rAng="0" ptsTypes="fsf">
                                      <p:cBhvr>
                                        <p:cTn id="86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934" y="-29611"/>
                                    </p:animMotion>
                                  </p:childTnLst>
                                </p:cTn>
                              </p:par>
                              <p:par>
                                <p:cTn id="869" presetID="31" presetClass="exit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0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1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2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7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5" presetID="44" presetClass="path" presetSubtype="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643 0.00305 C -0.0993 0.08268 -0.16458 0.11487 -0.28333 0.11487 C -0.40208 0.11487 -0.4552 0.0849 -0.5552 0.00499 " pathEditMode="relative" rAng="0" ptsTypes="fsf">
                                      <p:cBhvr>
                                        <p:cTn id="87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90" y="5577"/>
                                    </p:animMotion>
                                  </p:childTnLst>
                                </p:cTn>
                              </p:par>
                              <p:par>
                                <p:cTn id="877" presetID="31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8" dur="1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9" dur="1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0" dur="1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81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3" presetID="44" presetClass="path" presetSubtype="0" accel="50000" de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.00643 0.00306 C -0.06458 0.15389 -0.1552 0.30889 -0.22395 0.38889 C -0.2927 0.46889 -0.43645 0.59889 -0.55208 0.58389 " pathEditMode="relative" rAng="0" ptsTypes="fsf">
                                      <p:cBhvr>
                                        <p:cTn id="884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934" y="29778"/>
                                    </p:animMotion>
                                  </p:childTnLst>
                                </p:cTn>
                              </p:par>
                              <p:par>
                                <p:cTn id="885" presetID="31" presetClass="exit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6" dur="10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7" dur="10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8" dur="10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89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1" presetID="10" presetClass="entr" presetSubtype="0" fill="hold" grpId="3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8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3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4" presetID="6" presetClass="emph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Scale>
                                      <p:cBhvr>
                                        <p:cTn id="895" dur="1000" fill="hold"/>
                                        <p:tgtEl>
                                          <p:spTgt spid="135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896" presetID="10" presetClass="exit" presetSubtype="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9" presetID="10" presetClass="entr" presetSubtype="0" fill="hold" grpId="3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9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1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2" presetID="6" presetClass="emph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903" dur="1000" fill="hold"/>
                                        <p:tgtEl>
                                          <p:spTgt spid="13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904" presetID="10" presetClass="exit" presetSubtype="0" fill="hold" grpId="2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7" presetID="10" presetClass="entr" presetSubtype="0" fill="hold" grpId="3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9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0" presetID="6" presetClass="emph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911" dur="1000" fill="hold"/>
                                        <p:tgtEl>
                                          <p:spTgt spid="137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912" presetID="10" presetClass="exit" presetSubtype="0" fill="hold" grpId="2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3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5" presetID="10" presetClass="entr" presetSubtype="0" fill="hold" grpId="3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9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8" presetID="6" presetClass="emph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919" dur="1000" fill="hold"/>
                                        <p:tgtEl>
                                          <p:spTgt spid="138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920" presetID="10" presetClass="exit" presetSubtype="0" fill="hold" grpId="2" nodeType="withEffect">
                                  <p:stCondLst>
                                    <p:cond delay="2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1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3" presetID="10" presetClass="entr" presetSubtype="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5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6" presetID="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927" dur="1000" fill="hold"/>
                                        <p:tgtEl>
                                          <p:spTgt spid="139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  <p:par>
                                <p:cTn id="928" presetID="10" presetClass="exit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1" presetID="10" presetClass="entr" presetSubtype="0" fill="hold" grpId="3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9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4" presetID="6" presetClass="emph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935" dur="1000" fill="hold"/>
                                        <p:tgtEl>
                                          <p:spTgt spid="140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936" presetID="10" presetClass="exit" presetSubtype="0" fill="hold" grpId="2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9" presetID="10" presetClass="entr" presetSubtype="0" fill="hold" grpId="3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9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2" presetID="6" presetClass="emph" presetSubtype="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943" dur="1000" fill="hold"/>
                                        <p:tgtEl>
                                          <p:spTgt spid="141"/>
                                        </p:tgtEl>
                                      </p:cBhvr>
                                      <p:by x="65000" y="65000"/>
                                    </p:animScale>
                                  </p:childTnLst>
                                </p:cTn>
                              </p:par>
                              <p:par>
                                <p:cTn id="944" presetID="10" presetClass="exit" presetSubtype="0" fill="hold" grpId="2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7" presetID="10" presetClass="entr" presetSubtype="0" fill="hold" grpId="3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9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0" presetID="6" presetClass="emph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951" dur="1000" fill="hold"/>
                                        <p:tgtEl>
                                          <p:spTgt spid="142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  <p:par>
                                <p:cTn id="952" presetID="10" presetClass="exit" presetSubtype="0" fill="hold" grpId="2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3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5" presetID="10" presetClass="entr" presetSubtype="0" fill="hold" grpId="3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9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8" presetID="6" presetClass="emph" presetSubtype="0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959" dur="1000" fill="hold"/>
                                        <p:tgtEl>
                                          <p:spTgt spid="143"/>
                                        </p:tgtEl>
                                      </p:cBhvr>
                                      <p:by x="55000" y="55000"/>
                                    </p:animScale>
                                  </p:childTnLst>
                                </p:cTn>
                              </p:par>
                              <p:par>
                                <p:cTn id="960" presetID="10" presetClass="exit" presetSubtype="0" fill="hold" grpId="2" nodeType="withEffect">
                                  <p:stCondLst>
                                    <p:cond delay="3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1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3" presetID="10" presetClass="entr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5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6" presetID="6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967" dur="1000" fill="hold"/>
                                        <p:tgtEl>
                                          <p:spTgt spid="14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68" presetID="10" presetClass="exit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9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1" presetID="10" presetClass="entr" presetSubtype="0" fill="hold" grpId="3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9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4" presetID="6" presetClass="emph" presetSubtype="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Scale>
                                      <p:cBhvr>
                                        <p:cTn id="975" dur="1000" fill="hold"/>
                                        <p:tgtEl>
                                          <p:spTgt spid="145"/>
                                        </p:tgtEl>
                                      </p:cBhvr>
                                      <p:by x="45000" y="45000"/>
                                    </p:animScale>
                                  </p:childTnLst>
                                </p:cTn>
                              </p:par>
                              <p:par>
                                <p:cTn id="976" presetID="10" presetClass="exit" presetSubtype="0" fill="hold" grpId="2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9" fill="hold">
                            <p:stCondLst>
                              <p:cond delay="97604"/>
                            </p:stCondLst>
                            <p:childTnLst>
                              <p:par>
                                <p:cTn id="98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2" presetID="26" presetClass="emph" presetSubtype="0" repeatCount="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3" dur="200" tmFilter="0, 0; .2, .5; .8, .5; 1, 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4" dur="100" autoRev="1" fill="hold"/>
                                        <p:tgtEl>
                                          <p:spTgt spid="1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5" presetID="1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7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9" presetID="26" presetClass="emph" presetSubtype="0" repeatCount="4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0" dur="300" tmFilter="0, 0; .2, .5; .8, .5; 1, 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1" dur="150" autoRev="1" fill="hold"/>
                                        <p:tgtEl>
                                          <p:spTgt spid="1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2" presetID="1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4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6" presetID="26" presetClass="emph" presetSubtype="0" repeatCount="3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7" dur="400" tmFilter="0, 0; .2, .5; .8, .5; 1, 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8" dur="200" autoRev="1" fill="hold"/>
                                        <p:tgtEl>
                                          <p:spTgt spid="1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9" presetID="1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1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3" presetID="26" presetClass="emph" presetSubtype="0" repeatCount="2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4" dur="500" tmFilter="0, 0; .2, .5; .8, .5; 1, 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5" dur="250" autoRev="1" fill="hold"/>
                                        <p:tgtEl>
                                          <p:spTgt spid="1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06" presetID="1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0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1" dur="600" tmFilter="0, 0; .2, .5; .8, .5; 1, 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2" dur="300" autoRev="1" fill="hold"/>
                                        <p:tgtEl>
                                          <p:spTgt spid="1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13" presetID="1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5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7" presetID="26" presetClass="emph" presetSubtype="0" repeatCount="2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8" dur="700" tmFilter="0, 0; .2, .5; .8, .5; 1, 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9" dur="350" autoRev="1" fill="hold"/>
                                        <p:tgtEl>
                                          <p:spTgt spid="1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20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2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4" presetID="26" presetClass="emph" presetSubtype="0" repeatCount="3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5" dur="500" tmFilter="0, 0; .2, .5; .8, .5; 1, 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6" dur="250" autoRev="1" fill="hold"/>
                                        <p:tgtEl>
                                          <p:spTgt spid="10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27" presetID="1" presetClass="exit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9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1" presetID="26" presetClass="emph" presetSubtype="0" repeatCount="2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2" dur="700" tmFilter="0, 0; .2, .5; .8, .5; 1, 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3" dur="350" autoRev="1" fill="hold"/>
                                        <p:tgtEl>
                                          <p:spTgt spid="10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34" presetID="1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6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8" presetID="26" presetClass="emph" presetSubtype="0" repeatCount="2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9" dur="700" tmFilter="0, 0; .2, .5; .8, .5; 1, 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0" dur="350" autoRev="1" fill="hold"/>
                                        <p:tgtEl>
                                          <p:spTgt spid="10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1" presetID="1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3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5" presetID="26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6" dur="800" tmFilter="0, 0; .2, .5; .8, .5; 1, 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7" dur="400" autoRev="1" fill="hold"/>
                                        <p:tgtEl>
                                          <p:spTgt spid="10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8" presetID="1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0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2" presetID="26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3" dur="800" tmFilter="0, 0; .2, .5; .8, .5; 1, 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4" dur="400" autoRev="1" fill="hold"/>
                                        <p:tgtEl>
                                          <p:spTgt spid="10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5" presetID="1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8" grpId="1"/>
      <p:bldP spid="28" grpId="2"/>
      <p:bldP spid="3" grpId="0"/>
      <p:bldP spid="3" grpId="1"/>
      <p:bldP spid="3" grpId="2"/>
      <p:bldP spid="2" grpId="0"/>
      <p:bldP spid="2" grpId="1"/>
      <p:bldP spid="6" grpId="0"/>
      <p:bldP spid="6" grpId="1"/>
      <p:bldP spid="6" grpId="2"/>
      <p:bldP spid="24" grpId="0"/>
      <p:bldP spid="24" grpId="1"/>
      <p:bldP spid="24" grpId="2"/>
      <p:bldP spid="4" grpId="0"/>
      <p:bldP spid="4" grpId="1"/>
      <p:bldP spid="4" grpId="2"/>
      <p:bldP spid="4" grpId="3"/>
      <p:bldP spid="5" grpId="0"/>
      <p:bldP spid="5" grpId="1"/>
      <p:bldP spid="5" grpId="2"/>
      <p:bldP spid="7" grpId="0"/>
      <p:bldP spid="7" grpId="1"/>
      <p:bldP spid="7" grpId="2"/>
      <p:bldP spid="8" grpId="0"/>
      <p:bldP spid="8" grpId="1"/>
      <p:bldP spid="8" grpId="2"/>
      <p:bldP spid="8" grpId="3"/>
      <p:bldP spid="25" grpId="0"/>
      <p:bldP spid="25" grpId="1"/>
      <p:bldP spid="25" grpId="2"/>
      <p:bldP spid="25" grpId="3"/>
      <p:bldP spid="26" grpId="0"/>
      <p:bldP spid="26" grpId="1"/>
      <p:bldP spid="26" grpId="2"/>
      <p:bldP spid="26" grpId="3"/>
      <p:bldP spid="53" grpId="0"/>
      <p:bldP spid="53" grpId="1"/>
      <p:bldP spid="53" grpId="2"/>
      <p:bldP spid="9" grpId="0"/>
      <p:bldP spid="9" grpId="1"/>
      <p:bldP spid="9" grpId="2"/>
      <p:bldP spid="23" grpId="0"/>
      <p:bldP spid="23" grpId="1"/>
      <p:bldP spid="23" grpId="2"/>
      <p:bldP spid="63" grpId="0"/>
      <p:bldP spid="63" grpId="1"/>
      <p:bldP spid="63" grpId="2"/>
      <p:bldP spid="66" grpId="0"/>
      <p:bldP spid="66" grpId="1"/>
      <p:bldP spid="66" grpId="2"/>
      <p:bldP spid="65" grpId="0" animBg="1"/>
      <p:bldP spid="65" grpId="1" animBg="1"/>
      <p:bldP spid="65" grpId="2" animBg="1"/>
      <p:bldP spid="67" grpId="0"/>
      <p:bldP spid="67" grpId="1"/>
      <p:bldP spid="67" grpId="2"/>
      <p:bldP spid="67" grpId="3"/>
      <p:bldP spid="68" grpId="0"/>
      <p:bldP spid="68" grpId="1"/>
      <p:bldP spid="68" grpId="2"/>
      <p:bldP spid="69" grpId="0"/>
      <p:bldP spid="69" grpId="1"/>
      <p:bldP spid="69" grpId="2"/>
      <p:bldP spid="69" grpId="3"/>
      <p:bldP spid="70" grpId="0"/>
      <p:bldP spid="70" grpId="1"/>
      <p:bldP spid="70" grpId="2"/>
      <p:bldP spid="70" grpId="3"/>
      <p:bldP spid="71" grpId="0"/>
      <p:bldP spid="71" grpId="1"/>
      <p:bldP spid="71" grpId="2"/>
      <p:bldP spid="71" grpId="3"/>
      <p:bldP spid="72" grpId="0"/>
      <p:bldP spid="72" grpId="1"/>
      <p:bldP spid="72" grpId="2"/>
      <p:bldP spid="74" grpId="0"/>
      <p:bldP spid="74" grpId="1"/>
      <p:bldP spid="74" grpId="2"/>
      <p:bldP spid="74" grpId="3"/>
      <p:bldP spid="74" grpId="4"/>
      <p:bldP spid="74" grpId="5"/>
      <p:bldP spid="75" grpId="0"/>
      <p:bldP spid="75" grpId="1"/>
      <p:bldP spid="75" grpId="2"/>
      <p:bldP spid="75" grpId="3"/>
      <p:bldP spid="75" grpId="4"/>
      <p:bldP spid="75" grpId="5"/>
      <p:bldP spid="76" grpId="0"/>
      <p:bldP spid="76" grpId="1"/>
      <p:bldP spid="76" grpId="2"/>
      <p:bldP spid="77" grpId="0"/>
      <p:bldP spid="77" grpId="1"/>
      <p:bldP spid="77" grpId="2"/>
      <p:bldP spid="77" grpId="3"/>
      <p:bldP spid="77" grpId="4"/>
      <p:bldP spid="78" grpId="0"/>
      <p:bldP spid="79" grpId="0"/>
      <p:bldP spid="79" grpId="1"/>
      <p:bldP spid="79" grpId="2"/>
      <p:bldP spid="79" grpId="3"/>
      <p:bldP spid="81" grpId="0"/>
      <p:bldP spid="81" grpId="1"/>
      <p:bldP spid="81" grpId="2"/>
      <p:bldP spid="81" grpId="3"/>
      <p:bldP spid="82" grpId="0"/>
      <p:bldP spid="83" grpId="0" animBg="1"/>
      <p:bldP spid="84" grpId="0"/>
      <p:bldP spid="85" grpId="0"/>
      <p:bldP spid="85" grpId="1"/>
      <p:bldP spid="85" grpId="2"/>
      <p:bldP spid="85" grpId="3"/>
      <p:bldP spid="86" grpId="0"/>
      <p:bldP spid="87" grpId="0"/>
      <p:bldP spid="87" grpId="1"/>
      <p:bldP spid="87" grpId="2"/>
      <p:bldP spid="87" grpId="3"/>
      <p:bldP spid="88" grpId="0"/>
      <p:bldP spid="89" grpId="0"/>
      <p:bldP spid="89" grpId="1"/>
      <p:bldP spid="89" grpId="2"/>
      <p:bldP spid="89" grpId="3"/>
      <p:bldP spid="80" grpId="0"/>
      <p:bldP spid="90" grpId="0"/>
      <p:bldP spid="91" grpId="0"/>
      <p:bldP spid="92" grpId="0"/>
      <p:bldP spid="93" grpId="0"/>
      <p:bldP spid="100" grpId="0"/>
      <p:bldP spid="100" grpId="1"/>
      <p:bldP spid="99" grpId="0"/>
      <p:bldP spid="99" grpId="1"/>
      <p:bldP spid="99" grpId="2"/>
      <p:bldP spid="101" grpId="0"/>
      <p:bldP spid="101" grpId="1"/>
      <p:bldP spid="101" grpId="2"/>
      <p:bldP spid="102" grpId="0"/>
      <p:bldP spid="102" grpId="1"/>
      <p:bldP spid="102" grpId="2"/>
      <p:bldP spid="103" grpId="0"/>
      <p:bldP spid="103" grpId="1"/>
      <p:bldP spid="103" grpId="2"/>
      <p:bldP spid="104" grpId="0"/>
      <p:bldP spid="104" grpId="1"/>
      <p:bldP spid="104" grpId="2"/>
      <p:bldP spid="105" grpId="0"/>
      <p:bldP spid="105" grpId="1"/>
      <p:bldP spid="105" grpId="2"/>
      <p:bldP spid="106" grpId="0"/>
      <p:bldP spid="106" grpId="1"/>
      <p:bldP spid="106" grpId="2"/>
      <p:bldP spid="107" grpId="0"/>
      <p:bldP spid="107" grpId="1"/>
      <p:bldP spid="107" grpId="2"/>
      <p:bldP spid="108" grpId="0"/>
      <p:bldP spid="108" grpId="1"/>
      <p:bldP spid="108" grpId="2"/>
      <p:bldP spid="109" grpId="0"/>
      <p:bldP spid="109" grpId="1"/>
      <p:bldP spid="109" grpId="2"/>
      <p:bldP spid="111" grpId="0"/>
      <p:bldP spid="111" grpId="1"/>
      <p:bldP spid="112" grpId="0"/>
      <p:bldP spid="112" grpId="1"/>
      <p:bldP spid="112" grpId="2"/>
      <p:bldP spid="113" grpId="0"/>
      <p:bldP spid="113" grpId="1"/>
      <p:bldP spid="113" grpId="2"/>
      <p:bldP spid="114" grpId="0"/>
      <p:bldP spid="114" grpId="1"/>
      <p:bldP spid="114" grpId="2"/>
      <p:bldP spid="115" grpId="0"/>
      <p:bldP spid="115" grpId="1"/>
      <p:bldP spid="115" grpId="2"/>
      <p:bldP spid="116" grpId="0"/>
      <p:bldP spid="116" grpId="1"/>
      <p:bldP spid="116" grpId="2"/>
      <p:bldP spid="117" grpId="0"/>
      <p:bldP spid="117" grpId="1"/>
      <p:bldP spid="117" grpId="2"/>
      <p:bldP spid="118" grpId="0"/>
      <p:bldP spid="118" grpId="1"/>
      <p:bldP spid="118" grpId="2"/>
      <p:bldP spid="119" grpId="0"/>
      <p:bldP spid="119" grpId="1"/>
      <p:bldP spid="119" grpId="2"/>
      <p:bldP spid="120" grpId="0"/>
      <p:bldP spid="120" grpId="1"/>
      <p:bldP spid="120" grpId="2"/>
      <p:bldP spid="110" grpId="0"/>
      <p:bldP spid="110" grpId="1"/>
      <p:bldP spid="123" grpId="0"/>
      <p:bldP spid="123" grpId="1"/>
      <p:bldP spid="123" grpId="2"/>
      <p:bldP spid="27" grpId="0"/>
      <p:bldP spid="27" grpId="1"/>
      <p:bldP spid="73" grpId="0"/>
      <p:bldP spid="73" grpId="1"/>
      <p:bldP spid="73" grpId="2"/>
      <p:bldP spid="98" grpId="0"/>
      <p:bldP spid="98" grpId="1"/>
      <p:bldP spid="124" grpId="0"/>
      <p:bldP spid="124" grpId="1"/>
      <p:bldP spid="125" grpId="0"/>
      <p:bldP spid="125" grpId="1"/>
      <p:bldP spid="122" grpId="1"/>
      <p:bldP spid="122" grpId="2"/>
      <p:bldP spid="126" grpId="0"/>
      <p:bldP spid="126" grpId="1"/>
      <p:bldP spid="127" grpId="0"/>
      <p:bldP spid="127" grpId="1"/>
      <p:bldP spid="1024" grpId="0"/>
      <p:bldP spid="1024" grpId="1"/>
      <p:bldP spid="1025" grpId="0"/>
      <p:bldP spid="1025" grpId="1"/>
      <p:bldP spid="1026" grpId="0"/>
      <p:bldP spid="1026" grpId="1"/>
      <p:bldP spid="1028" grpId="0"/>
      <p:bldP spid="1028" grpId="1"/>
      <p:bldP spid="1029" grpId="0"/>
      <p:bldP spid="1029" grpId="1"/>
      <p:bldP spid="135" grpId="1"/>
      <p:bldP spid="135" grpId="2"/>
      <p:bldP spid="135" grpId="3"/>
      <p:bldP spid="136" grpId="1"/>
      <p:bldP spid="136" grpId="2"/>
      <p:bldP spid="136" grpId="3"/>
      <p:bldP spid="137" grpId="1"/>
      <p:bldP spid="137" grpId="2"/>
      <p:bldP spid="137" grpId="3"/>
      <p:bldP spid="138" grpId="1"/>
      <p:bldP spid="138" grpId="2"/>
      <p:bldP spid="138" grpId="3"/>
      <p:bldP spid="139" grpId="1"/>
      <p:bldP spid="139" grpId="2"/>
      <p:bldP spid="139" grpId="3"/>
      <p:bldP spid="140" grpId="1"/>
      <p:bldP spid="140" grpId="2"/>
      <p:bldP spid="140" grpId="3"/>
      <p:bldP spid="141" grpId="1"/>
      <p:bldP spid="141" grpId="2"/>
      <p:bldP spid="141" grpId="3"/>
      <p:bldP spid="142" grpId="1"/>
      <p:bldP spid="142" grpId="2"/>
      <p:bldP spid="142" grpId="3"/>
      <p:bldP spid="143" grpId="1"/>
      <p:bldP spid="143" grpId="2"/>
      <p:bldP spid="143" grpId="3"/>
      <p:bldP spid="144" grpId="1"/>
      <p:bldP spid="144" grpId="2"/>
      <p:bldP spid="144" grpId="3"/>
      <p:bldP spid="145" grpId="1"/>
      <p:bldP spid="145" grpId="2"/>
      <p:bldP spid="145" grpId="3"/>
      <p:bldP spid="1032" grpId="0"/>
      <p:bldP spid="1032" grpId="1"/>
      <p:bldP spid="1032" grpId="2"/>
      <p:bldP spid="1033" grpId="0"/>
      <p:bldP spid="1033" grpId="1"/>
      <p:bldP spid="1033" grpId="2"/>
      <p:bldP spid="1034" grpId="0"/>
      <p:bldP spid="1034" grpId="1"/>
      <p:bldP spid="1034" grpId="2"/>
      <p:bldP spid="1035" grpId="0"/>
      <p:bldP spid="1035" grpId="1"/>
      <p:bldP spid="1035" grpId="2"/>
      <p:bldP spid="1036" grpId="0"/>
      <p:bldP spid="1036" grpId="1"/>
      <p:bldP spid="1036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32819" y="1492108"/>
            <a:ext cx="40783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dirty="0" smtClean="0">
                <a:solidFill>
                  <a:schemeClr val="bg1"/>
                </a:solidFill>
                <a:effectLst>
                  <a:outerShdw blurRad="127000" dist="25400" sx="110000" sy="110000" algn="ctr" rotWithShape="0">
                    <a:prstClr val="black">
                      <a:alpha val="60000"/>
                    </a:prstClr>
                  </a:outerShdw>
                </a:effectLst>
                <a:latin typeface="百度综艺简体" pitchFamily="2" charset="-122"/>
                <a:ea typeface="百度综艺简体" pitchFamily="2" charset="-122"/>
              </a:rPr>
              <a:t>Made  By </a:t>
            </a:r>
            <a:endParaRPr lang="zh-CN" altLang="en-US" sz="7200" dirty="0">
              <a:solidFill>
                <a:schemeClr val="bg1"/>
              </a:solidFill>
              <a:effectLst>
                <a:outerShdw blurRad="127000" dist="25400" sx="110000" sy="110000" algn="ctr" rotWithShape="0">
                  <a:prstClr val="black">
                    <a:alpha val="60000"/>
                  </a:prstClr>
                </a:outerShdw>
              </a:effectLst>
              <a:latin typeface="百度综艺简体" pitchFamily="2" charset="-122"/>
              <a:ea typeface="百度综艺简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31029" y="2281436"/>
            <a:ext cx="4281941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1500" dirty="0" err="1">
                <a:solidFill>
                  <a:schemeClr val="bg1"/>
                </a:solidFill>
                <a:effectLst>
                  <a:outerShdw blurRad="127000" dist="25400" sx="110000" sy="110000" algn="ctr" rotWithShape="0">
                    <a:prstClr val="black">
                      <a:alpha val="60000"/>
                    </a:prstClr>
                  </a:outerShdw>
                </a:effectLst>
              </a:rPr>
              <a:t>Cydlin</a:t>
            </a:r>
            <a:endParaRPr lang="zh-CN" altLang="en-US" sz="11500" dirty="0">
              <a:solidFill>
                <a:schemeClr val="bg1"/>
              </a:solidFill>
              <a:effectLst>
                <a:outerShdw blurRad="127000" dist="25400" sx="110000" sy="110000" algn="ctr" rotWithShape="0">
                  <a:prstClr val="black">
                    <a:alpha val="6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58097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中国风">
      <a:majorFont>
        <a:latin typeface="Arial"/>
        <a:ea typeface="经典繁颜体"/>
        <a:cs typeface=""/>
      </a:majorFont>
      <a:minorFont>
        <a:latin typeface="Arial"/>
        <a:ea typeface="经典繁颜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1370</TotalTime>
  <Words>758</Words>
  <Application>Microsoft Office PowerPoint</Application>
  <PresentationFormat>全屏显示(16:10)</PresentationFormat>
  <Paragraphs>252</Paragraphs>
  <Slides>5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Cydlin</dc:creator>
  <cp:lastModifiedBy>Cydlin</cp:lastModifiedBy>
  <cp:revision>399</cp:revision>
  <dcterms:created xsi:type="dcterms:W3CDTF">2012-04-09T06:35:25Z</dcterms:created>
  <dcterms:modified xsi:type="dcterms:W3CDTF">2012-06-06T02:13:48Z</dcterms:modified>
</cp:coreProperties>
</file>