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8" r:id="rId2"/>
    <p:sldId id="284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72" r:id="rId12"/>
    <p:sldId id="270" r:id="rId13"/>
    <p:sldId id="269" r:id="rId14"/>
    <p:sldId id="271" r:id="rId15"/>
    <p:sldId id="274" r:id="rId16"/>
    <p:sldId id="275" r:id="rId17"/>
    <p:sldId id="261" r:id="rId18"/>
    <p:sldId id="273" r:id="rId19"/>
    <p:sldId id="279" r:id="rId20"/>
    <p:sldId id="277" r:id="rId21"/>
    <p:sldId id="26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26" userDrawn="1">
          <p15:clr>
            <a:srgbClr val="A4A3A4"/>
          </p15:clr>
        </p15:guide>
        <p15:guide id="2" pos="2411" userDrawn="1">
          <p15:clr>
            <a:srgbClr val="A4A3A4"/>
          </p15:clr>
        </p15:guide>
        <p15:guide id="3" orient="horz" pos="2840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pos="5428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29" userDrawn="1">
          <p15:clr>
            <a:srgbClr val="A4A3A4"/>
          </p15:clr>
        </p15:guide>
        <p15:guide id="8" pos="3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DCCD"/>
    <a:srgbClr val="E9D4B5"/>
    <a:srgbClr val="87D2CB"/>
    <a:srgbClr val="A07F54"/>
    <a:srgbClr val="0E3928"/>
    <a:srgbClr val="ED5023"/>
    <a:srgbClr val="758279"/>
    <a:srgbClr val="9B488C"/>
    <a:srgbClr val="185651"/>
    <a:srgbClr val="ECA3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9" autoAdjust="0"/>
    <p:restoredTop sz="86415" autoAdjust="0"/>
  </p:normalViewPr>
  <p:slideViewPr>
    <p:cSldViewPr snapToGrid="0" showGuides="1">
      <p:cViewPr varScale="1">
        <p:scale>
          <a:sx n="58" d="100"/>
          <a:sy n="58" d="100"/>
        </p:scale>
        <p:origin x="138" y="54"/>
      </p:cViewPr>
      <p:guideLst>
        <p:guide orient="horz" pos="3226"/>
        <p:guide pos="2411"/>
        <p:guide orient="horz" pos="2840"/>
        <p:guide pos="7129"/>
        <p:guide pos="5428"/>
        <p:guide pos="3840"/>
        <p:guide pos="529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EF6E7-3B82-4D8E-967A-B05099212BD6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C034E-134C-4701-81AD-25B61A88EE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15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C034E-134C-4701-81AD-25B61A88EE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16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C034E-134C-4701-81AD-25B61A88EE7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908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C034E-134C-4701-81AD-25B61A88EE7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450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23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9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1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88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92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42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41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12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85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35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33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72970-100E-4058-8FC3-4BBB773834FF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6E239-E2DA-48C5-81A9-783C6BBA3A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73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7" b="18794"/>
          <a:stretch/>
        </p:blipFill>
        <p:spPr>
          <a:xfrm>
            <a:off x="-33338" y="0"/>
            <a:ext cx="12258676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45323" y="2875002"/>
            <a:ext cx="3466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Alegre Sans" pitchFamily="2" charset="0"/>
                <a:ea typeface="造字工房悦圆演示版常规体" pitchFamily="50" charset="-122"/>
              </a:rPr>
              <a:t>Alegre</a:t>
            </a:r>
            <a:r>
              <a:rPr lang="en-US" altLang="zh-CN" sz="6600" dirty="0">
                <a:solidFill>
                  <a:schemeClr val="bg1"/>
                </a:solidFill>
                <a:latin typeface="Alegre Sans" pitchFamily="2" charset="0"/>
                <a:ea typeface="造字工房悦圆演示版常规体" pitchFamily="50" charset="-122"/>
              </a:rPr>
              <a:t> sans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100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01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11" name="任意多边形 10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9AA94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13" name="任意多边形 12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9AA9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258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4" b="18684"/>
          <a:stretch/>
        </p:blipFill>
        <p:spPr>
          <a:xfrm>
            <a:off x="-11906" y="0"/>
            <a:ext cx="12215812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888224" y="2875002"/>
            <a:ext cx="35161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 dirty="0">
                <a:solidFill>
                  <a:schemeClr val="bg1"/>
                </a:solidFill>
                <a:latin typeface="SF Movie Poster" panose="00000400000000000000" pitchFamily="2" charset="0"/>
                <a:ea typeface="Sansation Light" panose="02000000000000000000" pitchFamily="2" charset="-122"/>
                <a:cs typeface="Open Sans" panose="020B0606030504020204" pitchFamily="34" charset="0"/>
              </a:rPr>
              <a:t>San </a:t>
            </a:r>
            <a:r>
              <a:rPr lang="en-US" altLang="zh-CN" sz="6600" dirty="0" err="1">
                <a:solidFill>
                  <a:schemeClr val="bg1"/>
                </a:solidFill>
                <a:latin typeface="SF Movie Poster" panose="00000400000000000000" pitchFamily="2" charset="0"/>
                <a:ea typeface="Sansation Light" panose="02000000000000000000" pitchFamily="2" charset="-122"/>
                <a:cs typeface="Open Sans" panose="020B0606030504020204" pitchFamily="34" charset="0"/>
              </a:rPr>
              <a:t>sation</a:t>
            </a:r>
            <a:endParaRPr lang="en-US" altLang="zh-CN" sz="6600" dirty="0">
              <a:solidFill>
                <a:schemeClr val="bg1"/>
              </a:solidFill>
              <a:latin typeface="SF Movie Poster" panose="00000400000000000000" pitchFamily="2" charset="0"/>
              <a:ea typeface="Sansation Light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150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09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ED502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34049" y="-27549"/>
            <a:ext cx="723902" cy="395214"/>
            <a:chOff x="5734049" y="-27549"/>
            <a:chExt cx="723902" cy="395214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734049" y="-27549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ED5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39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62" b="18587"/>
          <a:stretch/>
        </p:blipFill>
        <p:spPr>
          <a:xfrm>
            <a:off x="-44053" y="0"/>
            <a:ext cx="12280106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75827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-27549"/>
            <a:ext cx="723902" cy="395214"/>
            <a:chOff x="5734049" y="-27549"/>
            <a:chExt cx="723902" cy="395214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734049" y="-27549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7582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81923" y="2875002"/>
            <a:ext cx="55762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café &amp; brewery" pitchFamily="2" charset="0"/>
                <a:ea typeface="造字工房悦圆演示版常规体" pitchFamily="50" charset="-122"/>
              </a:rPr>
              <a:t>Café &amp; Brewer</a:t>
            </a:r>
            <a:endParaRPr lang="zh-CN" altLang="en-US" sz="6600" dirty="0">
              <a:solidFill>
                <a:schemeClr val="bg1"/>
              </a:solidFill>
              <a:latin typeface="café &amp; brewery" pitchFamily="2" charset="0"/>
              <a:ea typeface="造字工房悦圆演示版常规体" pitchFamily="5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00251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10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280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8" b="18685"/>
          <a:stretch/>
        </p:blipFill>
        <p:spPr>
          <a:xfrm>
            <a:off x="-11906" y="0"/>
            <a:ext cx="12215812" cy="685799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75714" y="2875002"/>
            <a:ext cx="42959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HeadlineNEWS" panose="000004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headline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495300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11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9B488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-27549"/>
            <a:ext cx="723902" cy="395214"/>
            <a:chOff x="5734049" y="-27549"/>
            <a:chExt cx="723902" cy="395214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734049" y="-27549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9B4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633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8" b="18685"/>
          <a:stretch/>
        </p:blipFill>
        <p:spPr>
          <a:xfrm>
            <a:off x="-11906" y="-1"/>
            <a:ext cx="12215812" cy="685800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18565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1856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7000" y="2875002"/>
            <a:ext cx="43490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Aovel Sans" panose="02000506000000020004" pitchFamily="2" charset="0"/>
                <a:ea typeface="造字工房悦圆演示版常规体" pitchFamily="50" charset="-122"/>
              </a:rPr>
              <a:t>Aovel</a:t>
            </a:r>
            <a:r>
              <a:rPr lang="en-US" altLang="zh-CN" sz="6600" dirty="0">
                <a:solidFill>
                  <a:schemeClr val="bg1"/>
                </a:solidFill>
                <a:latin typeface="Aovel Sans" panose="02000506000000020004" pitchFamily="2" charset="0"/>
                <a:ea typeface="造字工房悦圆演示版常规体" pitchFamily="50" charset="-122"/>
              </a:rPr>
              <a:t> Sans</a:t>
            </a:r>
            <a:endParaRPr lang="zh-CN" altLang="en-US" sz="6600" dirty="0">
              <a:solidFill>
                <a:schemeClr val="bg1"/>
              </a:solidFill>
              <a:latin typeface="Aovel Sans" panose="02000506000000020004" pitchFamily="2" charset="0"/>
              <a:ea typeface="造字工房悦圆演示版常规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33601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12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786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5" b="18586"/>
          <a:stretch/>
        </p:blipFill>
        <p:spPr>
          <a:xfrm>
            <a:off x="-44053" y="0"/>
            <a:ext cx="12280106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693549" y="2875002"/>
            <a:ext cx="579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err="1">
                <a:solidFill>
                  <a:schemeClr val="bg1"/>
                </a:solidFill>
                <a:latin typeface="TeXGyreAdventor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TexGyreAdventor</a:t>
            </a:r>
            <a:endParaRPr lang="en-US" altLang="zh-CN" sz="4800" dirty="0">
              <a:solidFill>
                <a:schemeClr val="bg1"/>
              </a:solidFill>
              <a:latin typeface="TeXGyreAdventor" panose="00000500000000000000" pitchFamily="50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-266699" y="735955"/>
            <a:ext cx="573760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13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ECA36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-27549"/>
            <a:ext cx="723902" cy="395214"/>
            <a:chOff x="5734049" y="-27549"/>
            <a:chExt cx="723902" cy="395214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734049" y="-27549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ECA3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15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1000"/>
            <a:ext cx="9144000" cy="6096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" b="8042"/>
          <a:stretch/>
        </p:blipFill>
        <p:spPr>
          <a:xfrm>
            <a:off x="-33338" y="1"/>
            <a:ext cx="12258676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EB8A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EB8A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12922" y="2875002"/>
            <a:ext cx="55762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REVOLUTION" pitchFamily="2" charset="0"/>
                <a:ea typeface="造字工房悦圆演示版常规体" pitchFamily="50" charset="-122"/>
              </a:rPr>
              <a:t>revolution</a:t>
            </a:r>
            <a:endParaRPr lang="zh-CN" altLang="en-US" sz="6600" dirty="0">
              <a:solidFill>
                <a:schemeClr val="bg1"/>
              </a:solidFill>
              <a:latin typeface="REVOLUTION" pitchFamily="2" charset="0"/>
              <a:ea typeface="造字工房悦圆演示版常规体" pitchFamily="5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19301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14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414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" b="8392"/>
          <a:stretch/>
        </p:blipFill>
        <p:spPr>
          <a:xfrm>
            <a:off x="-33338" y="0"/>
            <a:ext cx="12258676" cy="685799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563169" y="2875002"/>
            <a:ext cx="40169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Regencie" panose="02000303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Regencie</a:t>
            </a:r>
            <a:endParaRPr lang="en-US" altLang="zh-CN" sz="6600" dirty="0">
              <a:solidFill>
                <a:schemeClr val="bg1"/>
              </a:solidFill>
              <a:latin typeface="Regencie" panose="02000303000000000000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-476250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15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9FC83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34049" y="-27549"/>
            <a:ext cx="723902" cy="395214"/>
            <a:chOff x="5734049" y="-27549"/>
            <a:chExt cx="723902" cy="395214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734049" y="-27549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9FC8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742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2" b="8741"/>
          <a:stretch/>
        </p:blipFill>
        <p:spPr>
          <a:xfrm>
            <a:off x="-33338" y="0"/>
            <a:ext cx="12258676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16" name="任意多边形 15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59848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18" name="任意多边形 17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598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69991" y="2875002"/>
            <a:ext cx="43043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yellow peas " panose="02000000000000000000" pitchFamily="2" charset="0"/>
                <a:ea typeface="造字工房悦圆演示版常规体" pitchFamily="50" charset="-122"/>
              </a:rPr>
              <a:t>yellow peas</a:t>
            </a:r>
            <a:endParaRPr lang="zh-CN" altLang="en-US" sz="6600" dirty="0">
              <a:solidFill>
                <a:schemeClr val="bg1"/>
              </a:solidFill>
              <a:latin typeface="yellow peas " panose="02000000000000000000" pitchFamily="2" charset="0"/>
              <a:ea typeface="造字工房悦圆演示版常规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19301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16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15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4" b="18848"/>
          <a:stretch/>
        </p:blipFill>
        <p:spPr>
          <a:xfrm>
            <a:off x="-44053" y="-1"/>
            <a:ext cx="12280106" cy="685800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75782" y="2875002"/>
            <a:ext cx="5754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St Transmission" panose="02000506020000020003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St Transmission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491748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17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C995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C995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817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3" b="18689"/>
          <a:stretch/>
        </p:blipFill>
        <p:spPr>
          <a:xfrm>
            <a:off x="-43229" y="0"/>
            <a:ext cx="12278458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4" name="任意多边形 3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0B5D0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6" name="任意多边形 5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0B5D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16486" y="2875002"/>
            <a:ext cx="37315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MLB Astros" panose="00000400000000000000" pitchFamily="2" charset="0"/>
                <a:ea typeface="造字工房悦圆演示版常规体" pitchFamily="50" charset="-122"/>
              </a:rPr>
              <a:t>Mlb</a:t>
            </a:r>
            <a:r>
              <a:rPr lang="en-US" altLang="zh-CN" sz="6600" dirty="0">
                <a:solidFill>
                  <a:schemeClr val="bg1"/>
                </a:solidFill>
                <a:latin typeface="MLB Astros" panose="00000400000000000000" pitchFamily="2" charset="0"/>
                <a:ea typeface="造字工房悦圆演示版常规体" pitchFamily="50" charset="-122"/>
              </a:rPr>
              <a:t> </a:t>
            </a:r>
            <a:r>
              <a:rPr lang="en-US" altLang="zh-CN" sz="6600" dirty="0" err="1">
                <a:solidFill>
                  <a:schemeClr val="bg1"/>
                </a:solidFill>
                <a:latin typeface="MLB Astros" panose="00000400000000000000" pitchFamily="2" charset="0"/>
                <a:ea typeface="造字工房悦圆演示版常规体" pitchFamily="50" charset="-122"/>
              </a:rPr>
              <a:t>aStros</a:t>
            </a:r>
            <a:endParaRPr lang="zh-CN" altLang="en-US" sz="6600" dirty="0">
              <a:solidFill>
                <a:schemeClr val="bg1"/>
              </a:solidFill>
              <a:latin typeface="MLB Astros" panose="00000400000000000000" pitchFamily="2" charset="0"/>
              <a:ea typeface="造字工房悦圆演示版常规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01315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18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68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" t="36562" r="844" b="495"/>
          <a:stretch/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6" name="任意多边形 5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E9B05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736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8" b="18685"/>
          <a:stretch/>
        </p:blipFill>
        <p:spPr>
          <a:xfrm>
            <a:off x="-11906" y="0"/>
            <a:ext cx="12215812" cy="6857999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388096" y="2875002"/>
            <a:ext cx="33934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Zzyzx" panose="00000400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zzyzx</a:t>
            </a:r>
            <a:endParaRPr lang="en-US" altLang="zh-CN" sz="6600" dirty="0">
              <a:solidFill>
                <a:schemeClr val="bg1"/>
              </a:solidFill>
              <a:latin typeface="Zzyzx" panose="00000400000000000000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-495300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19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11" name="任意多边形 10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36AB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34049" y="-27549"/>
            <a:ext cx="723902" cy="395214"/>
            <a:chOff x="5734049" y="-27549"/>
            <a:chExt cx="723902" cy="395214"/>
          </a:xfrm>
        </p:grpSpPr>
        <p:sp>
          <p:nvSpPr>
            <p:cNvPr id="13" name="任意多边形 12"/>
            <p:cNvSpPr/>
            <p:nvPr/>
          </p:nvSpPr>
          <p:spPr>
            <a:xfrm flipV="1">
              <a:off x="5734049" y="-27549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1F7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548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8" b="18421"/>
          <a:stretch/>
        </p:blipFill>
        <p:spPr>
          <a:xfrm>
            <a:off x="-11906" y="0"/>
            <a:ext cx="12215812" cy="685799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18" name="任意多边形 17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C459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20" name="任意多边形 19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C45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54494" y="2875002"/>
            <a:ext cx="18717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Nue Bold" panose="02000608020000020003" pitchFamily="2" charset="0"/>
                <a:ea typeface="造字工房悦圆演示版常规体" pitchFamily="50" charset="-122"/>
              </a:rPr>
              <a:t>Nue</a:t>
            </a:r>
            <a:r>
              <a:rPr lang="en-US" altLang="zh-CN" sz="6600" dirty="0">
                <a:solidFill>
                  <a:schemeClr val="bg1"/>
                </a:solidFill>
                <a:latin typeface="Nue Bold" panose="02000608020000020003" pitchFamily="2" charset="0"/>
                <a:ea typeface="造字工房悦圆演示版常规体" pitchFamily="50" charset="-122"/>
              </a:rPr>
              <a:t> Bold</a:t>
            </a:r>
            <a:endParaRPr lang="zh-CN" altLang="en-US" sz="6600" dirty="0">
              <a:solidFill>
                <a:schemeClr val="bg1"/>
              </a:solidFill>
              <a:latin typeface="Nue Bold" panose="02000608020000020003" pitchFamily="2" charset="0"/>
              <a:ea typeface="造字工房悦圆演示版常规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38351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20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78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7" b="1879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7B554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7B55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04434" y="2875002"/>
            <a:ext cx="6338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basic title font" pitchFamily="2" charset="0"/>
                <a:ea typeface="造字工房悦圆演示版常规体" pitchFamily="50" charset="-122"/>
              </a:rPr>
              <a:t>BASIC TITLE FONT</a:t>
            </a:r>
            <a:endParaRPr lang="zh-CN" altLang="en-US" sz="6600" dirty="0">
              <a:solidFill>
                <a:schemeClr val="bg1"/>
              </a:solidFill>
              <a:latin typeface="café &amp; brewery" pitchFamily="2" charset="0"/>
              <a:ea typeface="造字工房悦圆演示版常规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33601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02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10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8" b="18684"/>
          <a:stretch/>
        </p:blipFill>
        <p:spPr>
          <a:xfrm>
            <a:off x="0" y="-27549"/>
            <a:ext cx="12192000" cy="688554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437120" y="2875002"/>
            <a:ext cx="40725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Bebas Neue" panose="020B0606020202050201" pitchFamily="34" charset="0"/>
                <a:ea typeface="造字工房悦圆演示版常规体" pitchFamily="50" charset="-122"/>
              </a:rPr>
              <a:t>Bebas</a:t>
            </a:r>
            <a:r>
              <a:rPr lang="en-US" altLang="zh-CN" sz="6600" dirty="0">
                <a:solidFill>
                  <a:schemeClr val="bg1"/>
                </a:solidFill>
                <a:latin typeface="Bebas Neue" panose="020B0606020202050201" pitchFamily="34" charset="0"/>
                <a:ea typeface="造字工房悦圆演示版常规体" pitchFamily="50" charset="-122"/>
              </a:rPr>
              <a:t> </a:t>
            </a:r>
            <a:r>
              <a:rPr lang="en-US" altLang="zh-CN" sz="6600" dirty="0" err="1">
                <a:solidFill>
                  <a:schemeClr val="bg1"/>
                </a:solidFill>
                <a:latin typeface="Bebas Neue" panose="020B0606020202050201" pitchFamily="34" charset="0"/>
                <a:ea typeface="造字工房悦圆演示版常规体" pitchFamily="50" charset="-122"/>
              </a:rPr>
              <a:t>neue</a:t>
            </a:r>
            <a:endParaRPr lang="en-US" altLang="zh-CN" sz="6600" dirty="0">
              <a:solidFill>
                <a:schemeClr val="bg1"/>
              </a:solidFill>
              <a:latin typeface="Bebas Neue" panose="020B0606020202050201" pitchFamily="34" charset="0"/>
              <a:ea typeface="造字工房悦圆演示版常规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150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03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13" name="任意多边形 1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157E7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157E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734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62" b="18848"/>
          <a:stretch/>
        </p:blipFill>
        <p:spPr>
          <a:xfrm>
            <a:off x="-44053" y="-27549"/>
            <a:ext cx="12236053" cy="688554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11" name="任意多边形 10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BA76A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13" name="任意多边形 12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BA76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61502" y="2875002"/>
            <a:ext cx="34008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Dosis" panose="02010503020202060003" pitchFamily="2" charset="0"/>
                <a:ea typeface="造字工房悦圆演示版常规体" pitchFamily="50" charset="-122"/>
              </a:rPr>
              <a:t>DOSIS</a:t>
            </a:r>
            <a:endParaRPr lang="zh-CN" altLang="en-US" sz="6600" dirty="0">
              <a:solidFill>
                <a:schemeClr val="bg1"/>
              </a:solidFill>
              <a:latin typeface="Dosis" panose="02010503020202060003" pitchFamily="2" charset="0"/>
              <a:ea typeface="造字工房悦圆演示版常规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19301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04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8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4" b="1884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005234" y="2875002"/>
            <a:ext cx="44818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 Sans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200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05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13" name="任意多边形 1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9FC83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0"/>
            <a:ext cx="723902" cy="367665"/>
            <a:chOff x="5734049" y="0"/>
            <a:chExt cx="723902" cy="367665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9FC8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669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8" b="18685"/>
          <a:stretch/>
        </p:blipFill>
        <p:spPr>
          <a:xfrm>
            <a:off x="-11906" y="-27550"/>
            <a:ext cx="12215812" cy="688554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87D2C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34049" y="-28578"/>
            <a:ext cx="723902" cy="368694"/>
            <a:chOff x="5734049" y="-28578"/>
            <a:chExt cx="723902" cy="368694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734049" y="-27549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>
              <a:spLocks noChangeAspect="1"/>
            </p:cNvSpPr>
            <p:nvPr/>
          </p:nvSpPr>
          <p:spPr>
            <a:xfrm flipV="1">
              <a:off x="5812476" y="-27549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FE6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5734049" y="-28578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>
              <a:spLocks noChangeAspect="1"/>
            </p:cNvSpPr>
            <p:nvPr/>
          </p:nvSpPr>
          <p:spPr>
            <a:xfrm flipV="1">
              <a:off x="5812476" y="-28578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87D2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64"/>
            <p:cNvSpPr>
              <a:spLocks noChangeAspect="1"/>
            </p:cNvSpPr>
            <p:nvPr/>
          </p:nvSpPr>
          <p:spPr bwMode="auto">
            <a:xfrm rot="16200000" flipV="1">
              <a:off x="6039621" y="-5160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85490" y="2875002"/>
            <a:ext cx="4924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Titillium Web" panose="00000500000000000000" pitchFamily="2" charset="0"/>
                <a:ea typeface="造字工房悦圆演示版常规体" pitchFamily="50" charset="-122"/>
              </a:rPr>
              <a:t>Titillium</a:t>
            </a:r>
            <a:r>
              <a:rPr lang="en-US" altLang="zh-CN" sz="6600" dirty="0">
                <a:solidFill>
                  <a:schemeClr val="bg1"/>
                </a:solidFill>
                <a:latin typeface="Titillium Web" panose="00000500000000000000" pitchFamily="2" charset="0"/>
                <a:ea typeface="造字工房悦圆演示版常规体" pitchFamily="50" charset="-122"/>
              </a:rPr>
              <a:t> Web</a:t>
            </a:r>
            <a:endParaRPr lang="zh-CN" altLang="en-US" sz="6600" dirty="0">
              <a:solidFill>
                <a:schemeClr val="bg1"/>
              </a:solidFill>
              <a:latin typeface="Titillium Web" panose="00000500000000000000" pitchFamily="2" charset="0"/>
              <a:ea typeface="造字工房悦圆演示版常规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19301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06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009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78"/>
          <a:stretch/>
        </p:blipFill>
        <p:spPr>
          <a:xfrm>
            <a:off x="-44053" y="1"/>
            <a:ext cx="12280106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21110" y="2828836"/>
            <a:ext cx="54752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chemeClr val="bg1"/>
                </a:solidFill>
                <a:latin typeface="Tall Dark And Handsome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Tall dark and handsome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150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07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A07F5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-27549"/>
            <a:ext cx="723902" cy="390451"/>
            <a:chOff x="5734049" y="-27549"/>
            <a:chExt cx="723902" cy="390451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734049" y="-27549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5734049" y="-4763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>
              <a:spLocks noChangeAspect="1"/>
            </p:cNvSpPr>
            <p:nvPr/>
          </p:nvSpPr>
          <p:spPr>
            <a:xfrm flipV="1">
              <a:off x="5812476" y="-4763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A07F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auto">
            <a:xfrm rot="16200000" flipV="1">
              <a:off x="6039621" y="18655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665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8" b="18422"/>
          <a:stretch/>
        </p:blipFill>
        <p:spPr>
          <a:xfrm>
            <a:off x="-11906" y="-1"/>
            <a:ext cx="12215812" cy="685800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734049" y="6490335"/>
            <a:ext cx="723902" cy="367665"/>
            <a:chOff x="5734049" y="6490335"/>
            <a:chExt cx="723902" cy="367665"/>
          </a:xfrm>
        </p:grpSpPr>
        <p:sp>
          <p:nvSpPr>
            <p:cNvPr id="3" name="任意多边形 2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34049" y="6490335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64"/>
            <p:cNvSpPr>
              <a:spLocks noChangeAspect="1"/>
            </p:cNvSpPr>
            <p:nvPr/>
          </p:nvSpPr>
          <p:spPr bwMode="auto">
            <a:xfrm rot="5400000">
              <a:off x="6039621" y="6630882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rgbClr val="0E392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34049" y="-27549"/>
            <a:ext cx="723902" cy="395214"/>
            <a:chOff x="5734049" y="-27549"/>
            <a:chExt cx="723902" cy="395214"/>
          </a:xfrm>
        </p:grpSpPr>
        <p:sp>
          <p:nvSpPr>
            <p:cNvPr id="5" name="任意多边形 4"/>
            <p:cNvSpPr/>
            <p:nvPr/>
          </p:nvSpPr>
          <p:spPr>
            <a:xfrm flipV="1">
              <a:off x="5734049" y="-27549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64"/>
            <p:cNvSpPr>
              <a:spLocks noChangeAspect="1"/>
            </p:cNvSpPr>
            <p:nvPr/>
          </p:nvSpPr>
          <p:spPr bwMode="auto">
            <a:xfrm rot="16200000" flipV="1">
              <a:off x="6039621" y="-13073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5734049" y="0"/>
              <a:ext cx="723902" cy="367665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>
              <a:spLocks noChangeAspect="1"/>
            </p:cNvSpPr>
            <p:nvPr/>
          </p:nvSpPr>
          <p:spPr>
            <a:xfrm flipV="1">
              <a:off x="5812476" y="0"/>
              <a:ext cx="567048" cy="288000"/>
            </a:xfrm>
            <a:custGeom>
              <a:avLst/>
              <a:gdLst>
                <a:gd name="connsiteX0" fmla="*/ 361951 w 723902"/>
                <a:gd name="connsiteY0" fmla="*/ 0 h 367665"/>
                <a:gd name="connsiteX1" fmla="*/ 723902 w 723902"/>
                <a:gd name="connsiteY1" fmla="*/ 361951 h 367665"/>
                <a:gd name="connsiteX2" fmla="*/ 723326 w 723902"/>
                <a:gd name="connsiteY2" fmla="*/ 367665 h 367665"/>
                <a:gd name="connsiteX3" fmla="*/ 576 w 723902"/>
                <a:gd name="connsiteY3" fmla="*/ 367665 h 367665"/>
                <a:gd name="connsiteX4" fmla="*/ 0 w 723902"/>
                <a:gd name="connsiteY4" fmla="*/ 361951 h 367665"/>
                <a:gd name="connsiteX5" fmla="*/ 361951 w 723902"/>
                <a:gd name="connsiteY5" fmla="*/ 0 h 36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02" h="367665">
                  <a:moveTo>
                    <a:pt x="361951" y="0"/>
                  </a:moveTo>
                  <a:cubicBezTo>
                    <a:pt x="561851" y="0"/>
                    <a:pt x="723902" y="162051"/>
                    <a:pt x="723902" y="361951"/>
                  </a:cubicBezTo>
                  <a:lnTo>
                    <a:pt x="723326" y="367665"/>
                  </a:lnTo>
                  <a:lnTo>
                    <a:pt x="576" y="367665"/>
                  </a:lnTo>
                  <a:lnTo>
                    <a:pt x="0" y="361951"/>
                  </a:lnTo>
                  <a:cubicBezTo>
                    <a:pt x="0" y="162051"/>
                    <a:pt x="162051" y="0"/>
                    <a:pt x="361951" y="0"/>
                  </a:cubicBezTo>
                  <a:close/>
                </a:path>
              </a:pathLst>
            </a:custGeom>
            <a:solidFill>
              <a:srgbClr val="0E39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64"/>
            <p:cNvSpPr>
              <a:spLocks noChangeAspect="1"/>
            </p:cNvSpPr>
            <p:nvPr/>
          </p:nvSpPr>
          <p:spPr bwMode="auto">
            <a:xfrm rot="16200000" flipV="1">
              <a:off x="6039621" y="23418"/>
              <a:ext cx="112759" cy="180000"/>
            </a:xfrm>
            <a:custGeom>
              <a:avLst/>
              <a:gdLst>
                <a:gd name="T0" fmla="*/ 59 w 115"/>
                <a:gd name="T1" fmla="*/ 114 h 229"/>
                <a:gd name="T2" fmla="*/ 0 w 115"/>
                <a:gd name="T3" fmla="*/ 173 h 229"/>
                <a:gd name="T4" fmla="*/ 0 w 115"/>
                <a:gd name="T5" fmla="*/ 229 h 229"/>
                <a:gd name="T6" fmla="*/ 0 w 115"/>
                <a:gd name="T7" fmla="*/ 229 h 229"/>
                <a:gd name="T8" fmla="*/ 115 w 115"/>
                <a:gd name="T9" fmla="*/ 114 h 229"/>
                <a:gd name="T10" fmla="*/ 0 w 115"/>
                <a:gd name="T11" fmla="*/ 0 h 229"/>
                <a:gd name="T12" fmla="*/ 0 w 115"/>
                <a:gd name="T13" fmla="*/ 0 h 229"/>
                <a:gd name="T14" fmla="*/ 0 w 115"/>
                <a:gd name="T15" fmla="*/ 55 h 229"/>
                <a:gd name="T16" fmla="*/ 59 w 115"/>
                <a:gd name="T17" fmla="*/ 11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29">
                  <a:moveTo>
                    <a:pt x="59" y="114"/>
                  </a:moveTo>
                  <a:lnTo>
                    <a:pt x="0" y="173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115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5"/>
                  </a:lnTo>
                  <a:lnTo>
                    <a:pt x="5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47482" y="2875002"/>
            <a:ext cx="48608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bg1"/>
                </a:solidFill>
                <a:latin typeface="SF Movie Poster" panose="00000400000000000000" pitchFamily="2" charset="0"/>
                <a:ea typeface="造字工房悦圆演示版常规体" pitchFamily="50" charset="-122"/>
              </a:rPr>
              <a:t>sf</a:t>
            </a:r>
            <a:r>
              <a:rPr lang="en-US" altLang="zh-CN" sz="6600" dirty="0">
                <a:solidFill>
                  <a:schemeClr val="bg1"/>
                </a:solidFill>
                <a:latin typeface="SF Movie Poster" panose="00000400000000000000" pitchFamily="2" charset="0"/>
                <a:ea typeface="造字工房悦圆演示版常规体" pitchFamily="50" charset="-122"/>
              </a:rPr>
              <a:t> movie poster</a:t>
            </a:r>
            <a:endParaRPr lang="zh-CN" altLang="en-US" sz="6600" dirty="0">
              <a:solidFill>
                <a:schemeClr val="bg1"/>
              </a:solidFill>
              <a:latin typeface="SF Movie Poster" panose="00000400000000000000" pitchFamily="2" charset="0"/>
              <a:ea typeface="造字工房悦圆演示版常规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76451" y="735955"/>
            <a:ext cx="620553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 dirty="0">
                <a:solidFill>
                  <a:schemeClr val="bg1">
                    <a:alpha val="20000"/>
                  </a:schemeClr>
                </a:solidFill>
                <a:latin typeface="TeXGyreAdventor" panose="00000500000000000000" pitchFamily="50" charset="0"/>
                <a:ea typeface="造字工房悦圆演示版常规体" pitchFamily="50" charset="-122"/>
              </a:rPr>
              <a:t>08</a:t>
            </a:r>
            <a:endParaRPr lang="zh-CN" altLang="en-US" sz="34400" dirty="0">
              <a:solidFill>
                <a:schemeClr val="bg1">
                  <a:alpha val="20000"/>
                </a:schemeClr>
              </a:solidFill>
              <a:latin typeface="TeXGyreAdventor" panose="00000500000000000000" pitchFamily="50" charset="0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55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62</Words>
  <Application>Microsoft Office PowerPoint</Application>
  <PresentationFormat>宽屏</PresentationFormat>
  <Paragraphs>43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7" baseType="lpstr">
      <vt:lpstr>Alegre Sans</vt:lpstr>
      <vt:lpstr>Aovel Sans</vt:lpstr>
      <vt:lpstr>basic title font</vt:lpstr>
      <vt:lpstr>Bebas Neue</vt:lpstr>
      <vt:lpstr>café &amp; brewery</vt:lpstr>
      <vt:lpstr>Dosis</vt:lpstr>
      <vt:lpstr>HeadlineNEWS</vt:lpstr>
      <vt:lpstr>MLB Astros</vt:lpstr>
      <vt:lpstr>Nue Bold</vt:lpstr>
      <vt:lpstr>Open Sans</vt:lpstr>
      <vt:lpstr>Regencie</vt:lpstr>
      <vt:lpstr>REVOLUTION</vt:lpstr>
      <vt:lpstr>Sansation Light</vt:lpstr>
      <vt:lpstr>SF Movie Poster</vt:lpstr>
      <vt:lpstr>St Transmission</vt:lpstr>
      <vt:lpstr>Tall Dark And Handsome</vt:lpstr>
      <vt:lpstr>TeXGyreAdventor</vt:lpstr>
      <vt:lpstr>Titillium Web</vt:lpstr>
      <vt:lpstr>yellow peas </vt:lpstr>
      <vt:lpstr>Zzyzx</vt:lpstr>
      <vt:lpstr>宋体</vt:lpstr>
      <vt:lpstr>造字工房悦圆演示版常规体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卓启PPT</dc:creator>
  <cp:lastModifiedBy>范姜敏</cp:lastModifiedBy>
  <cp:revision>93</cp:revision>
  <dcterms:created xsi:type="dcterms:W3CDTF">2014-09-01T23:27:18Z</dcterms:created>
  <dcterms:modified xsi:type="dcterms:W3CDTF">2016-07-26T06:27:27Z</dcterms:modified>
</cp:coreProperties>
</file>