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3" r:id="rId2"/>
    <p:sldId id="263" r:id="rId3"/>
    <p:sldId id="264" r:id="rId4"/>
    <p:sldId id="265" r:id="rId5"/>
    <p:sldId id="269" r:id="rId6"/>
    <p:sldId id="267" r:id="rId7"/>
    <p:sldId id="270" r:id="rId8"/>
    <p:sldId id="268" r:id="rId9"/>
    <p:sldId id="271" r:id="rId10"/>
    <p:sldId id="274" r:id="rId11"/>
  </p:sldIdLst>
  <p:sldSz cx="9144000" cy="5143500" type="screen16x9"/>
  <p:notesSz cx="6858000" cy="9144000"/>
  <p:embeddedFontLst>
    <p:embeddedFont>
      <p:font typeface="方正特雅宋简" charset="-122"/>
      <p:regular r:id="rId12"/>
    </p:embeddedFont>
    <p:embeddedFont>
      <p:font typeface="微软雅黑" pitchFamily="34" charset="-122"/>
      <p:regular r:id="rId13"/>
      <p:bold r:id="rId14"/>
    </p:embeddedFont>
    <p:embeddedFont>
      <p:font typeface="经典综艺体简" charset="-122"/>
      <p:regular r:id="rId15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orient="horz" pos="3026">
          <p15:clr>
            <a:srgbClr val="A4A3A4"/>
          </p15:clr>
        </p15:guide>
        <p15:guide id="3" orient="horz" pos="327">
          <p15:clr>
            <a:srgbClr val="A4A3A4"/>
          </p15:clr>
        </p15:guide>
        <p15:guide id="4" pos="2880">
          <p15:clr>
            <a:srgbClr val="A4A3A4"/>
          </p15:clr>
        </p15:guide>
        <p15:guide id="5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4FF"/>
    <a:srgbClr val="B9DEFF"/>
    <a:srgbClr val="17AD54"/>
    <a:srgbClr val="009900"/>
    <a:srgbClr val="C5FFD8"/>
    <a:srgbClr val="AFFFC2"/>
    <a:srgbClr val="FF9900"/>
    <a:srgbClr val="DEA900"/>
    <a:srgbClr val="FF66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8" d="100"/>
          <a:sy n="88" d="100"/>
        </p:scale>
        <p:origin x="-876" y="-102"/>
      </p:cViewPr>
      <p:guideLst>
        <p:guide orient="horz" pos="1620"/>
        <p:guide orient="horz" pos="3026"/>
        <p:guide orient="horz" pos="327"/>
        <p:guide pos="2880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99984737665215"/>
          <c:y val="9.2033965922978259E-2"/>
          <c:w val="0.52257644356955379"/>
          <c:h val="0.78386466535433075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自驾游</c:v>
                </c:pt>
              </c:strCache>
            </c:strRef>
          </c:tx>
          <c:spPr>
            <a:ln w="41275">
              <a:solidFill>
                <a:schemeClr val="bg1"/>
              </a:solidFill>
            </a:ln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体验性</c:v>
                </c:pt>
                <c:pt idx="1">
                  <c:v>自主性</c:v>
                </c:pt>
                <c:pt idx="2">
                  <c:v>休闲性</c:v>
                </c:pt>
                <c:pt idx="3">
                  <c:v>游乐性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83189760"/>
        <c:axId val="83190912"/>
      </c:radarChart>
      <c:catAx>
        <c:axId val="8318976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83190912"/>
        <c:crosses val="autoZero"/>
        <c:auto val="1"/>
        <c:lblAlgn val="ctr"/>
        <c:lblOffset val="100"/>
        <c:noMultiLvlLbl val="0"/>
      </c:catAx>
      <c:valAx>
        <c:axId val="83190912"/>
        <c:scaling>
          <c:orientation val="minMax"/>
        </c:scaling>
        <c:delete val="0"/>
        <c:axPos val="l"/>
        <c:majorGridlines>
          <c:spPr>
            <a:ln w="0">
              <a:solidFill>
                <a:schemeClr val="bg1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bg1"/>
            </a:solidFill>
          </a:ln>
        </c:spPr>
        <c:txPr>
          <a:bodyPr rot="0" vert="horz" anchor="ctr" anchorCtr="0"/>
          <a:lstStyle/>
          <a:p>
            <a:pPr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831897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99984737665215"/>
          <c:y val="9.2033965922978259E-2"/>
          <c:w val="0.52257644356955379"/>
          <c:h val="0.78386466535433075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蜜月</c:v>
                </c:pt>
              </c:strCache>
            </c:strRef>
          </c:tx>
          <c:spPr>
            <a:ln w="41275">
              <a:solidFill>
                <a:schemeClr val="bg1"/>
              </a:solidFill>
            </a:ln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体验性</c:v>
                </c:pt>
                <c:pt idx="1">
                  <c:v>自主性</c:v>
                </c:pt>
                <c:pt idx="2">
                  <c:v>休闲性</c:v>
                </c:pt>
                <c:pt idx="3">
                  <c:v>游乐性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24970496"/>
        <c:axId val="124972032"/>
      </c:radarChart>
      <c:catAx>
        <c:axId val="1249704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24972032"/>
        <c:crosses val="autoZero"/>
        <c:auto val="1"/>
        <c:lblAlgn val="ctr"/>
        <c:lblOffset val="100"/>
        <c:noMultiLvlLbl val="0"/>
      </c:catAx>
      <c:valAx>
        <c:axId val="124972032"/>
        <c:scaling>
          <c:orientation val="minMax"/>
          <c:max val="4"/>
        </c:scaling>
        <c:delete val="0"/>
        <c:axPos val="l"/>
        <c:majorGridlines>
          <c:spPr>
            <a:ln w="0">
              <a:solidFill>
                <a:schemeClr val="bg1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bg1"/>
            </a:solidFill>
          </a:ln>
        </c:spPr>
        <c:txPr>
          <a:bodyPr rot="0" vert="horz" anchor="ctr" anchorCtr="0"/>
          <a:lstStyle/>
          <a:p>
            <a:pPr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249704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99984737665215"/>
          <c:y val="9.2033965922978259E-2"/>
          <c:w val="0.52257644356955379"/>
          <c:h val="0.78386466535433075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蜜月</c:v>
                </c:pt>
              </c:strCache>
            </c:strRef>
          </c:tx>
          <c:spPr>
            <a:ln w="41275">
              <a:solidFill>
                <a:schemeClr val="bg1"/>
              </a:solidFill>
            </a:ln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体验性</c:v>
                </c:pt>
                <c:pt idx="1">
                  <c:v>自主性</c:v>
                </c:pt>
                <c:pt idx="2">
                  <c:v>休闲性</c:v>
                </c:pt>
                <c:pt idx="3">
                  <c:v>游乐性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29855872"/>
        <c:axId val="129857408"/>
      </c:radarChart>
      <c:catAx>
        <c:axId val="1298558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29857408"/>
        <c:crosses val="autoZero"/>
        <c:auto val="1"/>
        <c:lblAlgn val="ctr"/>
        <c:lblOffset val="100"/>
        <c:noMultiLvlLbl val="0"/>
      </c:catAx>
      <c:valAx>
        <c:axId val="129857408"/>
        <c:scaling>
          <c:orientation val="minMax"/>
          <c:max val="4"/>
        </c:scaling>
        <c:delete val="0"/>
        <c:axPos val="l"/>
        <c:majorGridlines>
          <c:spPr>
            <a:ln w="0">
              <a:solidFill>
                <a:schemeClr val="bg1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bg1"/>
            </a:solidFill>
          </a:ln>
        </c:spPr>
        <c:txPr>
          <a:bodyPr rot="0" vert="horz" anchor="ctr" anchorCtr="0"/>
          <a:lstStyle/>
          <a:p>
            <a:pPr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298558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99984737665215"/>
          <c:y val="9.2033965922978259E-2"/>
          <c:w val="0.52257644356955379"/>
          <c:h val="0.78386466535433075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蜜月</c:v>
                </c:pt>
              </c:strCache>
            </c:strRef>
          </c:tx>
          <c:spPr>
            <a:ln w="41275">
              <a:solidFill>
                <a:schemeClr val="bg1"/>
              </a:solidFill>
            </a:ln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体验性</c:v>
                </c:pt>
                <c:pt idx="1">
                  <c:v>自主性</c:v>
                </c:pt>
                <c:pt idx="2">
                  <c:v>休闲性</c:v>
                </c:pt>
                <c:pt idx="3">
                  <c:v>游乐性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42383744"/>
        <c:axId val="142401920"/>
      </c:radarChart>
      <c:catAx>
        <c:axId val="1423837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42401920"/>
        <c:crosses val="autoZero"/>
        <c:auto val="1"/>
        <c:lblAlgn val="ctr"/>
        <c:lblOffset val="100"/>
        <c:noMultiLvlLbl val="0"/>
      </c:catAx>
      <c:valAx>
        <c:axId val="142401920"/>
        <c:scaling>
          <c:orientation val="minMax"/>
          <c:max val="4"/>
        </c:scaling>
        <c:delete val="0"/>
        <c:axPos val="l"/>
        <c:majorGridlines>
          <c:spPr>
            <a:ln w="0">
              <a:solidFill>
                <a:schemeClr val="bg1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bg1"/>
            </a:solidFill>
          </a:ln>
        </c:spPr>
        <c:txPr>
          <a:bodyPr rot="0" vert="horz" anchor="ctr" anchorCtr="0"/>
          <a:lstStyle/>
          <a:p>
            <a:pPr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423837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3914A-4D92-48F6-86F5-D087C053C53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77699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B9B5D-534A-40E2-8CF1-BBAD3CB2D09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4982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36E90-05F4-4CB7-B15F-6F7DA48E07F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984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9D88D-3BCA-4AFE-9EC3-BBBCC3367C5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889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97274-6C68-423D-80FE-AD3384F2A65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4747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AEB1A-3857-4975-8FDF-A1A97738163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5436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C5D4C-7B2C-4B66-9503-B55156CF9A8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0008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E195E-BA54-4D35-8710-88E9219930B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352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91767-2057-4F30-86B3-6993CBC6CEA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2426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9B377-4A82-4A95-8C1A-FE268E98C43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860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8E8A0-4584-49BB-A6FB-BDFF649F4D7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63330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57154C-2989-41C9-A0F8-917B390E0EF9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伟大的ppt\锐普\P神之战\启程\找图\铁轨2_副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1888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矩形 73"/>
          <p:cNvSpPr/>
          <p:nvPr/>
        </p:nvSpPr>
        <p:spPr>
          <a:xfrm>
            <a:off x="6808" y="0"/>
            <a:ext cx="9144000" cy="5143500"/>
          </a:xfrm>
          <a:prstGeom prst="rect">
            <a:avLst/>
          </a:prstGeom>
          <a:gradFill flip="none" rotWithShape="1">
            <a:gsLst>
              <a:gs pos="91000">
                <a:schemeClr val="bg1">
                  <a:alpha val="21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32015" y="2953466"/>
            <a:ext cx="3472670" cy="43024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 flipH="1" flipV="1">
            <a:off x="1672020" y="1154636"/>
            <a:ext cx="6115588" cy="2229072"/>
          </a:xfrm>
          <a:custGeom>
            <a:avLst/>
            <a:gdLst>
              <a:gd name="connsiteX0" fmla="*/ 5713114 w 7164797"/>
              <a:gd name="connsiteY0" fmla="*/ 1859676 h 2611498"/>
              <a:gd name="connsiteX1" fmla="*/ 5411403 w 7164797"/>
              <a:gd name="connsiteY1" fmla="*/ 1859676 h 2611498"/>
              <a:gd name="connsiteX2" fmla="*/ 5411403 w 7164797"/>
              <a:gd name="connsiteY2" fmla="*/ 1785672 h 2611498"/>
              <a:gd name="connsiteX3" fmla="*/ 5121076 w 7164797"/>
              <a:gd name="connsiteY3" fmla="*/ 1785672 h 2611498"/>
              <a:gd name="connsiteX4" fmla="*/ 5121076 w 7164797"/>
              <a:gd name="connsiteY4" fmla="*/ 1677511 h 2611498"/>
              <a:gd name="connsiteX5" fmla="*/ 5411403 w 7164797"/>
              <a:gd name="connsiteY5" fmla="*/ 1677511 h 2611498"/>
              <a:gd name="connsiteX6" fmla="*/ 5411403 w 7164797"/>
              <a:gd name="connsiteY6" fmla="*/ 1529501 h 2611498"/>
              <a:gd name="connsiteX7" fmla="*/ 5121076 w 7164797"/>
              <a:gd name="connsiteY7" fmla="*/ 1529501 h 2611498"/>
              <a:gd name="connsiteX8" fmla="*/ 5121076 w 7164797"/>
              <a:gd name="connsiteY8" fmla="*/ 1421340 h 2611498"/>
              <a:gd name="connsiteX9" fmla="*/ 5411403 w 7164797"/>
              <a:gd name="connsiteY9" fmla="*/ 1421340 h 2611498"/>
              <a:gd name="connsiteX10" fmla="*/ 5411403 w 7164797"/>
              <a:gd name="connsiteY10" fmla="*/ 1267638 h 2611498"/>
              <a:gd name="connsiteX11" fmla="*/ 5409563 w 7164797"/>
              <a:gd name="connsiteY11" fmla="*/ 1267638 h 2611498"/>
              <a:gd name="connsiteX12" fmla="*/ 5711963 w 7164797"/>
              <a:gd name="connsiteY12" fmla="*/ 0 h 2611498"/>
              <a:gd name="connsiteX13" fmla="*/ 5711963 w 7164797"/>
              <a:gd name="connsiteY13" fmla="*/ 1267638 h 2611498"/>
              <a:gd name="connsiteX14" fmla="*/ 5713114 w 7164797"/>
              <a:gd name="connsiteY14" fmla="*/ 1267638 h 2611498"/>
              <a:gd name="connsiteX15" fmla="*/ 5713114 w 7164797"/>
              <a:gd name="connsiteY15" fmla="*/ 1421340 h 2611498"/>
              <a:gd name="connsiteX16" fmla="*/ 5997749 w 7164797"/>
              <a:gd name="connsiteY16" fmla="*/ 1421340 h 2611498"/>
              <a:gd name="connsiteX17" fmla="*/ 5997749 w 7164797"/>
              <a:gd name="connsiteY17" fmla="*/ 1529501 h 2611498"/>
              <a:gd name="connsiteX18" fmla="*/ 5713114 w 7164797"/>
              <a:gd name="connsiteY18" fmla="*/ 1529501 h 2611498"/>
              <a:gd name="connsiteX19" fmla="*/ 5713114 w 7164797"/>
              <a:gd name="connsiteY19" fmla="*/ 1677511 h 2611498"/>
              <a:gd name="connsiteX20" fmla="*/ 5997749 w 7164797"/>
              <a:gd name="connsiteY20" fmla="*/ 1677511 h 2611498"/>
              <a:gd name="connsiteX21" fmla="*/ 5997749 w 7164797"/>
              <a:gd name="connsiteY21" fmla="*/ 1785672 h 2611498"/>
              <a:gd name="connsiteX22" fmla="*/ 5713114 w 7164797"/>
              <a:gd name="connsiteY22" fmla="*/ 1785672 h 2611498"/>
              <a:gd name="connsiteX23" fmla="*/ 1324063 w 7164797"/>
              <a:gd name="connsiteY23" fmla="*/ 1974132 h 2611498"/>
              <a:gd name="connsiteX24" fmla="*/ 1324063 w 7164797"/>
              <a:gd name="connsiteY24" fmla="*/ 1860278 h 2611498"/>
              <a:gd name="connsiteX25" fmla="*/ 1022351 w 7164797"/>
              <a:gd name="connsiteY25" fmla="*/ 1860278 h 2611498"/>
              <a:gd name="connsiteX26" fmla="*/ 965424 w 7164797"/>
              <a:gd name="connsiteY26" fmla="*/ 1917205 h 2611498"/>
              <a:gd name="connsiteX27" fmla="*/ 965424 w 7164797"/>
              <a:gd name="connsiteY27" fmla="*/ 1974132 h 2611498"/>
              <a:gd name="connsiteX28" fmla="*/ 1540385 w 7164797"/>
              <a:gd name="connsiteY28" fmla="*/ 2082293 h 2611498"/>
              <a:gd name="connsiteX29" fmla="*/ 749103 w 7164797"/>
              <a:gd name="connsiteY29" fmla="*/ 2082293 h 2611498"/>
              <a:gd name="connsiteX30" fmla="*/ 749103 w 7164797"/>
              <a:gd name="connsiteY30" fmla="*/ 1860278 h 2611498"/>
              <a:gd name="connsiteX31" fmla="*/ 862956 w 7164797"/>
              <a:gd name="connsiteY31" fmla="*/ 1752117 h 2611498"/>
              <a:gd name="connsiteX32" fmla="*/ 1540385 w 7164797"/>
              <a:gd name="connsiteY32" fmla="*/ 1752117 h 2611498"/>
              <a:gd name="connsiteX33" fmla="*/ 2935089 w 7164797"/>
              <a:gd name="connsiteY33" fmla="*/ 2121928 h 2611498"/>
              <a:gd name="connsiteX34" fmla="*/ 2935089 w 7164797"/>
              <a:gd name="connsiteY34" fmla="*/ 1700884 h 2611498"/>
              <a:gd name="connsiteX35" fmla="*/ 2483063 w 7164797"/>
              <a:gd name="connsiteY35" fmla="*/ 1700884 h 2611498"/>
              <a:gd name="connsiteX36" fmla="*/ 2478608 w 7164797"/>
              <a:gd name="connsiteY36" fmla="*/ 1711343 h 2611498"/>
              <a:gd name="connsiteX37" fmla="*/ 2479675 w 7164797"/>
              <a:gd name="connsiteY37" fmla="*/ 1740518 h 2611498"/>
              <a:gd name="connsiteX38" fmla="*/ 2479675 w 7164797"/>
              <a:gd name="connsiteY38" fmla="*/ 2121928 h 2611498"/>
              <a:gd name="connsiteX39" fmla="*/ 4671355 w 7164797"/>
              <a:gd name="connsiteY39" fmla="*/ 2229630 h 2611498"/>
              <a:gd name="connsiteX40" fmla="*/ 4671355 w 7164797"/>
              <a:gd name="connsiteY40" fmla="*/ 1626207 h 2611498"/>
              <a:gd name="connsiteX41" fmla="*/ 4045161 w 7164797"/>
              <a:gd name="connsiteY41" fmla="*/ 1626207 h 2611498"/>
              <a:gd name="connsiteX42" fmla="*/ 3965463 w 7164797"/>
              <a:gd name="connsiteY42" fmla="*/ 1705904 h 2611498"/>
              <a:gd name="connsiteX43" fmla="*/ 3965463 w 7164797"/>
              <a:gd name="connsiteY43" fmla="*/ 2229630 h 2611498"/>
              <a:gd name="connsiteX44" fmla="*/ 3208338 w 7164797"/>
              <a:gd name="connsiteY44" fmla="*/ 2230089 h 2611498"/>
              <a:gd name="connsiteX45" fmla="*/ 2206426 w 7164797"/>
              <a:gd name="connsiteY45" fmla="*/ 2230089 h 2611498"/>
              <a:gd name="connsiteX46" fmla="*/ 2206426 w 7164797"/>
              <a:gd name="connsiteY46" fmla="*/ 1700884 h 2611498"/>
              <a:gd name="connsiteX47" fmla="*/ 1836404 w 7164797"/>
              <a:gd name="connsiteY47" fmla="*/ 1700884 h 2611498"/>
              <a:gd name="connsiteX48" fmla="*/ 1836404 w 7164797"/>
              <a:gd name="connsiteY48" fmla="*/ 1749921 h 2611498"/>
              <a:gd name="connsiteX49" fmla="*/ 2058418 w 7164797"/>
              <a:gd name="connsiteY49" fmla="*/ 1749921 h 2611498"/>
              <a:gd name="connsiteX50" fmla="*/ 2058418 w 7164797"/>
              <a:gd name="connsiteY50" fmla="*/ 1858082 h 2611498"/>
              <a:gd name="connsiteX51" fmla="*/ 1836404 w 7164797"/>
              <a:gd name="connsiteY51" fmla="*/ 1858082 h 2611498"/>
              <a:gd name="connsiteX52" fmla="*/ 1836404 w 7164797"/>
              <a:gd name="connsiteY52" fmla="*/ 1897931 h 2611498"/>
              <a:gd name="connsiteX53" fmla="*/ 1833799 w 7164797"/>
              <a:gd name="connsiteY53" fmla="*/ 1897931 h 2611498"/>
              <a:gd name="connsiteX54" fmla="*/ 1833799 w 7164797"/>
              <a:gd name="connsiteY54" fmla="*/ 1976829 h 2611498"/>
              <a:gd name="connsiteX55" fmla="*/ 2059407 w 7164797"/>
              <a:gd name="connsiteY55" fmla="*/ 1976829 h 2611498"/>
              <a:gd name="connsiteX56" fmla="*/ 2059407 w 7164797"/>
              <a:gd name="connsiteY56" fmla="*/ 2082294 h 2611498"/>
              <a:gd name="connsiteX57" fmla="*/ 1568847 w 7164797"/>
              <a:gd name="connsiteY57" fmla="*/ 2082294 h 2611498"/>
              <a:gd name="connsiteX58" fmla="*/ 1568847 w 7164797"/>
              <a:gd name="connsiteY58" fmla="*/ 1976829 h 2611498"/>
              <a:gd name="connsiteX59" fmla="*/ 1602817 w 7164797"/>
              <a:gd name="connsiteY59" fmla="*/ 1976829 h 2611498"/>
              <a:gd name="connsiteX60" fmla="*/ 1602817 w 7164797"/>
              <a:gd name="connsiteY60" fmla="*/ 1858082 h 2611498"/>
              <a:gd name="connsiteX61" fmla="*/ 1568848 w 7164797"/>
              <a:gd name="connsiteY61" fmla="*/ 1858082 h 2611498"/>
              <a:gd name="connsiteX62" fmla="*/ 1568848 w 7164797"/>
              <a:gd name="connsiteY62" fmla="*/ 1749921 h 2611498"/>
              <a:gd name="connsiteX63" fmla="*/ 1603004 w 7164797"/>
              <a:gd name="connsiteY63" fmla="*/ 1749921 h 2611498"/>
              <a:gd name="connsiteX64" fmla="*/ 1603004 w 7164797"/>
              <a:gd name="connsiteY64" fmla="*/ 1700884 h 2611498"/>
              <a:gd name="connsiteX65" fmla="*/ 0 w 7164797"/>
              <a:gd name="connsiteY65" fmla="*/ 1700884 h 2611498"/>
              <a:gd name="connsiteX66" fmla="*/ 0 w 7164797"/>
              <a:gd name="connsiteY66" fmla="*/ 1586517 h 2611498"/>
              <a:gd name="connsiteX67" fmla="*/ 982501 w 7164797"/>
              <a:gd name="connsiteY67" fmla="*/ 1586517 h 2611498"/>
              <a:gd name="connsiteX68" fmla="*/ 982501 w 7164797"/>
              <a:gd name="connsiteY68" fmla="*/ 1478869 h 2611498"/>
              <a:gd name="connsiteX69" fmla="*/ 749102 w 7164797"/>
              <a:gd name="connsiteY69" fmla="*/ 1478869 h 2611498"/>
              <a:gd name="connsiteX70" fmla="*/ 749102 w 7164797"/>
              <a:gd name="connsiteY70" fmla="*/ 1370708 h 2611498"/>
              <a:gd name="connsiteX71" fmla="*/ 982501 w 7164797"/>
              <a:gd name="connsiteY71" fmla="*/ 1370708 h 2611498"/>
              <a:gd name="connsiteX72" fmla="*/ 982501 w 7164797"/>
              <a:gd name="connsiteY72" fmla="*/ 1097460 h 2611498"/>
              <a:gd name="connsiteX73" fmla="*/ 749102 w 7164797"/>
              <a:gd name="connsiteY73" fmla="*/ 1097460 h 2611498"/>
              <a:gd name="connsiteX74" fmla="*/ 749102 w 7164797"/>
              <a:gd name="connsiteY74" fmla="*/ 1036738 h 2611498"/>
              <a:gd name="connsiteX75" fmla="*/ 749102 w 7164797"/>
              <a:gd name="connsiteY75" fmla="*/ 1000684 h 2611498"/>
              <a:gd name="connsiteX76" fmla="*/ 749102 w 7164797"/>
              <a:gd name="connsiteY76" fmla="*/ 924484 h 2611498"/>
              <a:gd name="connsiteX77" fmla="*/ 1551769 w 7164797"/>
              <a:gd name="connsiteY77" fmla="*/ 924484 h 2611498"/>
              <a:gd name="connsiteX78" fmla="*/ 1551769 w 7164797"/>
              <a:gd name="connsiteY78" fmla="*/ 1000684 h 2611498"/>
              <a:gd name="connsiteX79" fmla="*/ 1551769 w 7164797"/>
              <a:gd name="connsiteY79" fmla="*/ 1036738 h 2611498"/>
              <a:gd name="connsiteX80" fmla="*/ 1551769 w 7164797"/>
              <a:gd name="connsiteY80" fmla="*/ 1097460 h 2611498"/>
              <a:gd name="connsiteX81" fmla="*/ 1278521 w 7164797"/>
              <a:gd name="connsiteY81" fmla="*/ 1097460 h 2611498"/>
              <a:gd name="connsiteX82" fmla="*/ 1278521 w 7164797"/>
              <a:gd name="connsiteY82" fmla="*/ 1370708 h 2611498"/>
              <a:gd name="connsiteX83" fmla="*/ 1551769 w 7164797"/>
              <a:gd name="connsiteY83" fmla="*/ 1370708 h 2611498"/>
              <a:gd name="connsiteX84" fmla="*/ 1551769 w 7164797"/>
              <a:gd name="connsiteY84" fmla="*/ 1478869 h 2611498"/>
              <a:gd name="connsiteX85" fmla="*/ 1278521 w 7164797"/>
              <a:gd name="connsiteY85" fmla="*/ 1478869 h 2611498"/>
              <a:gd name="connsiteX86" fmla="*/ 1278521 w 7164797"/>
              <a:gd name="connsiteY86" fmla="*/ 1586517 h 2611498"/>
              <a:gd name="connsiteX87" fmla="*/ 1603004 w 7164797"/>
              <a:gd name="connsiteY87" fmla="*/ 1586517 h 2611498"/>
              <a:gd name="connsiteX88" fmla="*/ 1603004 w 7164797"/>
              <a:gd name="connsiteY88" fmla="*/ 924484 h 2611498"/>
              <a:gd name="connsiteX89" fmla="*/ 1602818 w 7164797"/>
              <a:gd name="connsiteY89" fmla="*/ 924484 h 2611498"/>
              <a:gd name="connsiteX90" fmla="*/ 1602818 w 7164797"/>
              <a:gd name="connsiteY90" fmla="*/ 0 h 2611498"/>
              <a:gd name="connsiteX91" fmla="*/ 1836975 w 7164797"/>
              <a:gd name="connsiteY91" fmla="*/ 924484 h 2611498"/>
              <a:gd name="connsiteX92" fmla="*/ 1836404 w 7164797"/>
              <a:gd name="connsiteY92" fmla="*/ 924484 h 2611498"/>
              <a:gd name="connsiteX93" fmla="*/ 1836404 w 7164797"/>
              <a:gd name="connsiteY93" fmla="*/ 1586517 h 2611498"/>
              <a:gd name="connsiteX94" fmla="*/ 1862073 w 7164797"/>
              <a:gd name="connsiteY94" fmla="*/ 1586517 h 2611498"/>
              <a:gd name="connsiteX95" fmla="*/ 1874829 w 7164797"/>
              <a:gd name="connsiteY95" fmla="*/ 1580564 h 2611498"/>
              <a:gd name="connsiteX96" fmla="*/ 1881945 w 7164797"/>
              <a:gd name="connsiteY96" fmla="*/ 1550678 h 2611498"/>
              <a:gd name="connsiteX97" fmla="*/ 1881945 w 7164797"/>
              <a:gd name="connsiteY97" fmla="*/ 924483 h 2611498"/>
              <a:gd name="connsiteX98" fmla="*/ 2058418 w 7164797"/>
              <a:gd name="connsiteY98" fmla="*/ 924483 h 2611498"/>
              <a:gd name="connsiteX99" fmla="*/ 2058418 w 7164797"/>
              <a:gd name="connsiteY99" fmla="*/ 1586517 h 2611498"/>
              <a:gd name="connsiteX100" fmla="*/ 3208338 w 7164797"/>
              <a:gd name="connsiteY100" fmla="*/ 1586517 h 2611498"/>
              <a:gd name="connsiteX101" fmla="*/ 3208338 w 7164797"/>
              <a:gd name="connsiteY101" fmla="*/ 1586816 h 2611498"/>
              <a:gd name="connsiteX102" fmla="*/ 3208338 w 7164797"/>
              <a:gd name="connsiteY102" fmla="*/ 1700884 h 2611498"/>
              <a:gd name="connsiteX103" fmla="*/ 3242494 w 7164797"/>
              <a:gd name="connsiteY103" fmla="*/ 2489681 h 2611498"/>
              <a:gd name="connsiteX104" fmla="*/ 3242494 w 7164797"/>
              <a:gd name="connsiteY104" fmla="*/ 2395176 h 2611498"/>
              <a:gd name="connsiteX105" fmla="*/ 2530909 w 7164797"/>
              <a:gd name="connsiteY105" fmla="*/ 2395176 h 2611498"/>
              <a:gd name="connsiteX106" fmla="*/ 2479675 w 7164797"/>
              <a:gd name="connsiteY106" fmla="*/ 2446410 h 2611498"/>
              <a:gd name="connsiteX107" fmla="*/ 2479675 w 7164797"/>
              <a:gd name="connsiteY107" fmla="*/ 2489681 h 2611498"/>
              <a:gd name="connsiteX108" fmla="*/ 4671355 w 7164797"/>
              <a:gd name="connsiteY108" fmla="*/ 2489681 h 2611498"/>
              <a:gd name="connsiteX109" fmla="*/ 4671355 w 7164797"/>
              <a:gd name="connsiteY109" fmla="*/ 2349246 h 2611498"/>
              <a:gd name="connsiteX110" fmla="*/ 3965463 w 7164797"/>
              <a:gd name="connsiteY110" fmla="*/ 2349246 h 2611498"/>
              <a:gd name="connsiteX111" fmla="*/ 3965463 w 7164797"/>
              <a:gd name="connsiteY111" fmla="*/ 2489681 h 2611498"/>
              <a:gd name="connsiteX112" fmla="*/ 3515742 w 7164797"/>
              <a:gd name="connsiteY112" fmla="*/ 2611498 h 2611498"/>
              <a:gd name="connsiteX113" fmla="*/ 2997709 w 7164797"/>
              <a:gd name="connsiteY113" fmla="*/ 2611498 h 2611498"/>
              <a:gd name="connsiteX114" fmla="*/ 2724460 w 7164797"/>
              <a:gd name="connsiteY114" fmla="*/ 2611498 h 2611498"/>
              <a:gd name="connsiteX115" fmla="*/ 2206426 w 7164797"/>
              <a:gd name="connsiteY115" fmla="*/ 2611498 h 2611498"/>
              <a:gd name="connsiteX116" fmla="*/ 2206426 w 7164797"/>
              <a:gd name="connsiteY116" fmla="*/ 2395176 h 2611498"/>
              <a:gd name="connsiteX117" fmla="*/ 2314587 w 7164797"/>
              <a:gd name="connsiteY117" fmla="*/ 2287015 h 2611498"/>
              <a:gd name="connsiteX118" fmla="*/ 3242494 w 7164797"/>
              <a:gd name="connsiteY118" fmla="*/ 2287015 h 2611498"/>
              <a:gd name="connsiteX119" fmla="*/ 3242494 w 7164797"/>
              <a:gd name="connsiteY119" fmla="*/ 1683592 h 2611498"/>
              <a:gd name="connsiteX120" fmla="*/ 3350654 w 7164797"/>
              <a:gd name="connsiteY120" fmla="*/ 1586816 h 2611498"/>
              <a:gd name="connsiteX121" fmla="*/ 3515742 w 7164797"/>
              <a:gd name="connsiteY121" fmla="*/ 1586816 h 2611498"/>
              <a:gd name="connsiteX122" fmla="*/ 3515742 w 7164797"/>
              <a:gd name="connsiteY122" fmla="*/ 2489681 h 2611498"/>
              <a:gd name="connsiteX123" fmla="*/ 3663752 w 7164797"/>
              <a:gd name="connsiteY123" fmla="*/ 2489681 h 2611498"/>
              <a:gd name="connsiteX124" fmla="*/ 3663752 w 7164797"/>
              <a:gd name="connsiteY124" fmla="*/ 1626207 h 2611498"/>
              <a:gd name="connsiteX125" fmla="*/ 3806068 w 7164797"/>
              <a:gd name="connsiteY125" fmla="*/ 1529431 h 2611498"/>
              <a:gd name="connsiteX126" fmla="*/ 3828839 w 7164797"/>
              <a:gd name="connsiteY126" fmla="*/ 1529431 h 2611498"/>
              <a:gd name="connsiteX127" fmla="*/ 4973067 w 7164797"/>
              <a:gd name="connsiteY127" fmla="*/ 1529431 h 2611498"/>
              <a:gd name="connsiteX128" fmla="*/ 4973067 w 7164797"/>
              <a:gd name="connsiteY128" fmla="*/ 2231566 h 2611498"/>
              <a:gd name="connsiteX129" fmla="*/ 5121076 w 7164797"/>
              <a:gd name="connsiteY129" fmla="*/ 2231566 h 2611498"/>
              <a:gd name="connsiteX130" fmla="*/ 5121076 w 7164797"/>
              <a:gd name="connsiteY130" fmla="*/ 2195543 h 2611498"/>
              <a:gd name="connsiteX131" fmla="*/ 5189390 w 7164797"/>
              <a:gd name="connsiteY131" fmla="*/ 2087382 h 2611498"/>
              <a:gd name="connsiteX132" fmla="*/ 5326014 w 7164797"/>
              <a:gd name="connsiteY132" fmla="*/ 2047534 h 2611498"/>
              <a:gd name="connsiteX133" fmla="*/ 5121076 w 7164797"/>
              <a:gd name="connsiteY133" fmla="*/ 1996300 h 2611498"/>
              <a:gd name="connsiteX134" fmla="*/ 5121076 w 7164797"/>
              <a:gd name="connsiteY134" fmla="*/ 1853983 h 2611498"/>
              <a:gd name="connsiteX135" fmla="*/ 5582184 w 7164797"/>
              <a:gd name="connsiteY135" fmla="*/ 1967836 h 2611498"/>
              <a:gd name="connsiteX136" fmla="*/ 5992057 w 7164797"/>
              <a:gd name="connsiteY136" fmla="*/ 1853983 h 2611498"/>
              <a:gd name="connsiteX137" fmla="*/ 5992057 w 7164797"/>
              <a:gd name="connsiteY137" fmla="*/ 2007685 h 2611498"/>
              <a:gd name="connsiteX138" fmla="*/ 5872511 w 7164797"/>
              <a:gd name="connsiteY138" fmla="*/ 2047534 h 2611498"/>
              <a:gd name="connsiteX139" fmla="*/ 5992057 w 7164797"/>
              <a:gd name="connsiteY139" fmla="*/ 2075997 h 2611498"/>
              <a:gd name="connsiteX140" fmla="*/ 5992057 w 7164797"/>
              <a:gd name="connsiteY140" fmla="*/ 2218314 h 2611498"/>
              <a:gd name="connsiteX141" fmla="*/ 5610648 w 7164797"/>
              <a:gd name="connsiteY141" fmla="*/ 2121539 h 2611498"/>
              <a:gd name="connsiteX142" fmla="*/ 5303243 w 7164797"/>
              <a:gd name="connsiteY142" fmla="*/ 2212621 h 2611498"/>
              <a:gd name="connsiteX143" fmla="*/ 5291857 w 7164797"/>
              <a:gd name="connsiteY143" fmla="*/ 2224007 h 2611498"/>
              <a:gd name="connsiteX144" fmla="*/ 5299416 w 7164797"/>
              <a:gd name="connsiteY144" fmla="*/ 2231566 h 2611498"/>
              <a:gd name="connsiteX145" fmla="*/ 6083139 w 7164797"/>
              <a:gd name="connsiteY145" fmla="*/ 2231566 h 2611498"/>
              <a:gd name="connsiteX146" fmla="*/ 6083139 w 7164797"/>
              <a:gd name="connsiteY146" fmla="*/ 2043000 h 2611498"/>
              <a:gd name="connsiteX147" fmla="*/ 6026212 w 7164797"/>
              <a:gd name="connsiteY147" fmla="*/ 2060078 h 2611498"/>
              <a:gd name="connsiteX148" fmla="*/ 6026212 w 7164797"/>
              <a:gd name="connsiteY148" fmla="*/ 1940532 h 2611498"/>
              <a:gd name="connsiteX149" fmla="*/ 6083139 w 7164797"/>
              <a:gd name="connsiteY149" fmla="*/ 1929146 h 2611498"/>
              <a:gd name="connsiteX150" fmla="*/ 6083139 w 7164797"/>
              <a:gd name="connsiteY150" fmla="*/ 1416806 h 2611498"/>
              <a:gd name="connsiteX151" fmla="*/ 6191299 w 7164797"/>
              <a:gd name="connsiteY151" fmla="*/ 1320030 h 2611498"/>
              <a:gd name="connsiteX152" fmla="*/ 6436084 w 7164797"/>
              <a:gd name="connsiteY152" fmla="*/ 1320030 h 2611498"/>
              <a:gd name="connsiteX153" fmla="*/ 6436084 w 7164797"/>
              <a:gd name="connsiteY153" fmla="*/ 1416806 h 2611498"/>
              <a:gd name="connsiteX154" fmla="*/ 6379157 w 7164797"/>
              <a:gd name="connsiteY154" fmla="*/ 1416806 h 2611498"/>
              <a:gd name="connsiteX155" fmla="*/ 6327923 w 7164797"/>
              <a:gd name="connsiteY155" fmla="*/ 1473732 h 2611498"/>
              <a:gd name="connsiteX156" fmla="*/ 6327923 w 7164797"/>
              <a:gd name="connsiteY156" fmla="*/ 1877912 h 2611498"/>
              <a:gd name="connsiteX157" fmla="*/ 6436084 w 7164797"/>
              <a:gd name="connsiteY157" fmla="*/ 1855142 h 2611498"/>
              <a:gd name="connsiteX158" fmla="*/ 6436084 w 7164797"/>
              <a:gd name="connsiteY158" fmla="*/ 1968995 h 2611498"/>
              <a:gd name="connsiteX159" fmla="*/ 6327923 w 7164797"/>
              <a:gd name="connsiteY159" fmla="*/ 1991766 h 2611498"/>
              <a:gd name="connsiteX160" fmla="*/ 6327923 w 7164797"/>
              <a:gd name="connsiteY160" fmla="*/ 2231566 h 2611498"/>
              <a:gd name="connsiteX161" fmla="*/ 7164797 w 7164797"/>
              <a:gd name="connsiteY161" fmla="*/ 2231566 h 2611498"/>
              <a:gd name="connsiteX162" fmla="*/ 7164797 w 7164797"/>
              <a:gd name="connsiteY162" fmla="*/ 2349246 h 2611498"/>
              <a:gd name="connsiteX163" fmla="*/ 6327923 w 7164797"/>
              <a:gd name="connsiteY163" fmla="*/ 2349246 h 2611498"/>
              <a:gd name="connsiteX164" fmla="*/ 6327923 w 7164797"/>
              <a:gd name="connsiteY164" fmla="*/ 2401639 h 2611498"/>
              <a:gd name="connsiteX165" fmla="*/ 6083139 w 7164797"/>
              <a:gd name="connsiteY165" fmla="*/ 2401639 h 2611498"/>
              <a:gd name="connsiteX166" fmla="*/ 6083139 w 7164797"/>
              <a:gd name="connsiteY166" fmla="*/ 2349246 h 2611498"/>
              <a:gd name="connsiteX167" fmla="*/ 5992057 w 7164797"/>
              <a:gd name="connsiteY167" fmla="*/ 2349246 h 2611498"/>
              <a:gd name="connsiteX168" fmla="*/ 5121076 w 7164797"/>
              <a:gd name="connsiteY168" fmla="*/ 2349246 h 2611498"/>
              <a:gd name="connsiteX169" fmla="*/ 4973067 w 7164797"/>
              <a:gd name="connsiteY169" fmla="*/ 2349246 h 2611498"/>
              <a:gd name="connsiteX170" fmla="*/ 4973067 w 7164797"/>
              <a:gd name="connsiteY170" fmla="*/ 2611040 h 2611498"/>
              <a:gd name="connsiteX171" fmla="*/ 4771971 w 7164797"/>
              <a:gd name="connsiteY171" fmla="*/ 2611040 h 2611498"/>
              <a:gd name="connsiteX172" fmla="*/ 4771971 w 7164797"/>
              <a:gd name="connsiteY172" fmla="*/ 2611040 h 2611498"/>
              <a:gd name="connsiteX173" fmla="*/ 3515742 w 7164797"/>
              <a:gd name="connsiteY173" fmla="*/ 2611040 h 261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7164797" h="2611498">
                <a:moveTo>
                  <a:pt x="5713114" y="1859676"/>
                </a:moveTo>
                <a:lnTo>
                  <a:pt x="5411403" y="1859676"/>
                </a:lnTo>
                <a:lnTo>
                  <a:pt x="5411403" y="1785672"/>
                </a:lnTo>
                <a:lnTo>
                  <a:pt x="5121076" y="1785672"/>
                </a:lnTo>
                <a:lnTo>
                  <a:pt x="5121076" y="1677511"/>
                </a:lnTo>
                <a:lnTo>
                  <a:pt x="5411403" y="1677511"/>
                </a:lnTo>
                <a:lnTo>
                  <a:pt x="5411403" y="1529501"/>
                </a:lnTo>
                <a:lnTo>
                  <a:pt x="5121076" y="1529501"/>
                </a:lnTo>
                <a:lnTo>
                  <a:pt x="5121076" y="1421340"/>
                </a:lnTo>
                <a:lnTo>
                  <a:pt x="5411403" y="1421340"/>
                </a:lnTo>
                <a:lnTo>
                  <a:pt x="5411403" y="1267638"/>
                </a:lnTo>
                <a:lnTo>
                  <a:pt x="5409563" y="1267638"/>
                </a:lnTo>
                <a:lnTo>
                  <a:pt x="5711963" y="0"/>
                </a:lnTo>
                <a:lnTo>
                  <a:pt x="5711963" y="1267638"/>
                </a:lnTo>
                <a:lnTo>
                  <a:pt x="5713114" y="1267638"/>
                </a:lnTo>
                <a:lnTo>
                  <a:pt x="5713114" y="1421340"/>
                </a:lnTo>
                <a:lnTo>
                  <a:pt x="5997749" y="1421340"/>
                </a:lnTo>
                <a:lnTo>
                  <a:pt x="5997749" y="1529501"/>
                </a:lnTo>
                <a:lnTo>
                  <a:pt x="5713114" y="1529501"/>
                </a:lnTo>
                <a:lnTo>
                  <a:pt x="5713114" y="1677511"/>
                </a:lnTo>
                <a:lnTo>
                  <a:pt x="5997749" y="1677511"/>
                </a:lnTo>
                <a:lnTo>
                  <a:pt x="5997749" y="1785672"/>
                </a:lnTo>
                <a:lnTo>
                  <a:pt x="5713114" y="1785672"/>
                </a:lnTo>
                <a:close/>
                <a:moveTo>
                  <a:pt x="1324063" y="1974132"/>
                </a:moveTo>
                <a:lnTo>
                  <a:pt x="1324063" y="1860278"/>
                </a:lnTo>
                <a:lnTo>
                  <a:pt x="1022351" y="1860278"/>
                </a:lnTo>
                <a:cubicBezTo>
                  <a:pt x="980605" y="1856483"/>
                  <a:pt x="961629" y="1875459"/>
                  <a:pt x="965424" y="1917205"/>
                </a:cubicBezTo>
                <a:lnTo>
                  <a:pt x="965424" y="1974132"/>
                </a:lnTo>
                <a:close/>
                <a:moveTo>
                  <a:pt x="1540385" y="2082293"/>
                </a:moveTo>
                <a:lnTo>
                  <a:pt x="749103" y="2082293"/>
                </a:lnTo>
                <a:lnTo>
                  <a:pt x="749103" y="1860278"/>
                </a:lnTo>
                <a:cubicBezTo>
                  <a:pt x="741513" y="1784376"/>
                  <a:pt x="779464" y="1748322"/>
                  <a:pt x="862956" y="1752117"/>
                </a:cubicBezTo>
                <a:lnTo>
                  <a:pt x="1540385" y="1752117"/>
                </a:lnTo>
                <a:close/>
                <a:moveTo>
                  <a:pt x="2935089" y="2121928"/>
                </a:moveTo>
                <a:lnTo>
                  <a:pt x="2935089" y="1700884"/>
                </a:lnTo>
                <a:lnTo>
                  <a:pt x="2483063" y="1700884"/>
                </a:lnTo>
                <a:lnTo>
                  <a:pt x="2478608" y="1711343"/>
                </a:lnTo>
                <a:cubicBezTo>
                  <a:pt x="2477422" y="1719408"/>
                  <a:pt x="2477778" y="1729133"/>
                  <a:pt x="2479675" y="1740518"/>
                </a:cubicBezTo>
                <a:lnTo>
                  <a:pt x="2479675" y="2121928"/>
                </a:lnTo>
                <a:close/>
                <a:moveTo>
                  <a:pt x="4671355" y="2229630"/>
                </a:moveTo>
                <a:lnTo>
                  <a:pt x="4671355" y="1626207"/>
                </a:lnTo>
                <a:lnTo>
                  <a:pt x="4045161" y="1626207"/>
                </a:lnTo>
                <a:cubicBezTo>
                  <a:pt x="3980644" y="1618616"/>
                  <a:pt x="3954078" y="1645182"/>
                  <a:pt x="3965463" y="1705904"/>
                </a:cubicBezTo>
                <a:lnTo>
                  <a:pt x="3965463" y="2229630"/>
                </a:lnTo>
                <a:close/>
                <a:moveTo>
                  <a:pt x="3208338" y="2230089"/>
                </a:moveTo>
                <a:lnTo>
                  <a:pt x="2206426" y="2230089"/>
                </a:lnTo>
                <a:lnTo>
                  <a:pt x="2206426" y="1700884"/>
                </a:lnTo>
                <a:lnTo>
                  <a:pt x="1836404" y="1700884"/>
                </a:lnTo>
                <a:lnTo>
                  <a:pt x="1836404" y="1749921"/>
                </a:lnTo>
                <a:lnTo>
                  <a:pt x="2058418" y="1749921"/>
                </a:lnTo>
                <a:lnTo>
                  <a:pt x="2058418" y="1858082"/>
                </a:lnTo>
                <a:lnTo>
                  <a:pt x="1836404" y="1858082"/>
                </a:lnTo>
                <a:lnTo>
                  <a:pt x="1836404" y="1897931"/>
                </a:lnTo>
                <a:lnTo>
                  <a:pt x="1833799" y="1897931"/>
                </a:lnTo>
                <a:lnTo>
                  <a:pt x="1833799" y="1976829"/>
                </a:lnTo>
                <a:lnTo>
                  <a:pt x="2059407" y="1976829"/>
                </a:lnTo>
                <a:lnTo>
                  <a:pt x="2059407" y="2082294"/>
                </a:lnTo>
                <a:lnTo>
                  <a:pt x="1568847" y="2082294"/>
                </a:lnTo>
                <a:lnTo>
                  <a:pt x="1568847" y="1976829"/>
                </a:lnTo>
                <a:lnTo>
                  <a:pt x="1602817" y="1976829"/>
                </a:lnTo>
                <a:lnTo>
                  <a:pt x="1602817" y="1858082"/>
                </a:lnTo>
                <a:lnTo>
                  <a:pt x="1568848" y="1858082"/>
                </a:lnTo>
                <a:lnTo>
                  <a:pt x="1568848" y="1749921"/>
                </a:lnTo>
                <a:lnTo>
                  <a:pt x="1603004" y="1749921"/>
                </a:lnTo>
                <a:lnTo>
                  <a:pt x="1603004" y="1700884"/>
                </a:lnTo>
                <a:lnTo>
                  <a:pt x="0" y="1700884"/>
                </a:lnTo>
                <a:lnTo>
                  <a:pt x="0" y="1586517"/>
                </a:lnTo>
                <a:lnTo>
                  <a:pt x="982501" y="1586517"/>
                </a:lnTo>
                <a:lnTo>
                  <a:pt x="982501" y="1478869"/>
                </a:lnTo>
                <a:lnTo>
                  <a:pt x="749102" y="1478869"/>
                </a:lnTo>
                <a:lnTo>
                  <a:pt x="749102" y="1370708"/>
                </a:lnTo>
                <a:lnTo>
                  <a:pt x="982501" y="1370708"/>
                </a:lnTo>
                <a:lnTo>
                  <a:pt x="982501" y="1097460"/>
                </a:lnTo>
                <a:lnTo>
                  <a:pt x="749102" y="1097460"/>
                </a:lnTo>
                <a:lnTo>
                  <a:pt x="749102" y="1036738"/>
                </a:lnTo>
                <a:lnTo>
                  <a:pt x="749102" y="1000684"/>
                </a:lnTo>
                <a:lnTo>
                  <a:pt x="749102" y="924484"/>
                </a:lnTo>
                <a:lnTo>
                  <a:pt x="1551769" y="924484"/>
                </a:lnTo>
                <a:lnTo>
                  <a:pt x="1551769" y="1000684"/>
                </a:lnTo>
                <a:lnTo>
                  <a:pt x="1551769" y="1036738"/>
                </a:lnTo>
                <a:lnTo>
                  <a:pt x="1551769" y="1097460"/>
                </a:lnTo>
                <a:lnTo>
                  <a:pt x="1278521" y="1097460"/>
                </a:lnTo>
                <a:lnTo>
                  <a:pt x="1278521" y="1370708"/>
                </a:lnTo>
                <a:lnTo>
                  <a:pt x="1551769" y="1370708"/>
                </a:lnTo>
                <a:lnTo>
                  <a:pt x="1551769" y="1478869"/>
                </a:lnTo>
                <a:lnTo>
                  <a:pt x="1278521" y="1478869"/>
                </a:lnTo>
                <a:lnTo>
                  <a:pt x="1278521" y="1586517"/>
                </a:lnTo>
                <a:lnTo>
                  <a:pt x="1603004" y="1586517"/>
                </a:lnTo>
                <a:lnTo>
                  <a:pt x="1603004" y="924484"/>
                </a:lnTo>
                <a:lnTo>
                  <a:pt x="1602818" y="924484"/>
                </a:lnTo>
                <a:lnTo>
                  <a:pt x="1602818" y="0"/>
                </a:lnTo>
                <a:lnTo>
                  <a:pt x="1836975" y="924484"/>
                </a:lnTo>
                <a:lnTo>
                  <a:pt x="1836404" y="924484"/>
                </a:lnTo>
                <a:lnTo>
                  <a:pt x="1836404" y="1586517"/>
                </a:lnTo>
                <a:lnTo>
                  <a:pt x="1862073" y="1586517"/>
                </a:lnTo>
                <a:lnTo>
                  <a:pt x="1874829" y="1580564"/>
                </a:lnTo>
                <a:cubicBezTo>
                  <a:pt x="1879573" y="1573923"/>
                  <a:pt x="1881945" y="1563961"/>
                  <a:pt x="1881945" y="1550678"/>
                </a:cubicBezTo>
                <a:lnTo>
                  <a:pt x="1881945" y="924483"/>
                </a:lnTo>
                <a:lnTo>
                  <a:pt x="2058418" y="924483"/>
                </a:lnTo>
                <a:lnTo>
                  <a:pt x="2058418" y="1586517"/>
                </a:lnTo>
                <a:lnTo>
                  <a:pt x="3208338" y="1586517"/>
                </a:lnTo>
                <a:lnTo>
                  <a:pt x="3208338" y="1586816"/>
                </a:lnTo>
                <a:lnTo>
                  <a:pt x="3208338" y="1700884"/>
                </a:lnTo>
                <a:close/>
                <a:moveTo>
                  <a:pt x="3242494" y="2489681"/>
                </a:moveTo>
                <a:lnTo>
                  <a:pt x="3242494" y="2395176"/>
                </a:lnTo>
                <a:lnTo>
                  <a:pt x="2530909" y="2395176"/>
                </a:lnTo>
                <a:cubicBezTo>
                  <a:pt x="2489163" y="2387586"/>
                  <a:pt x="2472085" y="2404664"/>
                  <a:pt x="2479675" y="2446410"/>
                </a:cubicBezTo>
                <a:lnTo>
                  <a:pt x="2479675" y="2489681"/>
                </a:lnTo>
                <a:close/>
                <a:moveTo>
                  <a:pt x="4671355" y="2489681"/>
                </a:moveTo>
                <a:lnTo>
                  <a:pt x="4671355" y="2349246"/>
                </a:lnTo>
                <a:lnTo>
                  <a:pt x="3965463" y="2349246"/>
                </a:lnTo>
                <a:lnTo>
                  <a:pt x="3965463" y="2489681"/>
                </a:lnTo>
                <a:close/>
                <a:moveTo>
                  <a:pt x="3515742" y="2611498"/>
                </a:moveTo>
                <a:lnTo>
                  <a:pt x="2997709" y="2611498"/>
                </a:lnTo>
                <a:lnTo>
                  <a:pt x="2724460" y="2611498"/>
                </a:lnTo>
                <a:lnTo>
                  <a:pt x="2206426" y="2611498"/>
                </a:lnTo>
                <a:lnTo>
                  <a:pt x="2206426" y="2395176"/>
                </a:lnTo>
                <a:cubicBezTo>
                  <a:pt x="2202631" y="2319274"/>
                  <a:pt x="2238685" y="2283220"/>
                  <a:pt x="2314587" y="2287015"/>
                </a:cubicBezTo>
                <a:lnTo>
                  <a:pt x="3242494" y="2287015"/>
                </a:lnTo>
                <a:lnTo>
                  <a:pt x="3242494" y="1683592"/>
                </a:lnTo>
                <a:cubicBezTo>
                  <a:pt x="3238698" y="1615279"/>
                  <a:pt x="3274752" y="1583021"/>
                  <a:pt x="3350654" y="1586816"/>
                </a:cubicBezTo>
                <a:lnTo>
                  <a:pt x="3515742" y="1586816"/>
                </a:lnTo>
                <a:lnTo>
                  <a:pt x="3515742" y="2489681"/>
                </a:lnTo>
                <a:lnTo>
                  <a:pt x="3663752" y="2489681"/>
                </a:lnTo>
                <a:lnTo>
                  <a:pt x="3663752" y="1626207"/>
                </a:lnTo>
                <a:cubicBezTo>
                  <a:pt x="3663752" y="1561690"/>
                  <a:pt x="3711191" y="1529431"/>
                  <a:pt x="3806068" y="1529431"/>
                </a:cubicBezTo>
                <a:cubicBezTo>
                  <a:pt x="3817454" y="1529431"/>
                  <a:pt x="3825044" y="1529431"/>
                  <a:pt x="3828839" y="1529431"/>
                </a:cubicBezTo>
                <a:lnTo>
                  <a:pt x="4973067" y="1529431"/>
                </a:lnTo>
                <a:lnTo>
                  <a:pt x="4973067" y="2231566"/>
                </a:lnTo>
                <a:lnTo>
                  <a:pt x="5121076" y="2231566"/>
                </a:lnTo>
                <a:lnTo>
                  <a:pt x="5121076" y="2195543"/>
                </a:lnTo>
                <a:cubicBezTo>
                  <a:pt x="5117281" y="2131026"/>
                  <a:pt x="5140052" y="2094973"/>
                  <a:pt x="5189390" y="2087382"/>
                </a:cubicBezTo>
                <a:lnTo>
                  <a:pt x="5326014" y="2047534"/>
                </a:lnTo>
                <a:lnTo>
                  <a:pt x="5121076" y="1996300"/>
                </a:lnTo>
                <a:lnTo>
                  <a:pt x="5121076" y="1853983"/>
                </a:lnTo>
                <a:lnTo>
                  <a:pt x="5582184" y="1967836"/>
                </a:lnTo>
                <a:lnTo>
                  <a:pt x="5992057" y="1853983"/>
                </a:lnTo>
                <a:lnTo>
                  <a:pt x="5992057" y="2007685"/>
                </a:lnTo>
                <a:lnTo>
                  <a:pt x="5872511" y="2047534"/>
                </a:lnTo>
                <a:lnTo>
                  <a:pt x="5992057" y="2075997"/>
                </a:lnTo>
                <a:lnTo>
                  <a:pt x="5992057" y="2218314"/>
                </a:lnTo>
                <a:lnTo>
                  <a:pt x="5610648" y="2121539"/>
                </a:lnTo>
                <a:lnTo>
                  <a:pt x="5303243" y="2212621"/>
                </a:lnTo>
                <a:cubicBezTo>
                  <a:pt x="5295652" y="2216417"/>
                  <a:pt x="5291857" y="2220212"/>
                  <a:pt x="5291857" y="2224007"/>
                </a:cubicBezTo>
                <a:lnTo>
                  <a:pt x="5299416" y="2231566"/>
                </a:lnTo>
                <a:lnTo>
                  <a:pt x="6083139" y="2231566"/>
                </a:lnTo>
                <a:lnTo>
                  <a:pt x="6083139" y="2043000"/>
                </a:lnTo>
                <a:lnTo>
                  <a:pt x="6026212" y="2060078"/>
                </a:lnTo>
                <a:lnTo>
                  <a:pt x="6026212" y="1940532"/>
                </a:lnTo>
                <a:lnTo>
                  <a:pt x="6083139" y="1929146"/>
                </a:lnTo>
                <a:lnTo>
                  <a:pt x="6083139" y="1416806"/>
                </a:lnTo>
                <a:cubicBezTo>
                  <a:pt x="6075547" y="1344698"/>
                  <a:pt x="6111601" y="1312440"/>
                  <a:pt x="6191299" y="1320030"/>
                </a:cubicBezTo>
                <a:lnTo>
                  <a:pt x="6436084" y="1320030"/>
                </a:lnTo>
                <a:lnTo>
                  <a:pt x="6436084" y="1416806"/>
                </a:lnTo>
                <a:lnTo>
                  <a:pt x="6379157" y="1416806"/>
                </a:lnTo>
                <a:cubicBezTo>
                  <a:pt x="6337411" y="1409215"/>
                  <a:pt x="6320333" y="1428191"/>
                  <a:pt x="6327923" y="1473732"/>
                </a:cubicBezTo>
                <a:lnTo>
                  <a:pt x="6327923" y="1877912"/>
                </a:lnTo>
                <a:lnTo>
                  <a:pt x="6436084" y="1855142"/>
                </a:lnTo>
                <a:lnTo>
                  <a:pt x="6436084" y="1968995"/>
                </a:lnTo>
                <a:lnTo>
                  <a:pt x="6327923" y="1991766"/>
                </a:lnTo>
                <a:lnTo>
                  <a:pt x="6327923" y="2231566"/>
                </a:lnTo>
                <a:lnTo>
                  <a:pt x="7164797" y="2231566"/>
                </a:lnTo>
                <a:lnTo>
                  <a:pt x="7164797" y="2349246"/>
                </a:lnTo>
                <a:lnTo>
                  <a:pt x="6327923" y="2349246"/>
                </a:lnTo>
                <a:lnTo>
                  <a:pt x="6327923" y="2401639"/>
                </a:lnTo>
                <a:lnTo>
                  <a:pt x="6083139" y="2401639"/>
                </a:lnTo>
                <a:lnTo>
                  <a:pt x="6083139" y="2349246"/>
                </a:lnTo>
                <a:lnTo>
                  <a:pt x="5992057" y="2349246"/>
                </a:lnTo>
                <a:lnTo>
                  <a:pt x="5121076" y="2349246"/>
                </a:lnTo>
                <a:lnTo>
                  <a:pt x="4973067" y="2349246"/>
                </a:lnTo>
                <a:lnTo>
                  <a:pt x="4973067" y="2611040"/>
                </a:lnTo>
                <a:lnTo>
                  <a:pt x="4771971" y="2611040"/>
                </a:lnTo>
                <a:lnTo>
                  <a:pt x="4771971" y="2611040"/>
                </a:lnTo>
                <a:lnTo>
                  <a:pt x="3515742" y="2611040"/>
                </a:lnTo>
                <a:close/>
              </a:path>
            </a:pathLst>
          </a:custGeom>
          <a:solidFill>
            <a:srgbClr val="DEA900"/>
          </a:solidFill>
          <a:ln w="19050">
            <a:solidFill>
              <a:schemeClr val="bg1"/>
            </a:solidFill>
          </a:ln>
          <a:effectLst>
            <a:glow rad="50800">
              <a:schemeClr val="accent3">
                <a:satMod val="175000"/>
                <a:alpha val="42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>
            <a:grpSpLocks noChangeAspect="1"/>
          </p:cNvGrpSpPr>
          <p:nvPr/>
        </p:nvGrpSpPr>
        <p:grpSpPr>
          <a:xfrm rot="20439062">
            <a:off x="5267039" y="884600"/>
            <a:ext cx="193043" cy="282768"/>
            <a:chOff x="10623289" y="2877643"/>
            <a:chExt cx="877330" cy="1285098"/>
          </a:xfrm>
          <a:solidFill>
            <a:schemeClr val="tx1">
              <a:lumMod val="75000"/>
              <a:lumOff val="25000"/>
            </a:schemeClr>
          </a:solidFill>
          <a:effectLst/>
        </p:grpSpPr>
        <p:sp>
          <p:nvSpPr>
            <p:cNvPr id="58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65" name="组合 64"/>
          <p:cNvGrpSpPr>
            <a:grpSpLocks noChangeAspect="1"/>
          </p:cNvGrpSpPr>
          <p:nvPr/>
        </p:nvGrpSpPr>
        <p:grpSpPr>
          <a:xfrm rot="421540">
            <a:off x="5074225" y="796302"/>
            <a:ext cx="186696" cy="265545"/>
            <a:chOff x="9728642" y="3575798"/>
            <a:chExt cx="848501" cy="1206842"/>
          </a:xfrm>
          <a:solidFill>
            <a:schemeClr val="tx1">
              <a:lumMod val="75000"/>
              <a:lumOff val="25000"/>
            </a:schemeClr>
          </a:solidFill>
          <a:effectLst/>
        </p:grpSpPr>
        <p:sp>
          <p:nvSpPr>
            <p:cNvPr id="66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rgbClr val="DEA900"/>
            </a:solidFill>
            <a:ln w="6350">
              <a:noFill/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3207492" y="2969565"/>
            <a:ext cx="2914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悦黑体验版细长体" pitchFamily="50" charset="-122"/>
                <a:ea typeface="造字工房悦黑体验版细长体" pitchFamily="50" charset="-122"/>
              </a:rPr>
              <a:t>各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悦黑体验版细长体" pitchFamily="50" charset="-122"/>
                <a:ea typeface="造字工房悦黑体验版细长体" pitchFamily="50" charset="-122"/>
              </a:rPr>
              <a:t>类主题旅游线路推荐</a:t>
            </a:r>
          </a:p>
        </p:txBody>
      </p:sp>
    </p:spTree>
    <p:extLst>
      <p:ext uri="{BB962C8B-B14F-4D97-AF65-F5344CB8AC3E}">
        <p14:creationId xmlns:p14="http://schemas.microsoft.com/office/powerpoint/2010/main" val="412713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5" grpId="0" animBg="1"/>
      <p:bldP spid="7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D:\伟大的ppt\锐普\P神之战\启程\找图\铁轨2_副本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7" y="1888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矩形 73"/>
          <p:cNvSpPr/>
          <p:nvPr/>
        </p:nvSpPr>
        <p:spPr>
          <a:xfrm>
            <a:off x="6808" y="0"/>
            <a:ext cx="9144000" cy="5143500"/>
          </a:xfrm>
          <a:prstGeom prst="rect">
            <a:avLst/>
          </a:prstGeom>
          <a:gradFill flip="none" rotWithShape="1">
            <a:gsLst>
              <a:gs pos="91000">
                <a:schemeClr val="bg1">
                  <a:alpha val="21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1692609" y="938512"/>
            <a:ext cx="6037149" cy="2199566"/>
          </a:xfrm>
          <a:custGeom>
            <a:avLst/>
            <a:gdLst>
              <a:gd name="connsiteX0" fmla="*/ 6668738 w 7623787"/>
              <a:gd name="connsiteY0" fmla="*/ 2365509 h 2425128"/>
              <a:gd name="connsiteX1" fmla="*/ 7461218 w 7623787"/>
              <a:gd name="connsiteY1" fmla="*/ 2328933 h 2425128"/>
              <a:gd name="connsiteX2" fmla="*/ 7570946 w 7623787"/>
              <a:gd name="connsiteY2" fmla="*/ 1463301 h 2425128"/>
              <a:gd name="connsiteX3" fmla="*/ 6815042 w 7623787"/>
              <a:gd name="connsiteY3" fmla="*/ 524517 h 2425128"/>
              <a:gd name="connsiteX4" fmla="*/ 5047202 w 7623787"/>
              <a:gd name="connsiteY4" fmla="*/ 183141 h 2425128"/>
              <a:gd name="connsiteX5" fmla="*/ 2462498 w 7623787"/>
              <a:gd name="connsiteY5" fmla="*/ 261 h 2425128"/>
              <a:gd name="connsiteX6" fmla="*/ 536162 w 7623787"/>
              <a:gd name="connsiteY6" fmla="*/ 219717 h 2425128"/>
              <a:gd name="connsiteX7" fmla="*/ 72866 w 7623787"/>
              <a:gd name="connsiteY7" fmla="*/ 1048773 h 2425128"/>
              <a:gd name="connsiteX8" fmla="*/ 24098 w 7623787"/>
              <a:gd name="connsiteY8" fmla="*/ 1865637 h 2425128"/>
              <a:gd name="connsiteX9" fmla="*/ 304514 w 7623787"/>
              <a:gd name="connsiteY9" fmla="*/ 2292357 h 2425128"/>
              <a:gd name="connsiteX0" fmla="*/ 6668738 w 7638306"/>
              <a:gd name="connsiteY0" fmla="*/ 2365509 h 2389316"/>
              <a:gd name="connsiteX1" fmla="*/ 7499318 w 7638306"/>
              <a:gd name="connsiteY1" fmla="*/ 2227333 h 2389316"/>
              <a:gd name="connsiteX2" fmla="*/ 7570946 w 7638306"/>
              <a:gd name="connsiteY2" fmla="*/ 1463301 h 2389316"/>
              <a:gd name="connsiteX3" fmla="*/ 6815042 w 7638306"/>
              <a:gd name="connsiteY3" fmla="*/ 524517 h 2389316"/>
              <a:gd name="connsiteX4" fmla="*/ 5047202 w 7638306"/>
              <a:gd name="connsiteY4" fmla="*/ 183141 h 2389316"/>
              <a:gd name="connsiteX5" fmla="*/ 2462498 w 7638306"/>
              <a:gd name="connsiteY5" fmla="*/ 261 h 2389316"/>
              <a:gd name="connsiteX6" fmla="*/ 536162 w 7638306"/>
              <a:gd name="connsiteY6" fmla="*/ 219717 h 2389316"/>
              <a:gd name="connsiteX7" fmla="*/ 72866 w 7638306"/>
              <a:gd name="connsiteY7" fmla="*/ 1048773 h 2389316"/>
              <a:gd name="connsiteX8" fmla="*/ 24098 w 7638306"/>
              <a:gd name="connsiteY8" fmla="*/ 1865637 h 2389316"/>
              <a:gd name="connsiteX9" fmla="*/ 304514 w 7638306"/>
              <a:gd name="connsiteY9" fmla="*/ 2292357 h 2389316"/>
              <a:gd name="connsiteX0" fmla="*/ 6668738 w 7641048"/>
              <a:gd name="connsiteY0" fmla="*/ 2365509 h 2380359"/>
              <a:gd name="connsiteX1" fmla="*/ 7505668 w 7641048"/>
              <a:gd name="connsiteY1" fmla="*/ 2157483 h 2380359"/>
              <a:gd name="connsiteX2" fmla="*/ 7570946 w 7641048"/>
              <a:gd name="connsiteY2" fmla="*/ 1463301 h 2380359"/>
              <a:gd name="connsiteX3" fmla="*/ 6815042 w 7641048"/>
              <a:gd name="connsiteY3" fmla="*/ 524517 h 2380359"/>
              <a:gd name="connsiteX4" fmla="*/ 5047202 w 7641048"/>
              <a:gd name="connsiteY4" fmla="*/ 183141 h 2380359"/>
              <a:gd name="connsiteX5" fmla="*/ 2462498 w 7641048"/>
              <a:gd name="connsiteY5" fmla="*/ 261 h 2380359"/>
              <a:gd name="connsiteX6" fmla="*/ 536162 w 7641048"/>
              <a:gd name="connsiteY6" fmla="*/ 219717 h 2380359"/>
              <a:gd name="connsiteX7" fmla="*/ 72866 w 7641048"/>
              <a:gd name="connsiteY7" fmla="*/ 1048773 h 2380359"/>
              <a:gd name="connsiteX8" fmla="*/ 24098 w 7641048"/>
              <a:gd name="connsiteY8" fmla="*/ 1865637 h 2380359"/>
              <a:gd name="connsiteX9" fmla="*/ 304514 w 7641048"/>
              <a:gd name="connsiteY9" fmla="*/ 2292357 h 2380359"/>
              <a:gd name="connsiteX0" fmla="*/ 6662388 w 7641364"/>
              <a:gd name="connsiteY0" fmla="*/ 2384559 h 2398161"/>
              <a:gd name="connsiteX1" fmla="*/ 7505668 w 7641364"/>
              <a:gd name="connsiteY1" fmla="*/ 2157483 h 2398161"/>
              <a:gd name="connsiteX2" fmla="*/ 7570946 w 7641364"/>
              <a:gd name="connsiteY2" fmla="*/ 1463301 h 2398161"/>
              <a:gd name="connsiteX3" fmla="*/ 6815042 w 7641364"/>
              <a:gd name="connsiteY3" fmla="*/ 524517 h 2398161"/>
              <a:gd name="connsiteX4" fmla="*/ 5047202 w 7641364"/>
              <a:gd name="connsiteY4" fmla="*/ 183141 h 2398161"/>
              <a:gd name="connsiteX5" fmla="*/ 2462498 w 7641364"/>
              <a:gd name="connsiteY5" fmla="*/ 261 h 2398161"/>
              <a:gd name="connsiteX6" fmla="*/ 536162 w 7641364"/>
              <a:gd name="connsiteY6" fmla="*/ 219717 h 2398161"/>
              <a:gd name="connsiteX7" fmla="*/ 72866 w 7641364"/>
              <a:gd name="connsiteY7" fmla="*/ 1048773 h 2398161"/>
              <a:gd name="connsiteX8" fmla="*/ 24098 w 7641364"/>
              <a:gd name="connsiteY8" fmla="*/ 1865637 h 2398161"/>
              <a:gd name="connsiteX9" fmla="*/ 304514 w 7641364"/>
              <a:gd name="connsiteY9" fmla="*/ 2292357 h 2398161"/>
              <a:gd name="connsiteX0" fmla="*/ 6713188 w 7638867"/>
              <a:gd name="connsiteY0" fmla="*/ 2441709 h 2452535"/>
              <a:gd name="connsiteX1" fmla="*/ 7505668 w 7638867"/>
              <a:gd name="connsiteY1" fmla="*/ 2157483 h 2452535"/>
              <a:gd name="connsiteX2" fmla="*/ 7570946 w 7638867"/>
              <a:gd name="connsiteY2" fmla="*/ 1463301 h 2452535"/>
              <a:gd name="connsiteX3" fmla="*/ 6815042 w 7638867"/>
              <a:gd name="connsiteY3" fmla="*/ 524517 h 2452535"/>
              <a:gd name="connsiteX4" fmla="*/ 5047202 w 7638867"/>
              <a:gd name="connsiteY4" fmla="*/ 183141 h 2452535"/>
              <a:gd name="connsiteX5" fmla="*/ 2462498 w 7638867"/>
              <a:gd name="connsiteY5" fmla="*/ 261 h 2452535"/>
              <a:gd name="connsiteX6" fmla="*/ 536162 w 7638867"/>
              <a:gd name="connsiteY6" fmla="*/ 219717 h 2452535"/>
              <a:gd name="connsiteX7" fmla="*/ 72866 w 7638867"/>
              <a:gd name="connsiteY7" fmla="*/ 1048773 h 2452535"/>
              <a:gd name="connsiteX8" fmla="*/ 24098 w 7638867"/>
              <a:gd name="connsiteY8" fmla="*/ 1865637 h 2452535"/>
              <a:gd name="connsiteX9" fmla="*/ 304514 w 7638867"/>
              <a:gd name="connsiteY9" fmla="*/ 2292357 h 2452535"/>
              <a:gd name="connsiteX0" fmla="*/ 6713188 w 7638867"/>
              <a:gd name="connsiteY0" fmla="*/ 2441709 h 2450203"/>
              <a:gd name="connsiteX1" fmla="*/ 7505668 w 7638867"/>
              <a:gd name="connsiteY1" fmla="*/ 2093983 h 2450203"/>
              <a:gd name="connsiteX2" fmla="*/ 7570946 w 7638867"/>
              <a:gd name="connsiteY2" fmla="*/ 1463301 h 2450203"/>
              <a:gd name="connsiteX3" fmla="*/ 6815042 w 7638867"/>
              <a:gd name="connsiteY3" fmla="*/ 524517 h 2450203"/>
              <a:gd name="connsiteX4" fmla="*/ 5047202 w 7638867"/>
              <a:gd name="connsiteY4" fmla="*/ 183141 h 2450203"/>
              <a:gd name="connsiteX5" fmla="*/ 2462498 w 7638867"/>
              <a:gd name="connsiteY5" fmla="*/ 261 h 2450203"/>
              <a:gd name="connsiteX6" fmla="*/ 536162 w 7638867"/>
              <a:gd name="connsiteY6" fmla="*/ 219717 h 2450203"/>
              <a:gd name="connsiteX7" fmla="*/ 72866 w 7638867"/>
              <a:gd name="connsiteY7" fmla="*/ 1048773 h 2450203"/>
              <a:gd name="connsiteX8" fmla="*/ 24098 w 7638867"/>
              <a:gd name="connsiteY8" fmla="*/ 1865637 h 2450203"/>
              <a:gd name="connsiteX9" fmla="*/ 304514 w 7638867"/>
              <a:gd name="connsiteY9" fmla="*/ 2292357 h 2450203"/>
              <a:gd name="connsiteX0" fmla="*/ 6713188 w 7598668"/>
              <a:gd name="connsiteY0" fmla="*/ 2441709 h 2451716"/>
              <a:gd name="connsiteX1" fmla="*/ 7365968 w 7598668"/>
              <a:gd name="connsiteY1" fmla="*/ 2138433 h 2451716"/>
              <a:gd name="connsiteX2" fmla="*/ 7570946 w 7598668"/>
              <a:gd name="connsiteY2" fmla="*/ 1463301 h 2451716"/>
              <a:gd name="connsiteX3" fmla="*/ 6815042 w 7598668"/>
              <a:gd name="connsiteY3" fmla="*/ 524517 h 2451716"/>
              <a:gd name="connsiteX4" fmla="*/ 5047202 w 7598668"/>
              <a:gd name="connsiteY4" fmla="*/ 183141 h 2451716"/>
              <a:gd name="connsiteX5" fmla="*/ 2462498 w 7598668"/>
              <a:gd name="connsiteY5" fmla="*/ 261 h 2451716"/>
              <a:gd name="connsiteX6" fmla="*/ 536162 w 7598668"/>
              <a:gd name="connsiteY6" fmla="*/ 219717 h 2451716"/>
              <a:gd name="connsiteX7" fmla="*/ 72866 w 7598668"/>
              <a:gd name="connsiteY7" fmla="*/ 1048773 h 2451716"/>
              <a:gd name="connsiteX8" fmla="*/ 24098 w 7598668"/>
              <a:gd name="connsiteY8" fmla="*/ 1865637 h 2451716"/>
              <a:gd name="connsiteX9" fmla="*/ 304514 w 7598668"/>
              <a:gd name="connsiteY9" fmla="*/ 2292357 h 2451716"/>
              <a:gd name="connsiteX0" fmla="*/ 6713188 w 7594020"/>
              <a:gd name="connsiteY0" fmla="*/ 2441709 h 2445619"/>
              <a:gd name="connsiteX1" fmla="*/ 7024846 w 7594020"/>
              <a:gd name="connsiteY1" fmla="*/ 2413515 h 2445619"/>
              <a:gd name="connsiteX2" fmla="*/ 7365968 w 7594020"/>
              <a:gd name="connsiteY2" fmla="*/ 2138433 h 2445619"/>
              <a:gd name="connsiteX3" fmla="*/ 7570946 w 7594020"/>
              <a:gd name="connsiteY3" fmla="*/ 1463301 h 2445619"/>
              <a:gd name="connsiteX4" fmla="*/ 6815042 w 7594020"/>
              <a:gd name="connsiteY4" fmla="*/ 524517 h 2445619"/>
              <a:gd name="connsiteX5" fmla="*/ 5047202 w 7594020"/>
              <a:gd name="connsiteY5" fmla="*/ 183141 h 2445619"/>
              <a:gd name="connsiteX6" fmla="*/ 2462498 w 7594020"/>
              <a:gd name="connsiteY6" fmla="*/ 261 h 2445619"/>
              <a:gd name="connsiteX7" fmla="*/ 536162 w 7594020"/>
              <a:gd name="connsiteY7" fmla="*/ 219717 h 2445619"/>
              <a:gd name="connsiteX8" fmla="*/ 72866 w 7594020"/>
              <a:gd name="connsiteY8" fmla="*/ 1048773 h 2445619"/>
              <a:gd name="connsiteX9" fmla="*/ 24098 w 7594020"/>
              <a:gd name="connsiteY9" fmla="*/ 1865637 h 2445619"/>
              <a:gd name="connsiteX10" fmla="*/ 304514 w 7594020"/>
              <a:gd name="connsiteY10" fmla="*/ 2292357 h 2445619"/>
              <a:gd name="connsiteX0" fmla="*/ 6713188 w 7592428"/>
              <a:gd name="connsiteY0" fmla="*/ 2441709 h 2441709"/>
              <a:gd name="connsiteX1" fmla="*/ 7158196 w 7592428"/>
              <a:gd name="connsiteY1" fmla="*/ 2369065 h 2441709"/>
              <a:gd name="connsiteX2" fmla="*/ 7365968 w 7592428"/>
              <a:gd name="connsiteY2" fmla="*/ 2138433 h 2441709"/>
              <a:gd name="connsiteX3" fmla="*/ 7570946 w 7592428"/>
              <a:gd name="connsiteY3" fmla="*/ 1463301 h 2441709"/>
              <a:gd name="connsiteX4" fmla="*/ 6815042 w 7592428"/>
              <a:gd name="connsiteY4" fmla="*/ 524517 h 2441709"/>
              <a:gd name="connsiteX5" fmla="*/ 5047202 w 7592428"/>
              <a:gd name="connsiteY5" fmla="*/ 183141 h 2441709"/>
              <a:gd name="connsiteX6" fmla="*/ 2462498 w 7592428"/>
              <a:gd name="connsiteY6" fmla="*/ 261 h 2441709"/>
              <a:gd name="connsiteX7" fmla="*/ 536162 w 7592428"/>
              <a:gd name="connsiteY7" fmla="*/ 219717 h 2441709"/>
              <a:gd name="connsiteX8" fmla="*/ 72866 w 7592428"/>
              <a:gd name="connsiteY8" fmla="*/ 1048773 h 2441709"/>
              <a:gd name="connsiteX9" fmla="*/ 24098 w 7592428"/>
              <a:gd name="connsiteY9" fmla="*/ 1865637 h 2441709"/>
              <a:gd name="connsiteX10" fmla="*/ 304514 w 7592428"/>
              <a:gd name="connsiteY10" fmla="*/ 2292357 h 2441709"/>
              <a:gd name="connsiteX0" fmla="*/ 6713188 w 7603546"/>
              <a:gd name="connsiteY0" fmla="*/ 2441709 h 2441709"/>
              <a:gd name="connsiteX1" fmla="*/ 7158196 w 7603546"/>
              <a:gd name="connsiteY1" fmla="*/ 2369065 h 2441709"/>
              <a:gd name="connsiteX2" fmla="*/ 7435818 w 7603546"/>
              <a:gd name="connsiteY2" fmla="*/ 2125733 h 2441709"/>
              <a:gd name="connsiteX3" fmla="*/ 7570946 w 7603546"/>
              <a:gd name="connsiteY3" fmla="*/ 1463301 h 2441709"/>
              <a:gd name="connsiteX4" fmla="*/ 6815042 w 7603546"/>
              <a:gd name="connsiteY4" fmla="*/ 524517 h 2441709"/>
              <a:gd name="connsiteX5" fmla="*/ 5047202 w 7603546"/>
              <a:gd name="connsiteY5" fmla="*/ 183141 h 2441709"/>
              <a:gd name="connsiteX6" fmla="*/ 2462498 w 7603546"/>
              <a:gd name="connsiteY6" fmla="*/ 261 h 2441709"/>
              <a:gd name="connsiteX7" fmla="*/ 536162 w 7603546"/>
              <a:gd name="connsiteY7" fmla="*/ 219717 h 2441709"/>
              <a:gd name="connsiteX8" fmla="*/ 72866 w 7603546"/>
              <a:gd name="connsiteY8" fmla="*/ 1048773 h 2441709"/>
              <a:gd name="connsiteX9" fmla="*/ 24098 w 7603546"/>
              <a:gd name="connsiteY9" fmla="*/ 1865637 h 2441709"/>
              <a:gd name="connsiteX10" fmla="*/ 304514 w 7603546"/>
              <a:gd name="connsiteY10" fmla="*/ 2292357 h 2441709"/>
              <a:gd name="connsiteX0" fmla="*/ 6713188 w 7603546"/>
              <a:gd name="connsiteY0" fmla="*/ 2517254 h 2517254"/>
              <a:gd name="connsiteX1" fmla="*/ 7158196 w 7603546"/>
              <a:gd name="connsiteY1" fmla="*/ 2444610 h 2517254"/>
              <a:gd name="connsiteX2" fmla="*/ 7435818 w 7603546"/>
              <a:gd name="connsiteY2" fmla="*/ 2201278 h 2517254"/>
              <a:gd name="connsiteX3" fmla="*/ 7570946 w 7603546"/>
              <a:gd name="connsiteY3" fmla="*/ 1538846 h 2517254"/>
              <a:gd name="connsiteX4" fmla="*/ 6815042 w 7603546"/>
              <a:gd name="connsiteY4" fmla="*/ 600062 h 2517254"/>
              <a:gd name="connsiteX5" fmla="*/ 5139799 w 7603546"/>
              <a:gd name="connsiteY5" fmla="*/ 38767 h 2517254"/>
              <a:gd name="connsiteX6" fmla="*/ 2462498 w 7603546"/>
              <a:gd name="connsiteY6" fmla="*/ 75806 h 2517254"/>
              <a:gd name="connsiteX7" fmla="*/ 536162 w 7603546"/>
              <a:gd name="connsiteY7" fmla="*/ 295262 h 2517254"/>
              <a:gd name="connsiteX8" fmla="*/ 72866 w 7603546"/>
              <a:gd name="connsiteY8" fmla="*/ 1124318 h 2517254"/>
              <a:gd name="connsiteX9" fmla="*/ 24098 w 7603546"/>
              <a:gd name="connsiteY9" fmla="*/ 1941182 h 2517254"/>
              <a:gd name="connsiteX10" fmla="*/ 304514 w 7603546"/>
              <a:gd name="connsiteY10" fmla="*/ 2367902 h 2517254"/>
              <a:gd name="connsiteX0" fmla="*/ 6713188 w 7603546"/>
              <a:gd name="connsiteY0" fmla="*/ 2771708 h 2771708"/>
              <a:gd name="connsiteX1" fmla="*/ 7158196 w 7603546"/>
              <a:gd name="connsiteY1" fmla="*/ 2699064 h 2771708"/>
              <a:gd name="connsiteX2" fmla="*/ 7435818 w 7603546"/>
              <a:gd name="connsiteY2" fmla="*/ 2455732 h 2771708"/>
              <a:gd name="connsiteX3" fmla="*/ 7570946 w 7603546"/>
              <a:gd name="connsiteY3" fmla="*/ 1793300 h 2771708"/>
              <a:gd name="connsiteX4" fmla="*/ 6815042 w 7603546"/>
              <a:gd name="connsiteY4" fmla="*/ 854516 h 2771708"/>
              <a:gd name="connsiteX5" fmla="*/ 5139799 w 7603546"/>
              <a:gd name="connsiteY5" fmla="*/ 293221 h 2771708"/>
              <a:gd name="connsiteX6" fmla="*/ 2497222 w 7603546"/>
              <a:gd name="connsiteY6" fmla="*/ 6169 h 2771708"/>
              <a:gd name="connsiteX7" fmla="*/ 536162 w 7603546"/>
              <a:gd name="connsiteY7" fmla="*/ 549716 h 2771708"/>
              <a:gd name="connsiteX8" fmla="*/ 72866 w 7603546"/>
              <a:gd name="connsiteY8" fmla="*/ 1378772 h 2771708"/>
              <a:gd name="connsiteX9" fmla="*/ 24098 w 7603546"/>
              <a:gd name="connsiteY9" fmla="*/ 2195636 h 2771708"/>
              <a:gd name="connsiteX10" fmla="*/ 304514 w 7603546"/>
              <a:gd name="connsiteY10" fmla="*/ 2622356 h 2771708"/>
              <a:gd name="connsiteX0" fmla="*/ 6713188 w 7603546"/>
              <a:gd name="connsiteY0" fmla="*/ 2770163 h 2770163"/>
              <a:gd name="connsiteX1" fmla="*/ 7158196 w 7603546"/>
              <a:gd name="connsiteY1" fmla="*/ 2697519 h 2770163"/>
              <a:gd name="connsiteX2" fmla="*/ 7435818 w 7603546"/>
              <a:gd name="connsiteY2" fmla="*/ 2454187 h 2770163"/>
              <a:gd name="connsiteX3" fmla="*/ 7570946 w 7603546"/>
              <a:gd name="connsiteY3" fmla="*/ 1791755 h 2770163"/>
              <a:gd name="connsiteX4" fmla="*/ 6815042 w 7603546"/>
              <a:gd name="connsiteY4" fmla="*/ 852971 h 2770163"/>
              <a:gd name="connsiteX5" fmla="*/ 4804133 w 7603546"/>
              <a:gd name="connsiteY5" fmla="*/ 847261 h 2770163"/>
              <a:gd name="connsiteX6" fmla="*/ 2497222 w 7603546"/>
              <a:gd name="connsiteY6" fmla="*/ 4624 h 2770163"/>
              <a:gd name="connsiteX7" fmla="*/ 536162 w 7603546"/>
              <a:gd name="connsiteY7" fmla="*/ 548171 h 2770163"/>
              <a:gd name="connsiteX8" fmla="*/ 72866 w 7603546"/>
              <a:gd name="connsiteY8" fmla="*/ 1377227 h 2770163"/>
              <a:gd name="connsiteX9" fmla="*/ 24098 w 7603546"/>
              <a:gd name="connsiteY9" fmla="*/ 2194091 h 2770163"/>
              <a:gd name="connsiteX10" fmla="*/ 304514 w 7603546"/>
              <a:gd name="connsiteY10" fmla="*/ 2620811 h 2770163"/>
              <a:gd name="connsiteX0" fmla="*/ 6713188 w 7601990"/>
              <a:gd name="connsiteY0" fmla="*/ 2770163 h 2770163"/>
              <a:gd name="connsiteX1" fmla="*/ 7158196 w 7601990"/>
              <a:gd name="connsiteY1" fmla="*/ 2697519 h 2770163"/>
              <a:gd name="connsiteX2" fmla="*/ 7435818 w 7601990"/>
              <a:gd name="connsiteY2" fmla="*/ 2454187 h 2770163"/>
              <a:gd name="connsiteX3" fmla="*/ 7570946 w 7601990"/>
              <a:gd name="connsiteY3" fmla="*/ 1791755 h 2770163"/>
              <a:gd name="connsiteX4" fmla="*/ 6838192 w 7601990"/>
              <a:gd name="connsiteY4" fmla="*/ 864546 h 2770163"/>
              <a:gd name="connsiteX5" fmla="*/ 4804133 w 7601990"/>
              <a:gd name="connsiteY5" fmla="*/ 847261 h 2770163"/>
              <a:gd name="connsiteX6" fmla="*/ 2497222 w 7601990"/>
              <a:gd name="connsiteY6" fmla="*/ 4624 h 2770163"/>
              <a:gd name="connsiteX7" fmla="*/ 536162 w 7601990"/>
              <a:gd name="connsiteY7" fmla="*/ 548171 h 2770163"/>
              <a:gd name="connsiteX8" fmla="*/ 72866 w 7601990"/>
              <a:gd name="connsiteY8" fmla="*/ 1377227 h 2770163"/>
              <a:gd name="connsiteX9" fmla="*/ 24098 w 7601990"/>
              <a:gd name="connsiteY9" fmla="*/ 2194091 h 2770163"/>
              <a:gd name="connsiteX10" fmla="*/ 304514 w 7601990"/>
              <a:gd name="connsiteY10" fmla="*/ 2620811 h 2770163"/>
              <a:gd name="connsiteX0" fmla="*/ 6717228 w 7606030"/>
              <a:gd name="connsiteY0" fmla="*/ 2768274 h 2768274"/>
              <a:gd name="connsiteX1" fmla="*/ 7162236 w 7606030"/>
              <a:gd name="connsiteY1" fmla="*/ 2695630 h 2768274"/>
              <a:gd name="connsiteX2" fmla="*/ 7439858 w 7606030"/>
              <a:gd name="connsiteY2" fmla="*/ 2452298 h 2768274"/>
              <a:gd name="connsiteX3" fmla="*/ 7574986 w 7606030"/>
              <a:gd name="connsiteY3" fmla="*/ 1789866 h 2768274"/>
              <a:gd name="connsiteX4" fmla="*/ 6842232 w 7606030"/>
              <a:gd name="connsiteY4" fmla="*/ 862657 h 2768274"/>
              <a:gd name="connsiteX5" fmla="*/ 4808173 w 7606030"/>
              <a:gd name="connsiteY5" fmla="*/ 845372 h 2768274"/>
              <a:gd name="connsiteX6" fmla="*/ 2501262 w 7606030"/>
              <a:gd name="connsiteY6" fmla="*/ 2735 h 2768274"/>
              <a:gd name="connsiteX7" fmla="*/ 621224 w 7606030"/>
              <a:gd name="connsiteY7" fmla="*/ 604155 h 2768274"/>
              <a:gd name="connsiteX8" fmla="*/ 76906 w 7606030"/>
              <a:gd name="connsiteY8" fmla="*/ 1375338 h 2768274"/>
              <a:gd name="connsiteX9" fmla="*/ 28138 w 7606030"/>
              <a:gd name="connsiteY9" fmla="*/ 2192202 h 2768274"/>
              <a:gd name="connsiteX10" fmla="*/ 308554 w 7606030"/>
              <a:gd name="connsiteY10" fmla="*/ 2618922 h 2768274"/>
              <a:gd name="connsiteX0" fmla="*/ 6709284 w 7598086"/>
              <a:gd name="connsiteY0" fmla="*/ 2768274 h 2768274"/>
              <a:gd name="connsiteX1" fmla="*/ 7154292 w 7598086"/>
              <a:gd name="connsiteY1" fmla="*/ 2695630 h 2768274"/>
              <a:gd name="connsiteX2" fmla="*/ 7431914 w 7598086"/>
              <a:gd name="connsiteY2" fmla="*/ 2452298 h 2768274"/>
              <a:gd name="connsiteX3" fmla="*/ 7567042 w 7598086"/>
              <a:gd name="connsiteY3" fmla="*/ 1789866 h 2768274"/>
              <a:gd name="connsiteX4" fmla="*/ 6834288 w 7598086"/>
              <a:gd name="connsiteY4" fmla="*/ 862657 h 2768274"/>
              <a:gd name="connsiteX5" fmla="*/ 4800229 w 7598086"/>
              <a:gd name="connsiteY5" fmla="*/ 845372 h 2768274"/>
              <a:gd name="connsiteX6" fmla="*/ 2493318 w 7598086"/>
              <a:gd name="connsiteY6" fmla="*/ 2735 h 2768274"/>
              <a:gd name="connsiteX7" fmla="*/ 613280 w 7598086"/>
              <a:gd name="connsiteY7" fmla="*/ 604155 h 2768274"/>
              <a:gd name="connsiteX8" fmla="*/ 68962 w 7598086"/>
              <a:gd name="connsiteY8" fmla="*/ 1375338 h 2768274"/>
              <a:gd name="connsiteX9" fmla="*/ 20194 w 7598086"/>
              <a:gd name="connsiteY9" fmla="*/ 2192202 h 2768274"/>
              <a:gd name="connsiteX10" fmla="*/ 184863 w 7598086"/>
              <a:gd name="connsiteY10" fmla="*/ 2537899 h 276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98086" h="2768274">
                <a:moveTo>
                  <a:pt x="6709284" y="2768274"/>
                </a:moveTo>
                <a:cubicBezTo>
                  <a:pt x="6760169" y="2765692"/>
                  <a:pt x="7045495" y="2746176"/>
                  <a:pt x="7154292" y="2695630"/>
                </a:cubicBezTo>
                <a:cubicBezTo>
                  <a:pt x="7263089" y="2645084"/>
                  <a:pt x="7363122" y="2603259"/>
                  <a:pt x="7431914" y="2452298"/>
                </a:cubicBezTo>
                <a:cubicBezTo>
                  <a:pt x="7500706" y="2301337"/>
                  <a:pt x="7666646" y="2054806"/>
                  <a:pt x="7567042" y="1789866"/>
                </a:cubicBezTo>
                <a:cubicBezTo>
                  <a:pt x="7467438" y="1524926"/>
                  <a:pt x="7295424" y="1020073"/>
                  <a:pt x="6834288" y="862657"/>
                </a:cubicBezTo>
                <a:cubicBezTo>
                  <a:pt x="6373152" y="705241"/>
                  <a:pt x="5523724" y="988692"/>
                  <a:pt x="4800229" y="845372"/>
                </a:cubicBezTo>
                <a:cubicBezTo>
                  <a:pt x="4076734" y="702052"/>
                  <a:pt x="3191143" y="42938"/>
                  <a:pt x="2493318" y="2735"/>
                </a:cubicBezTo>
                <a:cubicBezTo>
                  <a:pt x="1795493" y="-37468"/>
                  <a:pt x="1017339" y="375388"/>
                  <a:pt x="613280" y="604155"/>
                </a:cubicBezTo>
                <a:cubicBezTo>
                  <a:pt x="209221" y="832922"/>
                  <a:pt x="167810" y="1110664"/>
                  <a:pt x="68962" y="1375338"/>
                </a:cubicBezTo>
                <a:cubicBezTo>
                  <a:pt x="-29886" y="1640012"/>
                  <a:pt x="877" y="1998442"/>
                  <a:pt x="20194" y="2192202"/>
                </a:cubicBezTo>
                <a:cubicBezTo>
                  <a:pt x="39511" y="2385962"/>
                  <a:pt x="63959" y="2428171"/>
                  <a:pt x="184863" y="2537899"/>
                </a:cubicBezTo>
              </a:path>
            </a:pathLst>
          </a:custGeom>
          <a:noFill/>
          <a:ln w="82550" cap="rnd">
            <a:solidFill>
              <a:schemeClr val="bg1"/>
            </a:solidFill>
            <a:round/>
          </a:ln>
          <a:effectLst>
            <a:glow rad="254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1692609" y="938512"/>
            <a:ext cx="6037149" cy="2199566"/>
          </a:xfrm>
          <a:custGeom>
            <a:avLst/>
            <a:gdLst>
              <a:gd name="connsiteX0" fmla="*/ 6668738 w 7623787"/>
              <a:gd name="connsiteY0" fmla="*/ 2365509 h 2425128"/>
              <a:gd name="connsiteX1" fmla="*/ 7461218 w 7623787"/>
              <a:gd name="connsiteY1" fmla="*/ 2328933 h 2425128"/>
              <a:gd name="connsiteX2" fmla="*/ 7570946 w 7623787"/>
              <a:gd name="connsiteY2" fmla="*/ 1463301 h 2425128"/>
              <a:gd name="connsiteX3" fmla="*/ 6815042 w 7623787"/>
              <a:gd name="connsiteY3" fmla="*/ 524517 h 2425128"/>
              <a:gd name="connsiteX4" fmla="*/ 5047202 w 7623787"/>
              <a:gd name="connsiteY4" fmla="*/ 183141 h 2425128"/>
              <a:gd name="connsiteX5" fmla="*/ 2462498 w 7623787"/>
              <a:gd name="connsiteY5" fmla="*/ 261 h 2425128"/>
              <a:gd name="connsiteX6" fmla="*/ 536162 w 7623787"/>
              <a:gd name="connsiteY6" fmla="*/ 219717 h 2425128"/>
              <a:gd name="connsiteX7" fmla="*/ 72866 w 7623787"/>
              <a:gd name="connsiteY7" fmla="*/ 1048773 h 2425128"/>
              <a:gd name="connsiteX8" fmla="*/ 24098 w 7623787"/>
              <a:gd name="connsiteY8" fmla="*/ 1865637 h 2425128"/>
              <a:gd name="connsiteX9" fmla="*/ 304514 w 7623787"/>
              <a:gd name="connsiteY9" fmla="*/ 2292357 h 2425128"/>
              <a:gd name="connsiteX0" fmla="*/ 6668738 w 7638306"/>
              <a:gd name="connsiteY0" fmla="*/ 2365509 h 2389316"/>
              <a:gd name="connsiteX1" fmla="*/ 7499318 w 7638306"/>
              <a:gd name="connsiteY1" fmla="*/ 2227333 h 2389316"/>
              <a:gd name="connsiteX2" fmla="*/ 7570946 w 7638306"/>
              <a:gd name="connsiteY2" fmla="*/ 1463301 h 2389316"/>
              <a:gd name="connsiteX3" fmla="*/ 6815042 w 7638306"/>
              <a:gd name="connsiteY3" fmla="*/ 524517 h 2389316"/>
              <a:gd name="connsiteX4" fmla="*/ 5047202 w 7638306"/>
              <a:gd name="connsiteY4" fmla="*/ 183141 h 2389316"/>
              <a:gd name="connsiteX5" fmla="*/ 2462498 w 7638306"/>
              <a:gd name="connsiteY5" fmla="*/ 261 h 2389316"/>
              <a:gd name="connsiteX6" fmla="*/ 536162 w 7638306"/>
              <a:gd name="connsiteY6" fmla="*/ 219717 h 2389316"/>
              <a:gd name="connsiteX7" fmla="*/ 72866 w 7638306"/>
              <a:gd name="connsiteY7" fmla="*/ 1048773 h 2389316"/>
              <a:gd name="connsiteX8" fmla="*/ 24098 w 7638306"/>
              <a:gd name="connsiteY8" fmla="*/ 1865637 h 2389316"/>
              <a:gd name="connsiteX9" fmla="*/ 304514 w 7638306"/>
              <a:gd name="connsiteY9" fmla="*/ 2292357 h 2389316"/>
              <a:gd name="connsiteX0" fmla="*/ 6668738 w 7641048"/>
              <a:gd name="connsiteY0" fmla="*/ 2365509 h 2380359"/>
              <a:gd name="connsiteX1" fmla="*/ 7505668 w 7641048"/>
              <a:gd name="connsiteY1" fmla="*/ 2157483 h 2380359"/>
              <a:gd name="connsiteX2" fmla="*/ 7570946 w 7641048"/>
              <a:gd name="connsiteY2" fmla="*/ 1463301 h 2380359"/>
              <a:gd name="connsiteX3" fmla="*/ 6815042 w 7641048"/>
              <a:gd name="connsiteY3" fmla="*/ 524517 h 2380359"/>
              <a:gd name="connsiteX4" fmla="*/ 5047202 w 7641048"/>
              <a:gd name="connsiteY4" fmla="*/ 183141 h 2380359"/>
              <a:gd name="connsiteX5" fmla="*/ 2462498 w 7641048"/>
              <a:gd name="connsiteY5" fmla="*/ 261 h 2380359"/>
              <a:gd name="connsiteX6" fmla="*/ 536162 w 7641048"/>
              <a:gd name="connsiteY6" fmla="*/ 219717 h 2380359"/>
              <a:gd name="connsiteX7" fmla="*/ 72866 w 7641048"/>
              <a:gd name="connsiteY7" fmla="*/ 1048773 h 2380359"/>
              <a:gd name="connsiteX8" fmla="*/ 24098 w 7641048"/>
              <a:gd name="connsiteY8" fmla="*/ 1865637 h 2380359"/>
              <a:gd name="connsiteX9" fmla="*/ 304514 w 7641048"/>
              <a:gd name="connsiteY9" fmla="*/ 2292357 h 2380359"/>
              <a:gd name="connsiteX0" fmla="*/ 6662388 w 7641364"/>
              <a:gd name="connsiteY0" fmla="*/ 2384559 h 2398161"/>
              <a:gd name="connsiteX1" fmla="*/ 7505668 w 7641364"/>
              <a:gd name="connsiteY1" fmla="*/ 2157483 h 2398161"/>
              <a:gd name="connsiteX2" fmla="*/ 7570946 w 7641364"/>
              <a:gd name="connsiteY2" fmla="*/ 1463301 h 2398161"/>
              <a:gd name="connsiteX3" fmla="*/ 6815042 w 7641364"/>
              <a:gd name="connsiteY3" fmla="*/ 524517 h 2398161"/>
              <a:gd name="connsiteX4" fmla="*/ 5047202 w 7641364"/>
              <a:gd name="connsiteY4" fmla="*/ 183141 h 2398161"/>
              <a:gd name="connsiteX5" fmla="*/ 2462498 w 7641364"/>
              <a:gd name="connsiteY5" fmla="*/ 261 h 2398161"/>
              <a:gd name="connsiteX6" fmla="*/ 536162 w 7641364"/>
              <a:gd name="connsiteY6" fmla="*/ 219717 h 2398161"/>
              <a:gd name="connsiteX7" fmla="*/ 72866 w 7641364"/>
              <a:gd name="connsiteY7" fmla="*/ 1048773 h 2398161"/>
              <a:gd name="connsiteX8" fmla="*/ 24098 w 7641364"/>
              <a:gd name="connsiteY8" fmla="*/ 1865637 h 2398161"/>
              <a:gd name="connsiteX9" fmla="*/ 304514 w 7641364"/>
              <a:gd name="connsiteY9" fmla="*/ 2292357 h 2398161"/>
              <a:gd name="connsiteX0" fmla="*/ 6713188 w 7638867"/>
              <a:gd name="connsiteY0" fmla="*/ 2441709 h 2452535"/>
              <a:gd name="connsiteX1" fmla="*/ 7505668 w 7638867"/>
              <a:gd name="connsiteY1" fmla="*/ 2157483 h 2452535"/>
              <a:gd name="connsiteX2" fmla="*/ 7570946 w 7638867"/>
              <a:gd name="connsiteY2" fmla="*/ 1463301 h 2452535"/>
              <a:gd name="connsiteX3" fmla="*/ 6815042 w 7638867"/>
              <a:gd name="connsiteY3" fmla="*/ 524517 h 2452535"/>
              <a:gd name="connsiteX4" fmla="*/ 5047202 w 7638867"/>
              <a:gd name="connsiteY4" fmla="*/ 183141 h 2452535"/>
              <a:gd name="connsiteX5" fmla="*/ 2462498 w 7638867"/>
              <a:gd name="connsiteY5" fmla="*/ 261 h 2452535"/>
              <a:gd name="connsiteX6" fmla="*/ 536162 w 7638867"/>
              <a:gd name="connsiteY6" fmla="*/ 219717 h 2452535"/>
              <a:gd name="connsiteX7" fmla="*/ 72866 w 7638867"/>
              <a:gd name="connsiteY7" fmla="*/ 1048773 h 2452535"/>
              <a:gd name="connsiteX8" fmla="*/ 24098 w 7638867"/>
              <a:gd name="connsiteY8" fmla="*/ 1865637 h 2452535"/>
              <a:gd name="connsiteX9" fmla="*/ 304514 w 7638867"/>
              <a:gd name="connsiteY9" fmla="*/ 2292357 h 2452535"/>
              <a:gd name="connsiteX0" fmla="*/ 6713188 w 7638867"/>
              <a:gd name="connsiteY0" fmla="*/ 2441709 h 2450203"/>
              <a:gd name="connsiteX1" fmla="*/ 7505668 w 7638867"/>
              <a:gd name="connsiteY1" fmla="*/ 2093983 h 2450203"/>
              <a:gd name="connsiteX2" fmla="*/ 7570946 w 7638867"/>
              <a:gd name="connsiteY2" fmla="*/ 1463301 h 2450203"/>
              <a:gd name="connsiteX3" fmla="*/ 6815042 w 7638867"/>
              <a:gd name="connsiteY3" fmla="*/ 524517 h 2450203"/>
              <a:gd name="connsiteX4" fmla="*/ 5047202 w 7638867"/>
              <a:gd name="connsiteY4" fmla="*/ 183141 h 2450203"/>
              <a:gd name="connsiteX5" fmla="*/ 2462498 w 7638867"/>
              <a:gd name="connsiteY5" fmla="*/ 261 h 2450203"/>
              <a:gd name="connsiteX6" fmla="*/ 536162 w 7638867"/>
              <a:gd name="connsiteY6" fmla="*/ 219717 h 2450203"/>
              <a:gd name="connsiteX7" fmla="*/ 72866 w 7638867"/>
              <a:gd name="connsiteY7" fmla="*/ 1048773 h 2450203"/>
              <a:gd name="connsiteX8" fmla="*/ 24098 w 7638867"/>
              <a:gd name="connsiteY8" fmla="*/ 1865637 h 2450203"/>
              <a:gd name="connsiteX9" fmla="*/ 304514 w 7638867"/>
              <a:gd name="connsiteY9" fmla="*/ 2292357 h 2450203"/>
              <a:gd name="connsiteX0" fmla="*/ 6713188 w 7598668"/>
              <a:gd name="connsiteY0" fmla="*/ 2441709 h 2451716"/>
              <a:gd name="connsiteX1" fmla="*/ 7365968 w 7598668"/>
              <a:gd name="connsiteY1" fmla="*/ 2138433 h 2451716"/>
              <a:gd name="connsiteX2" fmla="*/ 7570946 w 7598668"/>
              <a:gd name="connsiteY2" fmla="*/ 1463301 h 2451716"/>
              <a:gd name="connsiteX3" fmla="*/ 6815042 w 7598668"/>
              <a:gd name="connsiteY3" fmla="*/ 524517 h 2451716"/>
              <a:gd name="connsiteX4" fmla="*/ 5047202 w 7598668"/>
              <a:gd name="connsiteY4" fmla="*/ 183141 h 2451716"/>
              <a:gd name="connsiteX5" fmla="*/ 2462498 w 7598668"/>
              <a:gd name="connsiteY5" fmla="*/ 261 h 2451716"/>
              <a:gd name="connsiteX6" fmla="*/ 536162 w 7598668"/>
              <a:gd name="connsiteY6" fmla="*/ 219717 h 2451716"/>
              <a:gd name="connsiteX7" fmla="*/ 72866 w 7598668"/>
              <a:gd name="connsiteY7" fmla="*/ 1048773 h 2451716"/>
              <a:gd name="connsiteX8" fmla="*/ 24098 w 7598668"/>
              <a:gd name="connsiteY8" fmla="*/ 1865637 h 2451716"/>
              <a:gd name="connsiteX9" fmla="*/ 304514 w 7598668"/>
              <a:gd name="connsiteY9" fmla="*/ 2292357 h 2451716"/>
              <a:gd name="connsiteX0" fmla="*/ 6713188 w 7594020"/>
              <a:gd name="connsiteY0" fmla="*/ 2441709 h 2445619"/>
              <a:gd name="connsiteX1" fmla="*/ 7024846 w 7594020"/>
              <a:gd name="connsiteY1" fmla="*/ 2413515 h 2445619"/>
              <a:gd name="connsiteX2" fmla="*/ 7365968 w 7594020"/>
              <a:gd name="connsiteY2" fmla="*/ 2138433 h 2445619"/>
              <a:gd name="connsiteX3" fmla="*/ 7570946 w 7594020"/>
              <a:gd name="connsiteY3" fmla="*/ 1463301 h 2445619"/>
              <a:gd name="connsiteX4" fmla="*/ 6815042 w 7594020"/>
              <a:gd name="connsiteY4" fmla="*/ 524517 h 2445619"/>
              <a:gd name="connsiteX5" fmla="*/ 5047202 w 7594020"/>
              <a:gd name="connsiteY5" fmla="*/ 183141 h 2445619"/>
              <a:gd name="connsiteX6" fmla="*/ 2462498 w 7594020"/>
              <a:gd name="connsiteY6" fmla="*/ 261 h 2445619"/>
              <a:gd name="connsiteX7" fmla="*/ 536162 w 7594020"/>
              <a:gd name="connsiteY7" fmla="*/ 219717 h 2445619"/>
              <a:gd name="connsiteX8" fmla="*/ 72866 w 7594020"/>
              <a:gd name="connsiteY8" fmla="*/ 1048773 h 2445619"/>
              <a:gd name="connsiteX9" fmla="*/ 24098 w 7594020"/>
              <a:gd name="connsiteY9" fmla="*/ 1865637 h 2445619"/>
              <a:gd name="connsiteX10" fmla="*/ 304514 w 7594020"/>
              <a:gd name="connsiteY10" fmla="*/ 2292357 h 2445619"/>
              <a:gd name="connsiteX0" fmla="*/ 6713188 w 7592428"/>
              <a:gd name="connsiteY0" fmla="*/ 2441709 h 2441709"/>
              <a:gd name="connsiteX1" fmla="*/ 7158196 w 7592428"/>
              <a:gd name="connsiteY1" fmla="*/ 2369065 h 2441709"/>
              <a:gd name="connsiteX2" fmla="*/ 7365968 w 7592428"/>
              <a:gd name="connsiteY2" fmla="*/ 2138433 h 2441709"/>
              <a:gd name="connsiteX3" fmla="*/ 7570946 w 7592428"/>
              <a:gd name="connsiteY3" fmla="*/ 1463301 h 2441709"/>
              <a:gd name="connsiteX4" fmla="*/ 6815042 w 7592428"/>
              <a:gd name="connsiteY4" fmla="*/ 524517 h 2441709"/>
              <a:gd name="connsiteX5" fmla="*/ 5047202 w 7592428"/>
              <a:gd name="connsiteY5" fmla="*/ 183141 h 2441709"/>
              <a:gd name="connsiteX6" fmla="*/ 2462498 w 7592428"/>
              <a:gd name="connsiteY6" fmla="*/ 261 h 2441709"/>
              <a:gd name="connsiteX7" fmla="*/ 536162 w 7592428"/>
              <a:gd name="connsiteY7" fmla="*/ 219717 h 2441709"/>
              <a:gd name="connsiteX8" fmla="*/ 72866 w 7592428"/>
              <a:gd name="connsiteY8" fmla="*/ 1048773 h 2441709"/>
              <a:gd name="connsiteX9" fmla="*/ 24098 w 7592428"/>
              <a:gd name="connsiteY9" fmla="*/ 1865637 h 2441709"/>
              <a:gd name="connsiteX10" fmla="*/ 304514 w 7592428"/>
              <a:gd name="connsiteY10" fmla="*/ 2292357 h 2441709"/>
              <a:gd name="connsiteX0" fmla="*/ 6713188 w 7603546"/>
              <a:gd name="connsiteY0" fmla="*/ 2441709 h 2441709"/>
              <a:gd name="connsiteX1" fmla="*/ 7158196 w 7603546"/>
              <a:gd name="connsiteY1" fmla="*/ 2369065 h 2441709"/>
              <a:gd name="connsiteX2" fmla="*/ 7435818 w 7603546"/>
              <a:gd name="connsiteY2" fmla="*/ 2125733 h 2441709"/>
              <a:gd name="connsiteX3" fmla="*/ 7570946 w 7603546"/>
              <a:gd name="connsiteY3" fmla="*/ 1463301 h 2441709"/>
              <a:gd name="connsiteX4" fmla="*/ 6815042 w 7603546"/>
              <a:gd name="connsiteY4" fmla="*/ 524517 h 2441709"/>
              <a:gd name="connsiteX5" fmla="*/ 5047202 w 7603546"/>
              <a:gd name="connsiteY5" fmla="*/ 183141 h 2441709"/>
              <a:gd name="connsiteX6" fmla="*/ 2462498 w 7603546"/>
              <a:gd name="connsiteY6" fmla="*/ 261 h 2441709"/>
              <a:gd name="connsiteX7" fmla="*/ 536162 w 7603546"/>
              <a:gd name="connsiteY7" fmla="*/ 219717 h 2441709"/>
              <a:gd name="connsiteX8" fmla="*/ 72866 w 7603546"/>
              <a:gd name="connsiteY8" fmla="*/ 1048773 h 2441709"/>
              <a:gd name="connsiteX9" fmla="*/ 24098 w 7603546"/>
              <a:gd name="connsiteY9" fmla="*/ 1865637 h 2441709"/>
              <a:gd name="connsiteX10" fmla="*/ 304514 w 7603546"/>
              <a:gd name="connsiteY10" fmla="*/ 2292357 h 2441709"/>
              <a:gd name="connsiteX0" fmla="*/ 6713188 w 7603546"/>
              <a:gd name="connsiteY0" fmla="*/ 2517254 h 2517254"/>
              <a:gd name="connsiteX1" fmla="*/ 7158196 w 7603546"/>
              <a:gd name="connsiteY1" fmla="*/ 2444610 h 2517254"/>
              <a:gd name="connsiteX2" fmla="*/ 7435818 w 7603546"/>
              <a:gd name="connsiteY2" fmla="*/ 2201278 h 2517254"/>
              <a:gd name="connsiteX3" fmla="*/ 7570946 w 7603546"/>
              <a:gd name="connsiteY3" fmla="*/ 1538846 h 2517254"/>
              <a:gd name="connsiteX4" fmla="*/ 6815042 w 7603546"/>
              <a:gd name="connsiteY4" fmla="*/ 600062 h 2517254"/>
              <a:gd name="connsiteX5" fmla="*/ 5139799 w 7603546"/>
              <a:gd name="connsiteY5" fmla="*/ 38767 h 2517254"/>
              <a:gd name="connsiteX6" fmla="*/ 2462498 w 7603546"/>
              <a:gd name="connsiteY6" fmla="*/ 75806 h 2517254"/>
              <a:gd name="connsiteX7" fmla="*/ 536162 w 7603546"/>
              <a:gd name="connsiteY7" fmla="*/ 295262 h 2517254"/>
              <a:gd name="connsiteX8" fmla="*/ 72866 w 7603546"/>
              <a:gd name="connsiteY8" fmla="*/ 1124318 h 2517254"/>
              <a:gd name="connsiteX9" fmla="*/ 24098 w 7603546"/>
              <a:gd name="connsiteY9" fmla="*/ 1941182 h 2517254"/>
              <a:gd name="connsiteX10" fmla="*/ 304514 w 7603546"/>
              <a:gd name="connsiteY10" fmla="*/ 2367902 h 2517254"/>
              <a:gd name="connsiteX0" fmla="*/ 6713188 w 7603546"/>
              <a:gd name="connsiteY0" fmla="*/ 2771708 h 2771708"/>
              <a:gd name="connsiteX1" fmla="*/ 7158196 w 7603546"/>
              <a:gd name="connsiteY1" fmla="*/ 2699064 h 2771708"/>
              <a:gd name="connsiteX2" fmla="*/ 7435818 w 7603546"/>
              <a:gd name="connsiteY2" fmla="*/ 2455732 h 2771708"/>
              <a:gd name="connsiteX3" fmla="*/ 7570946 w 7603546"/>
              <a:gd name="connsiteY3" fmla="*/ 1793300 h 2771708"/>
              <a:gd name="connsiteX4" fmla="*/ 6815042 w 7603546"/>
              <a:gd name="connsiteY4" fmla="*/ 854516 h 2771708"/>
              <a:gd name="connsiteX5" fmla="*/ 5139799 w 7603546"/>
              <a:gd name="connsiteY5" fmla="*/ 293221 h 2771708"/>
              <a:gd name="connsiteX6" fmla="*/ 2497222 w 7603546"/>
              <a:gd name="connsiteY6" fmla="*/ 6169 h 2771708"/>
              <a:gd name="connsiteX7" fmla="*/ 536162 w 7603546"/>
              <a:gd name="connsiteY7" fmla="*/ 549716 h 2771708"/>
              <a:gd name="connsiteX8" fmla="*/ 72866 w 7603546"/>
              <a:gd name="connsiteY8" fmla="*/ 1378772 h 2771708"/>
              <a:gd name="connsiteX9" fmla="*/ 24098 w 7603546"/>
              <a:gd name="connsiteY9" fmla="*/ 2195636 h 2771708"/>
              <a:gd name="connsiteX10" fmla="*/ 304514 w 7603546"/>
              <a:gd name="connsiteY10" fmla="*/ 2622356 h 2771708"/>
              <a:gd name="connsiteX0" fmla="*/ 6713188 w 7603546"/>
              <a:gd name="connsiteY0" fmla="*/ 2770163 h 2770163"/>
              <a:gd name="connsiteX1" fmla="*/ 7158196 w 7603546"/>
              <a:gd name="connsiteY1" fmla="*/ 2697519 h 2770163"/>
              <a:gd name="connsiteX2" fmla="*/ 7435818 w 7603546"/>
              <a:gd name="connsiteY2" fmla="*/ 2454187 h 2770163"/>
              <a:gd name="connsiteX3" fmla="*/ 7570946 w 7603546"/>
              <a:gd name="connsiteY3" fmla="*/ 1791755 h 2770163"/>
              <a:gd name="connsiteX4" fmla="*/ 6815042 w 7603546"/>
              <a:gd name="connsiteY4" fmla="*/ 852971 h 2770163"/>
              <a:gd name="connsiteX5" fmla="*/ 4804133 w 7603546"/>
              <a:gd name="connsiteY5" fmla="*/ 847261 h 2770163"/>
              <a:gd name="connsiteX6" fmla="*/ 2497222 w 7603546"/>
              <a:gd name="connsiteY6" fmla="*/ 4624 h 2770163"/>
              <a:gd name="connsiteX7" fmla="*/ 536162 w 7603546"/>
              <a:gd name="connsiteY7" fmla="*/ 548171 h 2770163"/>
              <a:gd name="connsiteX8" fmla="*/ 72866 w 7603546"/>
              <a:gd name="connsiteY8" fmla="*/ 1377227 h 2770163"/>
              <a:gd name="connsiteX9" fmla="*/ 24098 w 7603546"/>
              <a:gd name="connsiteY9" fmla="*/ 2194091 h 2770163"/>
              <a:gd name="connsiteX10" fmla="*/ 304514 w 7603546"/>
              <a:gd name="connsiteY10" fmla="*/ 2620811 h 2770163"/>
              <a:gd name="connsiteX0" fmla="*/ 6713188 w 7601990"/>
              <a:gd name="connsiteY0" fmla="*/ 2770163 h 2770163"/>
              <a:gd name="connsiteX1" fmla="*/ 7158196 w 7601990"/>
              <a:gd name="connsiteY1" fmla="*/ 2697519 h 2770163"/>
              <a:gd name="connsiteX2" fmla="*/ 7435818 w 7601990"/>
              <a:gd name="connsiteY2" fmla="*/ 2454187 h 2770163"/>
              <a:gd name="connsiteX3" fmla="*/ 7570946 w 7601990"/>
              <a:gd name="connsiteY3" fmla="*/ 1791755 h 2770163"/>
              <a:gd name="connsiteX4" fmla="*/ 6838192 w 7601990"/>
              <a:gd name="connsiteY4" fmla="*/ 864546 h 2770163"/>
              <a:gd name="connsiteX5" fmla="*/ 4804133 w 7601990"/>
              <a:gd name="connsiteY5" fmla="*/ 847261 h 2770163"/>
              <a:gd name="connsiteX6" fmla="*/ 2497222 w 7601990"/>
              <a:gd name="connsiteY6" fmla="*/ 4624 h 2770163"/>
              <a:gd name="connsiteX7" fmla="*/ 536162 w 7601990"/>
              <a:gd name="connsiteY7" fmla="*/ 548171 h 2770163"/>
              <a:gd name="connsiteX8" fmla="*/ 72866 w 7601990"/>
              <a:gd name="connsiteY8" fmla="*/ 1377227 h 2770163"/>
              <a:gd name="connsiteX9" fmla="*/ 24098 w 7601990"/>
              <a:gd name="connsiteY9" fmla="*/ 2194091 h 2770163"/>
              <a:gd name="connsiteX10" fmla="*/ 304514 w 7601990"/>
              <a:gd name="connsiteY10" fmla="*/ 2620811 h 2770163"/>
              <a:gd name="connsiteX0" fmla="*/ 6717228 w 7606030"/>
              <a:gd name="connsiteY0" fmla="*/ 2768274 h 2768274"/>
              <a:gd name="connsiteX1" fmla="*/ 7162236 w 7606030"/>
              <a:gd name="connsiteY1" fmla="*/ 2695630 h 2768274"/>
              <a:gd name="connsiteX2" fmla="*/ 7439858 w 7606030"/>
              <a:gd name="connsiteY2" fmla="*/ 2452298 h 2768274"/>
              <a:gd name="connsiteX3" fmla="*/ 7574986 w 7606030"/>
              <a:gd name="connsiteY3" fmla="*/ 1789866 h 2768274"/>
              <a:gd name="connsiteX4" fmla="*/ 6842232 w 7606030"/>
              <a:gd name="connsiteY4" fmla="*/ 862657 h 2768274"/>
              <a:gd name="connsiteX5" fmla="*/ 4808173 w 7606030"/>
              <a:gd name="connsiteY5" fmla="*/ 845372 h 2768274"/>
              <a:gd name="connsiteX6" fmla="*/ 2501262 w 7606030"/>
              <a:gd name="connsiteY6" fmla="*/ 2735 h 2768274"/>
              <a:gd name="connsiteX7" fmla="*/ 621224 w 7606030"/>
              <a:gd name="connsiteY7" fmla="*/ 604155 h 2768274"/>
              <a:gd name="connsiteX8" fmla="*/ 76906 w 7606030"/>
              <a:gd name="connsiteY8" fmla="*/ 1375338 h 2768274"/>
              <a:gd name="connsiteX9" fmla="*/ 28138 w 7606030"/>
              <a:gd name="connsiteY9" fmla="*/ 2192202 h 2768274"/>
              <a:gd name="connsiteX10" fmla="*/ 308554 w 7606030"/>
              <a:gd name="connsiteY10" fmla="*/ 2618922 h 2768274"/>
              <a:gd name="connsiteX0" fmla="*/ 6709284 w 7598086"/>
              <a:gd name="connsiteY0" fmla="*/ 2768274 h 2768274"/>
              <a:gd name="connsiteX1" fmla="*/ 7154292 w 7598086"/>
              <a:gd name="connsiteY1" fmla="*/ 2695630 h 2768274"/>
              <a:gd name="connsiteX2" fmla="*/ 7431914 w 7598086"/>
              <a:gd name="connsiteY2" fmla="*/ 2452298 h 2768274"/>
              <a:gd name="connsiteX3" fmla="*/ 7567042 w 7598086"/>
              <a:gd name="connsiteY3" fmla="*/ 1789866 h 2768274"/>
              <a:gd name="connsiteX4" fmla="*/ 6834288 w 7598086"/>
              <a:gd name="connsiteY4" fmla="*/ 862657 h 2768274"/>
              <a:gd name="connsiteX5" fmla="*/ 4800229 w 7598086"/>
              <a:gd name="connsiteY5" fmla="*/ 845372 h 2768274"/>
              <a:gd name="connsiteX6" fmla="*/ 2493318 w 7598086"/>
              <a:gd name="connsiteY6" fmla="*/ 2735 h 2768274"/>
              <a:gd name="connsiteX7" fmla="*/ 613280 w 7598086"/>
              <a:gd name="connsiteY7" fmla="*/ 604155 h 2768274"/>
              <a:gd name="connsiteX8" fmla="*/ 68962 w 7598086"/>
              <a:gd name="connsiteY8" fmla="*/ 1375338 h 2768274"/>
              <a:gd name="connsiteX9" fmla="*/ 20194 w 7598086"/>
              <a:gd name="connsiteY9" fmla="*/ 2192202 h 2768274"/>
              <a:gd name="connsiteX10" fmla="*/ 184863 w 7598086"/>
              <a:gd name="connsiteY10" fmla="*/ 2537899 h 276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98086" h="2768274">
                <a:moveTo>
                  <a:pt x="6709284" y="2768274"/>
                </a:moveTo>
                <a:cubicBezTo>
                  <a:pt x="6760169" y="2765692"/>
                  <a:pt x="7045495" y="2746176"/>
                  <a:pt x="7154292" y="2695630"/>
                </a:cubicBezTo>
                <a:cubicBezTo>
                  <a:pt x="7263089" y="2645084"/>
                  <a:pt x="7363122" y="2603259"/>
                  <a:pt x="7431914" y="2452298"/>
                </a:cubicBezTo>
                <a:cubicBezTo>
                  <a:pt x="7500706" y="2301337"/>
                  <a:pt x="7666646" y="2054806"/>
                  <a:pt x="7567042" y="1789866"/>
                </a:cubicBezTo>
                <a:cubicBezTo>
                  <a:pt x="7467438" y="1524926"/>
                  <a:pt x="7295424" y="1020073"/>
                  <a:pt x="6834288" y="862657"/>
                </a:cubicBezTo>
                <a:cubicBezTo>
                  <a:pt x="6373152" y="705241"/>
                  <a:pt x="5523724" y="988692"/>
                  <a:pt x="4800229" y="845372"/>
                </a:cubicBezTo>
                <a:cubicBezTo>
                  <a:pt x="4076734" y="702052"/>
                  <a:pt x="3191143" y="42938"/>
                  <a:pt x="2493318" y="2735"/>
                </a:cubicBezTo>
                <a:cubicBezTo>
                  <a:pt x="1795493" y="-37468"/>
                  <a:pt x="1017339" y="375388"/>
                  <a:pt x="613280" y="604155"/>
                </a:cubicBezTo>
                <a:cubicBezTo>
                  <a:pt x="209221" y="832922"/>
                  <a:pt x="167810" y="1110664"/>
                  <a:pt x="68962" y="1375338"/>
                </a:cubicBezTo>
                <a:cubicBezTo>
                  <a:pt x="-29886" y="1640012"/>
                  <a:pt x="877" y="1998442"/>
                  <a:pt x="20194" y="2192202"/>
                </a:cubicBezTo>
                <a:cubicBezTo>
                  <a:pt x="39511" y="2385962"/>
                  <a:pt x="63959" y="2428171"/>
                  <a:pt x="184863" y="2537899"/>
                </a:cubicBezTo>
              </a:path>
            </a:pathLst>
          </a:custGeom>
          <a:noFill/>
          <a:ln w="38100" cap="rnd">
            <a:solidFill>
              <a:srgbClr val="DEA9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1992224" y="2853698"/>
            <a:ext cx="331194" cy="485128"/>
            <a:chOff x="10623289" y="2877643"/>
            <a:chExt cx="877330" cy="1285098"/>
          </a:xfrm>
          <a:solidFill>
            <a:srgbClr val="DEA900"/>
          </a:solidFill>
          <a:effectLst/>
        </p:grpSpPr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01113" y="3128915"/>
            <a:ext cx="320310" cy="455586"/>
            <a:chOff x="9728642" y="3575798"/>
            <a:chExt cx="848501" cy="1206842"/>
          </a:xfrm>
          <a:solidFill>
            <a:srgbClr val="DEA900"/>
          </a:solidFill>
          <a:effectLst/>
        </p:grpSpPr>
        <p:sp>
          <p:nvSpPr>
            <p:cNvPr id="53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6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7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8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rgbClr val="DEA900"/>
            </a:solidFill>
            <a:ln w="3175">
              <a:solidFill>
                <a:schemeClr val="bg1"/>
              </a:solidFill>
            </a:ln>
            <a:effectLst>
              <a:glow rad="50800">
                <a:schemeClr val="accent3">
                  <a:satMod val="175000"/>
                  <a:alpha val="42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59" name="任意多边形 58"/>
          <p:cNvSpPr/>
          <p:nvPr/>
        </p:nvSpPr>
        <p:spPr>
          <a:xfrm>
            <a:off x="2559422" y="2248128"/>
            <a:ext cx="4532858" cy="949076"/>
          </a:xfrm>
          <a:custGeom>
            <a:avLst/>
            <a:gdLst>
              <a:gd name="connsiteX0" fmla="*/ 1538035 w 4532858"/>
              <a:gd name="connsiteY0" fmla="*/ 724359 h 949076"/>
              <a:gd name="connsiteX1" fmla="*/ 1694647 w 4532858"/>
              <a:gd name="connsiteY1" fmla="*/ 724359 h 949076"/>
              <a:gd name="connsiteX2" fmla="*/ 1731068 w 4532858"/>
              <a:gd name="connsiteY2" fmla="*/ 928320 h 949076"/>
              <a:gd name="connsiteX3" fmla="*/ 1574456 w 4532858"/>
              <a:gd name="connsiteY3" fmla="*/ 928320 h 949076"/>
              <a:gd name="connsiteX4" fmla="*/ 1337717 w 4532858"/>
              <a:gd name="connsiteY4" fmla="*/ 724359 h 949076"/>
              <a:gd name="connsiteX5" fmla="*/ 1494329 w 4532858"/>
              <a:gd name="connsiteY5" fmla="*/ 724359 h 949076"/>
              <a:gd name="connsiteX6" fmla="*/ 1530750 w 4532858"/>
              <a:gd name="connsiteY6" fmla="*/ 928320 h 949076"/>
              <a:gd name="connsiteX7" fmla="*/ 1370496 w 4532858"/>
              <a:gd name="connsiteY7" fmla="*/ 928320 h 949076"/>
              <a:gd name="connsiteX8" fmla="*/ 1133756 w 4532858"/>
              <a:gd name="connsiteY8" fmla="*/ 724359 h 949076"/>
              <a:gd name="connsiteX9" fmla="*/ 1290368 w 4532858"/>
              <a:gd name="connsiteY9" fmla="*/ 724359 h 949076"/>
              <a:gd name="connsiteX10" fmla="*/ 1326790 w 4532858"/>
              <a:gd name="connsiteY10" fmla="*/ 928320 h 949076"/>
              <a:gd name="connsiteX11" fmla="*/ 1166535 w 4532858"/>
              <a:gd name="connsiteY11" fmla="*/ 928320 h 949076"/>
              <a:gd name="connsiteX12" fmla="*/ 926154 w 4532858"/>
              <a:gd name="connsiteY12" fmla="*/ 724359 h 949076"/>
              <a:gd name="connsiteX13" fmla="*/ 1082767 w 4532858"/>
              <a:gd name="connsiteY13" fmla="*/ 724359 h 949076"/>
              <a:gd name="connsiteX14" fmla="*/ 1049988 w 4532858"/>
              <a:gd name="connsiteY14" fmla="*/ 928320 h 949076"/>
              <a:gd name="connsiteX15" fmla="*/ 893375 w 4532858"/>
              <a:gd name="connsiteY15" fmla="*/ 928320 h 949076"/>
              <a:gd name="connsiteX16" fmla="*/ 1068197 w 4532858"/>
              <a:gd name="connsiteY16" fmla="*/ 443914 h 949076"/>
              <a:gd name="connsiteX17" fmla="*/ 1068197 w 4532858"/>
              <a:gd name="connsiteY17" fmla="*/ 622380 h 949076"/>
              <a:gd name="connsiteX18" fmla="*/ 1523466 w 4532858"/>
              <a:gd name="connsiteY18" fmla="*/ 622380 h 949076"/>
              <a:gd name="connsiteX19" fmla="*/ 1556245 w 4532858"/>
              <a:gd name="connsiteY19" fmla="*/ 582316 h 949076"/>
              <a:gd name="connsiteX20" fmla="*/ 1556245 w 4532858"/>
              <a:gd name="connsiteY20" fmla="*/ 443914 h 949076"/>
              <a:gd name="connsiteX21" fmla="*/ 2154606 w 4532858"/>
              <a:gd name="connsiteY21" fmla="*/ 349647 h 949076"/>
              <a:gd name="connsiteX22" fmla="*/ 2154606 w 4532858"/>
              <a:gd name="connsiteY22" fmla="*/ 624998 h 949076"/>
              <a:gd name="connsiteX23" fmla="*/ 2439523 w 4532858"/>
              <a:gd name="connsiteY23" fmla="*/ 624998 h 949076"/>
              <a:gd name="connsiteX24" fmla="*/ 2441425 w 4532858"/>
              <a:gd name="connsiteY24" fmla="*/ 624630 h 949076"/>
              <a:gd name="connsiteX25" fmla="*/ 2445977 w 4532858"/>
              <a:gd name="connsiteY25" fmla="*/ 593672 h 949076"/>
              <a:gd name="connsiteX26" fmla="*/ 2445977 w 4532858"/>
              <a:gd name="connsiteY26" fmla="*/ 349647 h 949076"/>
              <a:gd name="connsiteX27" fmla="*/ 3686403 w 4532858"/>
              <a:gd name="connsiteY27" fmla="*/ 301618 h 949076"/>
              <a:gd name="connsiteX28" fmla="*/ 3686403 w 4532858"/>
              <a:gd name="connsiteY28" fmla="*/ 663020 h 949076"/>
              <a:gd name="connsiteX29" fmla="*/ 3719182 w 4532858"/>
              <a:gd name="connsiteY29" fmla="*/ 663020 h 949076"/>
              <a:gd name="connsiteX30" fmla="*/ 3719182 w 4532858"/>
              <a:gd name="connsiteY30" fmla="*/ 301618 h 949076"/>
              <a:gd name="connsiteX31" fmla="*/ 4196303 w 4532858"/>
              <a:gd name="connsiteY31" fmla="*/ 301617 h 949076"/>
              <a:gd name="connsiteX32" fmla="*/ 4196303 w 4532858"/>
              <a:gd name="connsiteY32" fmla="*/ 582063 h 949076"/>
              <a:gd name="connsiteX33" fmla="*/ 4232725 w 4532858"/>
              <a:gd name="connsiteY33" fmla="*/ 582063 h 949076"/>
              <a:gd name="connsiteX34" fmla="*/ 4258220 w 4532858"/>
              <a:gd name="connsiteY34" fmla="*/ 556568 h 949076"/>
              <a:gd name="connsiteX35" fmla="*/ 4258220 w 4532858"/>
              <a:gd name="connsiteY35" fmla="*/ 301617 h 949076"/>
              <a:gd name="connsiteX36" fmla="*/ 4028764 w 4532858"/>
              <a:gd name="connsiteY36" fmla="*/ 301617 h 949076"/>
              <a:gd name="connsiteX37" fmla="*/ 4028764 w 4532858"/>
              <a:gd name="connsiteY37" fmla="*/ 582063 h 949076"/>
              <a:gd name="connsiteX38" fmla="*/ 4087039 w 4532858"/>
              <a:gd name="connsiteY38" fmla="*/ 582063 h 949076"/>
              <a:gd name="connsiteX39" fmla="*/ 4087039 w 4532858"/>
              <a:gd name="connsiteY39" fmla="*/ 301617 h 949076"/>
              <a:gd name="connsiteX40" fmla="*/ 657636 w 4532858"/>
              <a:gd name="connsiteY40" fmla="*/ 233429 h 949076"/>
              <a:gd name="connsiteX41" fmla="*/ 648303 w 4532858"/>
              <a:gd name="connsiteY41" fmla="*/ 233714 h 949076"/>
              <a:gd name="connsiteX42" fmla="*/ 571818 w 4532858"/>
              <a:gd name="connsiteY42" fmla="*/ 233714 h 949076"/>
              <a:gd name="connsiteX43" fmla="*/ 550045 w 4532858"/>
              <a:gd name="connsiteY43" fmla="*/ 371611 h 949076"/>
              <a:gd name="connsiteX44" fmla="*/ 684725 w 4532858"/>
              <a:gd name="connsiteY44" fmla="*/ 371611 h 949076"/>
              <a:gd name="connsiteX45" fmla="*/ 684725 w 4532858"/>
              <a:gd name="connsiteY45" fmla="*/ 266493 h 949076"/>
              <a:gd name="connsiteX46" fmla="*/ 657636 w 4532858"/>
              <a:gd name="connsiteY46" fmla="*/ 233429 h 949076"/>
              <a:gd name="connsiteX47" fmla="*/ 3562570 w 4532858"/>
              <a:gd name="connsiteY47" fmla="*/ 232417 h 949076"/>
              <a:gd name="connsiteX48" fmla="*/ 3843015 w 4532858"/>
              <a:gd name="connsiteY48" fmla="*/ 232417 h 949076"/>
              <a:gd name="connsiteX49" fmla="*/ 3843015 w 4532858"/>
              <a:gd name="connsiteY49" fmla="*/ 663020 h 949076"/>
              <a:gd name="connsiteX50" fmla="*/ 3843242 w 4532858"/>
              <a:gd name="connsiteY50" fmla="*/ 663020 h 949076"/>
              <a:gd name="connsiteX51" fmla="*/ 3843242 w 4532858"/>
              <a:gd name="connsiteY51" fmla="*/ 725891 h 949076"/>
              <a:gd name="connsiteX52" fmla="*/ 3510532 w 4532858"/>
              <a:gd name="connsiteY52" fmla="*/ 725891 h 949076"/>
              <a:gd name="connsiteX53" fmla="*/ 2996989 w 4532858"/>
              <a:gd name="connsiteY53" fmla="*/ 725891 h 949076"/>
              <a:gd name="connsiteX54" fmla="*/ 2996989 w 4532858"/>
              <a:gd name="connsiteY54" fmla="*/ 663974 h 949076"/>
              <a:gd name="connsiteX55" fmla="*/ 2996989 w 4532858"/>
              <a:gd name="connsiteY55" fmla="*/ 663020 h 949076"/>
              <a:gd name="connsiteX56" fmla="*/ 3171812 w 4532858"/>
              <a:gd name="connsiteY56" fmla="*/ 663020 h 949076"/>
              <a:gd name="connsiteX57" fmla="*/ 3171812 w 4532858"/>
              <a:gd name="connsiteY57" fmla="*/ 489151 h 949076"/>
              <a:gd name="connsiteX58" fmla="*/ 2996989 w 4532858"/>
              <a:gd name="connsiteY58" fmla="*/ 489151 h 949076"/>
              <a:gd name="connsiteX59" fmla="*/ 2996989 w 4532858"/>
              <a:gd name="connsiteY59" fmla="*/ 419950 h 949076"/>
              <a:gd name="connsiteX60" fmla="*/ 3171812 w 4532858"/>
              <a:gd name="connsiteY60" fmla="*/ 419950 h 949076"/>
              <a:gd name="connsiteX61" fmla="*/ 3171812 w 4532858"/>
              <a:gd name="connsiteY61" fmla="*/ 350749 h 949076"/>
              <a:gd name="connsiteX62" fmla="*/ 2996989 w 4532858"/>
              <a:gd name="connsiteY62" fmla="*/ 350749 h 949076"/>
              <a:gd name="connsiteX63" fmla="*/ 2996989 w 4532858"/>
              <a:gd name="connsiteY63" fmla="*/ 277906 h 949076"/>
              <a:gd name="connsiteX64" fmla="*/ 3510532 w 4532858"/>
              <a:gd name="connsiteY64" fmla="*/ 277906 h 949076"/>
              <a:gd name="connsiteX65" fmla="*/ 3510532 w 4532858"/>
              <a:gd name="connsiteY65" fmla="*/ 350749 h 949076"/>
              <a:gd name="connsiteX66" fmla="*/ 3361205 w 4532858"/>
              <a:gd name="connsiteY66" fmla="*/ 350749 h 949076"/>
              <a:gd name="connsiteX67" fmla="*/ 3361205 w 4532858"/>
              <a:gd name="connsiteY67" fmla="*/ 419950 h 949076"/>
              <a:gd name="connsiteX68" fmla="*/ 3510532 w 4532858"/>
              <a:gd name="connsiteY68" fmla="*/ 419950 h 949076"/>
              <a:gd name="connsiteX69" fmla="*/ 3510532 w 4532858"/>
              <a:gd name="connsiteY69" fmla="*/ 489151 h 949076"/>
              <a:gd name="connsiteX70" fmla="*/ 3361205 w 4532858"/>
              <a:gd name="connsiteY70" fmla="*/ 489151 h 949076"/>
              <a:gd name="connsiteX71" fmla="*/ 3361205 w 4532858"/>
              <a:gd name="connsiteY71" fmla="*/ 663020 h 949076"/>
              <a:gd name="connsiteX72" fmla="*/ 3562570 w 4532858"/>
              <a:gd name="connsiteY72" fmla="*/ 663020 h 949076"/>
              <a:gd name="connsiteX73" fmla="*/ 3875794 w 4532858"/>
              <a:gd name="connsiteY73" fmla="*/ 232416 h 949076"/>
              <a:gd name="connsiteX74" fmla="*/ 4400264 w 4532858"/>
              <a:gd name="connsiteY74" fmla="*/ 232416 h 949076"/>
              <a:gd name="connsiteX75" fmla="*/ 4400264 w 4532858"/>
              <a:gd name="connsiteY75" fmla="*/ 582063 h 949076"/>
              <a:gd name="connsiteX76" fmla="*/ 4334705 w 4532858"/>
              <a:gd name="connsiteY76" fmla="*/ 651264 h 949076"/>
              <a:gd name="connsiteX77" fmla="*/ 4028764 w 4532858"/>
              <a:gd name="connsiteY77" fmla="*/ 651264 h 949076"/>
              <a:gd name="connsiteX78" fmla="*/ 4028764 w 4532858"/>
              <a:gd name="connsiteY78" fmla="*/ 826088 h 949076"/>
              <a:gd name="connsiteX79" fmla="*/ 4065186 w 4532858"/>
              <a:gd name="connsiteY79" fmla="*/ 862509 h 949076"/>
              <a:gd name="connsiteX80" fmla="*/ 4396621 w 4532858"/>
              <a:gd name="connsiteY80" fmla="*/ 862509 h 949076"/>
              <a:gd name="connsiteX81" fmla="*/ 4396621 w 4532858"/>
              <a:gd name="connsiteY81" fmla="*/ 833876 h 949076"/>
              <a:gd name="connsiteX82" fmla="*/ 4532858 w 4532858"/>
              <a:gd name="connsiteY82" fmla="*/ 891476 h 949076"/>
              <a:gd name="connsiteX83" fmla="*/ 4396621 w 4532858"/>
              <a:gd name="connsiteY83" fmla="*/ 949076 h 949076"/>
              <a:gd name="connsiteX84" fmla="*/ 4396621 w 4532858"/>
              <a:gd name="connsiteY84" fmla="*/ 924426 h 949076"/>
              <a:gd name="connsiteX85" fmla="*/ 3948637 w 4532858"/>
              <a:gd name="connsiteY85" fmla="*/ 924426 h 949076"/>
              <a:gd name="connsiteX86" fmla="*/ 3875794 w 4532858"/>
              <a:gd name="connsiteY86" fmla="*/ 862509 h 949076"/>
              <a:gd name="connsiteX87" fmla="*/ 0 w 4532858"/>
              <a:gd name="connsiteY87" fmla="*/ 128091 h 949076"/>
              <a:gd name="connsiteX88" fmla="*/ 94696 w 4532858"/>
              <a:gd name="connsiteY88" fmla="*/ 128091 h 949076"/>
              <a:gd name="connsiteX89" fmla="*/ 94696 w 4532858"/>
              <a:gd name="connsiteY89" fmla="*/ 295631 h 949076"/>
              <a:gd name="connsiteX90" fmla="*/ 127475 w 4532858"/>
              <a:gd name="connsiteY90" fmla="*/ 295631 h 949076"/>
              <a:gd name="connsiteX91" fmla="*/ 127475 w 4532858"/>
              <a:gd name="connsiteY91" fmla="*/ 128091 h 949076"/>
              <a:gd name="connsiteX92" fmla="*/ 265877 w 4532858"/>
              <a:gd name="connsiteY92" fmla="*/ 128091 h 949076"/>
              <a:gd name="connsiteX93" fmla="*/ 265877 w 4532858"/>
              <a:gd name="connsiteY93" fmla="*/ 295631 h 949076"/>
              <a:gd name="connsiteX94" fmla="*/ 280445 w 4532858"/>
              <a:gd name="connsiteY94" fmla="*/ 295631 h 949076"/>
              <a:gd name="connsiteX95" fmla="*/ 280445 w 4532858"/>
              <a:gd name="connsiteY95" fmla="*/ 364831 h 949076"/>
              <a:gd name="connsiteX96" fmla="*/ 265877 w 4532858"/>
              <a:gd name="connsiteY96" fmla="*/ 364831 h 949076"/>
              <a:gd name="connsiteX97" fmla="*/ 265877 w 4532858"/>
              <a:gd name="connsiteY97" fmla="*/ 820100 h 949076"/>
              <a:gd name="connsiteX98" fmla="*/ 127475 w 4532858"/>
              <a:gd name="connsiteY98" fmla="*/ 820100 h 949076"/>
              <a:gd name="connsiteX99" fmla="*/ 127475 w 4532858"/>
              <a:gd name="connsiteY99" fmla="*/ 364831 h 949076"/>
              <a:gd name="connsiteX100" fmla="*/ 94696 w 4532858"/>
              <a:gd name="connsiteY100" fmla="*/ 364831 h 949076"/>
              <a:gd name="connsiteX101" fmla="*/ 94696 w 4532858"/>
              <a:gd name="connsiteY101" fmla="*/ 707193 h 949076"/>
              <a:gd name="connsiteX102" fmla="*/ 36422 w 4532858"/>
              <a:gd name="connsiteY102" fmla="*/ 758183 h 949076"/>
              <a:gd name="connsiteX103" fmla="*/ 0 w 4532858"/>
              <a:gd name="connsiteY103" fmla="*/ 758183 h 949076"/>
              <a:gd name="connsiteX104" fmla="*/ 1957930 w 4532858"/>
              <a:gd name="connsiteY104" fmla="*/ 105623 h 949076"/>
              <a:gd name="connsiteX105" fmla="*/ 1957930 w 4532858"/>
              <a:gd name="connsiteY105" fmla="*/ 174824 h 949076"/>
              <a:gd name="connsiteX106" fmla="*/ 2413199 w 4532858"/>
              <a:gd name="connsiteY106" fmla="*/ 174824 h 949076"/>
              <a:gd name="connsiteX107" fmla="*/ 2445978 w 4532858"/>
              <a:gd name="connsiteY107" fmla="*/ 142045 h 949076"/>
              <a:gd name="connsiteX108" fmla="*/ 2445978 w 4532858"/>
              <a:gd name="connsiteY108" fmla="*/ 105623 h 949076"/>
              <a:gd name="connsiteX109" fmla="*/ 3142675 w 4532858"/>
              <a:gd name="connsiteY109" fmla="*/ 103790 h 949076"/>
              <a:gd name="connsiteX110" fmla="*/ 3142675 w 4532858"/>
              <a:gd name="connsiteY110" fmla="*/ 175927 h 949076"/>
              <a:gd name="connsiteX111" fmla="*/ 3335709 w 4532858"/>
              <a:gd name="connsiteY111" fmla="*/ 175927 h 949076"/>
              <a:gd name="connsiteX112" fmla="*/ 3372131 w 4532858"/>
              <a:gd name="connsiteY112" fmla="*/ 139505 h 949076"/>
              <a:gd name="connsiteX113" fmla="*/ 3372131 w 4532858"/>
              <a:gd name="connsiteY113" fmla="*/ 103790 h 949076"/>
              <a:gd name="connsiteX114" fmla="*/ 2103616 w 4532858"/>
              <a:gd name="connsiteY114" fmla="*/ 0 h 949076"/>
              <a:gd name="connsiteX115" fmla="*/ 2278440 w 4532858"/>
              <a:gd name="connsiteY115" fmla="*/ 0 h 949076"/>
              <a:gd name="connsiteX116" fmla="*/ 2287638 w 4532858"/>
              <a:gd name="connsiteY116" fmla="*/ 30661 h 949076"/>
              <a:gd name="connsiteX117" fmla="*/ 3510532 w 4532858"/>
              <a:gd name="connsiteY117" fmla="*/ 30661 h 949076"/>
              <a:gd name="connsiteX118" fmla="*/ 3510532 w 4532858"/>
              <a:gd name="connsiteY118" fmla="*/ 103790 h 949076"/>
              <a:gd name="connsiteX119" fmla="*/ 3510532 w 4532858"/>
              <a:gd name="connsiteY119" fmla="*/ 175927 h 949076"/>
              <a:gd name="connsiteX120" fmla="*/ 3437689 w 4532858"/>
              <a:gd name="connsiteY120" fmla="*/ 245128 h 949076"/>
              <a:gd name="connsiteX121" fmla="*/ 3004273 w 4532858"/>
              <a:gd name="connsiteY121" fmla="*/ 245128 h 949076"/>
              <a:gd name="connsiteX122" fmla="*/ 3004273 w 4532858"/>
              <a:gd name="connsiteY122" fmla="*/ 103790 h 949076"/>
              <a:gd name="connsiteX123" fmla="*/ 2964209 w 4532858"/>
              <a:gd name="connsiteY123" fmla="*/ 103790 h 949076"/>
              <a:gd name="connsiteX124" fmla="*/ 2964209 w 4532858"/>
              <a:gd name="connsiteY124" fmla="*/ 128578 h 949076"/>
              <a:gd name="connsiteX125" fmla="*/ 2986062 w 4532858"/>
              <a:gd name="connsiteY125" fmla="*/ 128578 h 949076"/>
              <a:gd name="connsiteX126" fmla="*/ 2986062 w 4532858"/>
              <a:gd name="connsiteY126" fmla="*/ 197779 h 949076"/>
              <a:gd name="connsiteX127" fmla="*/ 2964209 w 4532858"/>
              <a:gd name="connsiteY127" fmla="*/ 197779 h 949076"/>
              <a:gd name="connsiteX128" fmla="*/ 2964209 w 4532858"/>
              <a:gd name="connsiteY128" fmla="*/ 230559 h 949076"/>
              <a:gd name="connsiteX129" fmla="*/ 2986062 w 4532858"/>
              <a:gd name="connsiteY129" fmla="*/ 230559 h 949076"/>
              <a:gd name="connsiteX130" fmla="*/ 2986062 w 4532858"/>
              <a:gd name="connsiteY130" fmla="*/ 299760 h 949076"/>
              <a:gd name="connsiteX131" fmla="*/ 2964209 w 4532858"/>
              <a:gd name="connsiteY131" fmla="*/ 299760 h 949076"/>
              <a:gd name="connsiteX132" fmla="*/ 2964209 w 4532858"/>
              <a:gd name="connsiteY132" fmla="*/ 725891 h 949076"/>
              <a:gd name="connsiteX133" fmla="*/ 2814881 w 4532858"/>
              <a:gd name="connsiteY133" fmla="*/ 725891 h 949076"/>
              <a:gd name="connsiteX134" fmla="*/ 2814881 w 4532858"/>
              <a:gd name="connsiteY134" fmla="*/ 299760 h 949076"/>
              <a:gd name="connsiteX135" fmla="*/ 2803955 w 4532858"/>
              <a:gd name="connsiteY135" fmla="*/ 299760 h 949076"/>
              <a:gd name="connsiteX136" fmla="*/ 2785744 w 4532858"/>
              <a:gd name="connsiteY136" fmla="*/ 325254 h 949076"/>
              <a:gd name="connsiteX137" fmla="*/ 2785744 w 4532858"/>
              <a:gd name="connsiteY137" fmla="*/ 725891 h 949076"/>
              <a:gd name="connsiteX138" fmla="*/ 2672838 w 4532858"/>
              <a:gd name="connsiteY138" fmla="*/ 725891 h 949076"/>
              <a:gd name="connsiteX139" fmla="*/ 2672838 w 4532858"/>
              <a:gd name="connsiteY139" fmla="*/ 299760 h 949076"/>
              <a:gd name="connsiteX140" fmla="*/ 2742039 w 4532858"/>
              <a:gd name="connsiteY140" fmla="*/ 230559 h 949076"/>
              <a:gd name="connsiteX141" fmla="*/ 2814881 w 4532858"/>
              <a:gd name="connsiteY141" fmla="*/ 230559 h 949076"/>
              <a:gd name="connsiteX142" fmla="*/ 2814881 w 4532858"/>
              <a:gd name="connsiteY142" fmla="*/ 197779 h 949076"/>
              <a:gd name="connsiteX143" fmla="*/ 2672838 w 4532858"/>
              <a:gd name="connsiteY143" fmla="*/ 197779 h 949076"/>
              <a:gd name="connsiteX144" fmla="*/ 2672838 w 4532858"/>
              <a:gd name="connsiteY144" fmla="*/ 128578 h 949076"/>
              <a:gd name="connsiteX145" fmla="*/ 2814881 w 4532858"/>
              <a:gd name="connsiteY145" fmla="*/ 128578 h 949076"/>
              <a:gd name="connsiteX146" fmla="*/ 2814881 w 4532858"/>
              <a:gd name="connsiteY146" fmla="*/ 103790 h 949076"/>
              <a:gd name="connsiteX147" fmla="*/ 2620802 w 4532858"/>
              <a:gd name="connsiteY147" fmla="*/ 103790 h 949076"/>
              <a:gd name="connsiteX148" fmla="*/ 2620802 w 4532858"/>
              <a:gd name="connsiteY148" fmla="*/ 174824 h 949076"/>
              <a:gd name="connsiteX149" fmla="*/ 2551601 w 4532858"/>
              <a:gd name="connsiteY149" fmla="*/ 244025 h 949076"/>
              <a:gd name="connsiteX150" fmla="*/ 1957930 w 4532858"/>
              <a:gd name="connsiteY150" fmla="*/ 244025 h 949076"/>
              <a:gd name="connsiteX151" fmla="*/ 1957930 w 4532858"/>
              <a:gd name="connsiteY151" fmla="*/ 624998 h 949076"/>
              <a:gd name="connsiteX152" fmla="*/ 1979782 w 4532858"/>
              <a:gd name="connsiteY152" fmla="*/ 624998 h 949076"/>
              <a:gd name="connsiteX153" fmla="*/ 1979782 w 4532858"/>
              <a:gd name="connsiteY153" fmla="*/ 280446 h 949076"/>
              <a:gd name="connsiteX154" fmla="*/ 2620801 w 4532858"/>
              <a:gd name="connsiteY154" fmla="*/ 280446 h 949076"/>
              <a:gd name="connsiteX155" fmla="*/ 2620801 w 4532858"/>
              <a:gd name="connsiteY155" fmla="*/ 630093 h 949076"/>
              <a:gd name="connsiteX156" fmla="*/ 2551600 w 4532858"/>
              <a:gd name="connsiteY156" fmla="*/ 692010 h 949076"/>
              <a:gd name="connsiteX157" fmla="*/ 1979782 w 4532858"/>
              <a:gd name="connsiteY157" fmla="*/ 692010 h 949076"/>
              <a:gd name="connsiteX158" fmla="*/ 1979782 w 4532858"/>
              <a:gd name="connsiteY158" fmla="*/ 689835 h 949076"/>
              <a:gd name="connsiteX159" fmla="*/ 1916211 w 4532858"/>
              <a:gd name="connsiteY159" fmla="*/ 689835 h 949076"/>
              <a:gd name="connsiteX160" fmla="*/ 1888730 w 4532858"/>
              <a:gd name="connsiteY160" fmla="*/ 692010 h 949076"/>
              <a:gd name="connsiteX161" fmla="*/ 1783107 w 4532858"/>
              <a:gd name="connsiteY161" fmla="*/ 692010 h 949076"/>
              <a:gd name="connsiteX162" fmla="*/ 1783107 w 4532858"/>
              <a:gd name="connsiteY162" fmla="*/ 689835 h 949076"/>
              <a:gd name="connsiteX163" fmla="*/ 1680531 w 4532858"/>
              <a:gd name="connsiteY163" fmla="*/ 689835 h 949076"/>
              <a:gd name="connsiteX164" fmla="*/ 1661868 w 4532858"/>
              <a:gd name="connsiteY164" fmla="*/ 691581 h 949076"/>
              <a:gd name="connsiteX165" fmla="*/ 893374 w 4532858"/>
              <a:gd name="connsiteY165" fmla="*/ 691581 h 949076"/>
              <a:gd name="connsiteX166" fmla="*/ 893374 w 4532858"/>
              <a:gd name="connsiteY166" fmla="*/ 440717 h 949076"/>
              <a:gd name="connsiteX167" fmla="*/ 841337 w 4532858"/>
              <a:gd name="connsiteY167" fmla="*/ 440717 h 949076"/>
              <a:gd name="connsiteX168" fmla="*/ 841337 w 4532858"/>
              <a:gd name="connsiteY168" fmla="*/ 441317 h 949076"/>
              <a:gd name="connsiteX169" fmla="*/ 746641 w 4532858"/>
              <a:gd name="connsiteY169" fmla="*/ 441317 h 949076"/>
              <a:gd name="connsiteX170" fmla="*/ 837695 w 4532858"/>
              <a:gd name="connsiteY170" fmla="*/ 820100 h 949076"/>
              <a:gd name="connsiteX171" fmla="*/ 681083 w 4532858"/>
              <a:gd name="connsiteY171" fmla="*/ 820100 h 949076"/>
              <a:gd name="connsiteX172" fmla="*/ 590029 w 4532858"/>
              <a:gd name="connsiteY172" fmla="*/ 441317 h 949076"/>
              <a:gd name="connsiteX173" fmla="*/ 539038 w 4532858"/>
              <a:gd name="connsiteY173" fmla="*/ 441317 h 949076"/>
              <a:gd name="connsiteX174" fmla="*/ 473480 w 4532858"/>
              <a:gd name="connsiteY174" fmla="*/ 820100 h 949076"/>
              <a:gd name="connsiteX175" fmla="*/ 298657 w 4532858"/>
              <a:gd name="connsiteY175" fmla="*/ 820100 h 949076"/>
              <a:gd name="connsiteX176" fmla="*/ 364216 w 4532858"/>
              <a:gd name="connsiteY176" fmla="*/ 441317 h 949076"/>
              <a:gd name="connsiteX177" fmla="*/ 298657 w 4532858"/>
              <a:gd name="connsiteY177" fmla="*/ 441317 h 949076"/>
              <a:gd name="connsiteX178" fmla="*/ 298657 w 4532858"/>
              <a:gd name="connsiteY178" fmla="*/ 440717 h 949076"/>
              <a:gd name="connsiteX179" fmla="*/ 298657 w 4532858"/>
              <a:gd name="connsiteY179" fmla="*/ 372116 h 949076"/>
              <a:gd name="connsiteX180" fmla="*/ 298657 w 4532858"/>
              <a:gd name="connsiteY180" fmla="*/ 371611 h 949076"/>
              <a:gd name="connsiteX181" fmla="*/ 375235 w 4532858"/>
              <a:gd name="connsiteY181" fmla="*/ 371611 h 949076"/>
              <a:gd name="connsiteX182" fmla="*/ 400637 w 4532858"/>
              <a:gd name="connsiteY182" fmla="*/ 233714 h 949076"/>
              <a:gd name="connsiteX183" fmla="*/ 298657 w 4532858"/>
              <a:gd name="connsiteY183" fmla="*/ 233714 h 949076"/>
              <a:gd name="connsiteX184" fmla="*/ 298657 w 4532858"/>
              <a:gd name="connsiteY184" fmla="*/ 164513 h 949076"/>
              <a:gd name="connsiteX185" fmla="*/ 411564 w 4532858"/>
              <a:gd name="connsiteY185" fmla="*/ 164513 h 949076"/>
              <a:gd name="connsiteX186" fmla="*/ 415205 w 4532858"/>
              <a:gd name="connsiteY186" fmla="*/ 128091 h 949076"/>
              <a:gd name="connsiteX187" fmla="*/ 590029 w 4532858"/>
              <a:gd name="connsiteY187" fmla="*/ 128091 h 949076"/>
              <a:gd name="connsiteX188" fmla="*/ 586386 w 4532858"/>
              <a:gd name="connsiteY188" fmla="*/ 164513 h 949076"/>
              <a:gd name="connsiteX189" fmla="*/ 753925 w 4532858"/>
              <a:gd name="connsiteY189" fmla="*/ 164513 h 949076"/>
              <a:gd name="connsiteX190" fmla="*/ 823126 w 4532858"/>
              <a:gd name="connsiteY190" fmla="*/ 233714 h 949076"/>
              <a:gd name="connsiteX191" fmla="*/ 823126 w 4532858"/>
              <a:gd name="connsiteY191" fmla="*/ 371611 h 949076"/>
              <a:gd name="connsiteX192" fmla="*/ 995354 w 4532858"/>
              <a:gd name="connsiteY192" fmla="*/ 371611 h 949076"/>
              <a:gd name="connsiteX193" fmla="*/ 995354 w 4532858"/>
              <a:gd name="connsiteY193" fmla="*/ 236311 h 949076"/>
              <a:gd name="connsiteX194" fmla="*/ 1173819 w 4532858"/>
              <a:gd name="connsiteY194" fmla="*/ 236311 h 949076"/>
              <a:gd name="connsiteX195" fmla="*/ 1173819 w 4532858"/>
              <a:gd name="connsiteY195" fmla="*/ 272733 h 949076"/>
              <a:gd name="connsiteX196" fmla="*/ 1731068 w 4532858"/>
              <a:gd name="connsiteY196" fmla="*/ 272733 h 949076"/>
              <a:gd name="connsiteX197" fmla="*/ 1731068 w 4532858"/>
              <a:gd name="connsiteY197" fmla="*/ 341934 h 949076"/>
              <a:gd name="connsiteX198" fmla="*/ 1173819 w 4532858"/>
              <a:gd name="connsiteY198" fmla="*/ 341934 h 949076"/>
              <a:gd name="connsiteX199" fmla="*/ 1173819 w 4532858"/>
              <a:gd name="connsiteY199" fmla="*/ 371611 h 949076"/>
              <a:gd name="connsiteX200" fmla="*/ 1731069 w 4532858"/>
              <a:gd name="connsiteY200" fmla="*/ 371611 h 949076"/>
              <a:gd name="connsiteX201" fmla="*/ 1731069 w 4532858"/>
              <a:gd name="connsiteY201" fmla="*/ 440717 h 949076"/>
              <a:gd name="connsiteX202" fmla="*/ 1731068 w 4532858"/>
              <a:gd name="connsiteY202" fmla="*/ 440717 h 949076"/>
              <a:gd name="connsiteX203" fmla="*/ 1731068 w 4532858"/>
              <a:gd name="connsiteY203" fmla="*/ 622380 h 949076"/>
              <a:gd name="connsiteX204" fmla="*/ 1730823 w 4532858"/>
              <a:gd name="connsiteY204" fmla="*/ 624998 h 949076"/>
              <a:gd name="connsiteX205" fmla="*/ 1783107 w 4532858"/>
              <a:gd name="connsiteY205" fmla="*/ 624998 h 949076"/>
              <a:gd name="connsiteX206" fmla="*/ 1783107 w 4532858"/>
              <a:gd name="connsiteY206" fmla="*/ 103790 h 949076"/>
              <a:gd name="connsiteX207" fmla="*/ 1783107 w 4532858"/>
              <a:gd name="connsiteY207" fmla="*/ 36422 h 949076"/>
              <a:gd name="connsiteX208" fmla="*/ 1783107 w 4532858"/>
              <a:gd name="connsiteY208" fmla="*/ 30661 h 949076"/>
              <a:gd name="connsiteX209" fmla="*/ 2112814 w 4532858"/>
              <a:gd name="connsiteY209" fmla="*/ 30661 h 94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4532858" h="949076">
                <a:moveTo>
                  <a:pt x="1538035" y="724359"/>
                </a:moveTo>
                <a:lnTo>
                  <a:pt x="1694647" y="724359"/>
                </a:lnTo>
                <a:lnTo>
                  <a:pt x="1731068" y="928320"/>
                </a:lnTo>
                <a:lnTo>
                  <a:pt x="1574456" y="928320"/>
                </a:lnTo>
                <a:close/>
                <a:moveTo>
                  <a:pt x="1337717" y="724359"/>
                </a:moveTo>
                <a:lnTo>
                  <a:pt x="1494329" y="724359"/>
                </a:lnTo>
                <a:lnTo>
                  <a:pt x="1530750" y="928320"/>
                </a:lnTo>
                <a:lnTo>
                  <a:pt x="1370496" y="928320"/>
                </a:lnTo>
                <a:close/>
                <a:moveTo>
                  <a:pt x="1133756" y="724359"/>
                </a:moveTo>
                <a:lnTo>
                  <a:pt x="1290368" y="724359"/>
                </a:lnTo>
                <a:lnTo>
                  <a:pt x="1326790" y="928320"/>
                </a:lnTo>
                <a:lnTo>
                  <a:pt x="1166535" y="928320"/>
                </a:lnTo>
                <a:close/>
                <a:moveTo>
                  <a:pt x="926154" y="724359"/>
                </a:moveTo>
                <a:lnTo>
                  <a:pt x="1082767" y="724359"/>
                </a:lnTo>
                <a:lnTo>
                  <a:pt x="1049988" y="928320"/>
                </a:lnTo>
                <a:lnTo>
                  <a:pt x="893375" y="928320"/>
                </a:lnTo>
                <a:close/>
                <a:moveTo>
                  <a:pt x="1068197" y="443914"/>
                </a:moveTo>
                <a:lnTo>
                  <a:pt x="1068197" y="622380"/>
                </a:lnTo>
                <a:lnTo>
                  <a:pt x="1523466" y="622380"/>
                </a:lnTo>
                <a:cubicBezTo>
                  <a:pt x="1550175" y="627236"/>
                  <a:pt x="1561101" y="613881"/>
                  <a:pt x="1556245" y="582316"/>
                </a:cubicBezTo>
                <a:lnTo>
                  <a:pt x="1556245" y="443914"/>
                </a:lnTo>
                <a:close/>
                <a:moveTo>
                  <a:pt x="2154606" y="349647"/>
                </a:moveTo>
                <a:lnTo>
                  <a:pt x="2154606" y="624998"/>
                </a:lnTo>
                <a:lnTo>
                  <a:pt x="2439523" y="624998"/>
                </a:lnTo>
                <a:lnTo>
                  <a:pt x="2441425" y="624630"/>
                </a:lnTo>
                <a:cubicBezTo>
                  <a:pt x="2446888" y="618560"/>
                  <a:pt x="2448405" y="608240"/>
                  <a:pt x="2445977" y="593672"/>
                </a:cubicBezTo>
                <a:lnTo>
                  <a:pt x="2445977" y="349647"/>
                </a:lnTo>
                <a:close/>
                <a:moveTo>
                  <a:pt x="3686403" y="301618"/>
                </a:moveTo>
                <a:lnTo>
                  <a:pt x="3686403" y="663020"/>
                </a:lnTo>
                <a:lnTo>
                  <a:pt x="3719182" y="663020"/>
                </a:lnTo>
                <a:lnTo>
                  <a:pt x="3719182" y="301618"/>
                </a:lnTo>
                <a:close/>
                <a:moveTo>
                  <a:pt x="4196303" y="301617"/>
                </a:moveTo>
                <a:lnTo>
                  <a:pt x="4196303" y="582063"/>
                </a:lnTo>
                <a:lnTo>
                  <a:pt x="4232725" y="582063"/>
                </a:lnTo>
                <a:cubicBezTo>
                  <a:pt x="4254578" y="586920"/>
                  <a:pt x="4263076" y="578421"/>
                  <a:pt x="4258220" y="556568"/>
                </a:cubicBezTo>
                <a:lnTo>
                  <a:pt x="4258220" y="301617"/>
                </a:lnTo>
                <a:close/>
                <a:moveTo>
                  <a:pt x="4028764" y="301617"/>
                </a:moveTo>
                <a:lnTo>
                  <a:pt x="4028764" y="582063"/>
                </a:lnTo>
                <a:lnTo>
                  <a:pt x="4087039" y="582063"/>
                </a:lnTo>
                <a:lnTo>
                  <a:pt x="4087039" y="301617"/>
                </a:lnTo>
                <a:close/>
                <a:moveTo>
                  <a:pt x="657636" y="233429"/>
                </a:moveTo>
                <a:cubicBezTo>
                  <a:pt x="654752" y="233315"/>
                  <a:pt x="651642" y="233410"/>
                  <a:pt x="648303" y="233714"/>
                </a:cubicBezTo>
                <a:lnTo>
                  <a:pt x="571818" y="233714"/>
                </a:lnTo>
                <a:lnTo>
                  <a:pt x="550045" y="371611"/>
                </a:lnTo>
                <a:lnTo>
                  <a:pt x="684725" y="371611"/>
                </a:lnTo>
                <a:lnTo>
                  <a:pt x="684725" y="266493"/>
                </a:lnTo>
                <a:cubicBezTo>
                  <a:pt x="686849" y="245247"/>
                  <a:pt x="677820" y="234226"/>
                  <a:pt x="657636" y="233429"/>
                </a:cubicBezTo>
                <a:close/>
                <a:moveTo>
                  <a:pt x="3562570" y="232417"/>
                </a:moveTo>
                <a:lnTo>
                  <a:pt x="3843015" y="232417"/>
                </a:lnTo>
                <a:lnTo>
                  <a:pt x="3843015" y="663020"/>
                </a:lnTo>
                <a:lnTo>
                  <a:pt x="3843242" y="663020"/>
                </a:lnTo>
                <a:lnTo>
                  <a:pt x="3843242" y="725891"/>
                </a:lnTo>
                <a:lnTo>
                  <a:pt x="3510532" y="725891"/>
                </a:lnTo>
                <a:lnTo>
                  <a:pt x="2996989" y="725891"/>
                </a:lnTo>
                <a:lnTo>
                  <a:pt x="2996989" y="663974"/>
                </a:lnTo>
                <a:lnTo>
                  <a:pt x="2996989" y="663020"/>
                </a:lnTo>
                <a:lnTo>
                  <a:pt x="3171812" y="663020"/>
                </a:lnTo>
                <a:lnTo>
                  <a:pt x="3171812" y="489151"/>
                </a:lnTo>
                <a:lnTo>
                  <a:pt x="2996989" y="489151"/>
                </a:lnTo>
                <a:lnTo>
                  <a:pt x="2996989" y="419950"/>
                </a:lnTo>
                <a:lnTo>
                  <a:pt x="3171812" y="419950"/>
                </a:lnTo>
                <a:lnTo>
                  <a:pt x="3171812" y="350749"/>
                </a:lnTo>
                <a:lnTo>
                  <a:pt x="2996989" y="350749"/>
                </a:lnTo>
                <a:lnTo>
                  <a:pt x="2996989" y="277906"/>
                </a:lnTo>
                <a:lnTo>
                  <a:pt x="3510532" y="277906"/>
                </a:lnTo>
                <a:lnTo>
                  <a:pt x="3510532" y="350749"/>
                </a:lnTo>
                <a:lnTo>
                  <a:pt x="3361205" y="350749"/>
                </a:lnTo>
                <a:lnTo>
                  <a:pt x="3361205" y="419950"/>
                </a:lnTo>
                <a:lnTo>
                  <a:pt x="3510532" y="419950"/>
                </a:lnTo>
                <a:lnTo>
                  <a:pt x="3510532" y="489151"/>
                </a:lnTo>
                <a:lnTo>
                  <a:pt x="3361205" y="489151"/>
                </a:lnTo>
                <a:lnTo>
                  <a:pt x="3361205" y="663020"/>
                </a:lnTo>
                <a:lnTo>
                  <a:pt x="3562570" y="663020"/>
                </a:lnTo>
                <a:close/>
                <a:moveTo>
                  <a:pt x="3875794" y="232416"/>
                </a:moveTo>
                <a:lnTo>
                  <a:pt x="4400264" y="232416"/>
                </a:lnTo>
                <a:lnTo>
                  <a:pt x="4400264" y="582063"/>
                </a:lnTo>
                <a:cubicBezTo>
                  <a:pt x="4405120" y="633054"/>
                  <a:pt x="4383267" y="656120"/>
                  <a:pt x="4334705" y="651264"/>
                </a:cubicBezTo>
                <a:lnTo>
                  <a:pt x="4028764" y="651264"/>
                </a:lnTo>
                <a:lnTo>
                  <a:pt x="4028764" y="826088"/>
                </a:lnTo>
                <a:cubicBezTo>
                  <a:pt x="4023908" y="852797"/>
                  <a:pt x="4036049" y="864938"/>
                  <a:pt x="4065186" y="862509"/>
                </a:cubicBezTo>
                <a:lnTo>
                  <a:pt x="4396621" y="862509"/>
                </a:lnTo>
                <a:lnTo>
                  <a:pt x="4396621" y="833876"/>
                </a:lnTo>
                <a:lnTo>
                  <a:pt x="4532858" y="891476"/>
                </a:lnTo>
                <a:lnTo>
                  <a:pt x="4396621" y="949076"/>
                </a:lnTo>
                <a:lnTo>
                  <a:pt x="4396621" y="924426"/>
                </a:lnTo>
                <a:lnTo>
                  <a:pt x="3948637" y="924426"/>
                </a:lnTo>
                <a:cubicBezTo>
                  <a:pt x="3897647" y="926854"/>
                  <a:pt x="3873366" y="906215"/>
                  <a:pt x="3875794" y="862509"/>
                </a:cubicBezTo>
                <a:close/>
                <a:moveTo>
                  <a:pt x="0" y="128091"/>
                </a:moveTo>
                <a:lnTo>
                  <a:pt x="94696" y="128091"/>
                </a:lnTo>
                <a:lnTo>
                  <a:pt x="94696" y="295631"/>
                </a:lnTo>
                <a:lnTo>
                  <a:pt x="127475" y="295631"/>
                </a:lnTo>
                <a:lnTo>
                  <a:pt x="127475" y="128091"/>
                </a:lnTo>
                <a:lnTo>
                  <a:pt x="265877" y="128091"/>
                </a:lnTo>
                <a:lnTo>
                  <a:pt x="265877" y="295631"/>
                </a:lnTo>
                <a:lnTo>
                  <a:pt x="280445" y="295631"/>
                </a:lnTo>
                <a:lnTo>
                  <a:pt x="280445" y="364831"/>
                </a:lnTo>
                <a:lnTo>
                  <a:pt x="265877" y="364831"/>
                </a:lnTo>
                <a:lnTo>
                  <a:pt x="265877" y="820100"/>
                </a:lnTo>
                <a:lnTo>
                  <a:pt x="127475" y="820100"/>
                </a:lnTo>
                <a:lnTo>
                  <a:pt x="127475" y="364831"/>
                </a:lnTo>
                <a:lnTo>
                  <a:pt x="94696" y="364831"/>
                </a:lnTo>
                <a:lnTo>
                  <a:pt x="94696" y="707193"/>
                </a:lnTo>
                <a:cubicBezTo>
                  <a:pt x="97124" y="743615"/>
                  <a:pt x="77699" y="760612"/>
                  <a:pt x="36422" y="758183"/>
                </a:cubicBezTo>
                <a:lnTo>
                  <a:pt x="0" y="758183"/>
                </a:lnTo>
                <a:close/>
                <a:moveTo>
                  <a:pt x="1957930" y="105623"/>
                </a:moveTo>
                <a:lnTo>
                  <a:pt x="1957930" y="174824"/>
                </a:lnTo>
                <a:lnTo>
                  <a:pt x="2413199" y="174824"/>
                </a:lnTo>
                <a:cubicBezTo>
                  <a:pt x="2439908" y="179680"/>
                  <a:pt x="2450834" y="168754"/>
                  <a:pt x="2445978" y="142045"/>
                </a:cubicBezTo>
                <a:lnTo>
                  <a:pt x="2445978" y="105623"/>
                </a:lnTo>
                <a:close/>
                <a:moveTo>
                  <a:pt x="3142675" y="103790"/>
                </a:moveTo>
                <a:lnTo>
                  <a:pt x="3142675" y="175927"/>
                </a:lnTo>
                <a:lnTo>
                  <a:pt x="3335709" y="175927"/>
                </a:lnTo>
                <a:cubicBezTo>
                  <a:pt x="3362418" y="178355"/>
                  <a:pt x="3374559" y="166214"/>
                  <a:pt x="3372131" y="139505"/>
                </a:cubicBezTo>
                <a:lnTo>
                  <a:pt x="3372131" y="103790"/>
                </a:lnTo>
                <a:close/>
                <a:moveTo>
                  <a:pt x="2103616" y="0"/>
                </a:moveTo>
                <a:lnTo>
                  <a:pt x="2278440" y="0"/>
                </a:lnTo>
                <a:lnTo>
                  <a:pt x="2287638" y="30661"/>
                </a:lnTo>
                <a:lnTo>
                  <a:pt x="3510532" y="30661"/>
                </a:lnTo>
                <a:lnTo>
                  <a:pt x="3510532" y="103790"/>
                </a:lnTo>
                <a:lnTo>
                  <a:pt x="3510532" y="175927"/>
                </a:lnTo>
                <a:cubicBezTo>
                  <a:pt x="3515388" y="224489"/>
                  <a:pt x="3491107" y="247556"/>
                  <a:pt x="3437689" y="245128"/>
                </a:cubicBezTo>
                <a:lnTo>
                  <a:pt x="3004273" y="245128"/>
                </a:lnTo>
                <a:lnTo>
                  <a:pt x="3004273" y="103790"/>
                </a:lnTo>
                <a:lnTo>
                  <a:pt x="2964209" y="103790"/>
                </a:lnTo>
                <a:lnTo>
                  <a:pt x="2964209" y="128578"/>
                </a:lnTo>
                <a:lnTo>
                  <a:pt x="2986062" y="128578"/>
                </a:lnTo>
                <a:lnTo>
                  <a:pt x="2986062" y="197779"/>
                </a:lnTo>
                <a:lnTo>
                  <a:pt x="2964209" y="197779"/>
                </a:lnTo>
                <a:lnTo>
                  <a:pt x="2964209" y="230559"/>
                </a:lnTo>
                <a:lnTo>
                  <a:pt x="2986062" y="230559"/>
                </a:lnTo>
                <a:lnTo>
                  <a:pt x="2986062" y="299760"/>
                </a:lnTo>
                <a:lnTo>
                  <a:pt x="2964209" y="299760"/>
                </a:lnTo>
                <a:lnTo>
                  <a:pt x="2964209" y="725891"/>
                </a:lnTo>
                <a:lnTo>
                  <a:pt x="2814881" y="725891"/>
                </a:lnTo>
                <a:lnTo>
                  <a:pt x="2814881" y="299760"/>
                </a:lnTo>
                <a:lnTo>
                  <a:pt x="2803955" y="299760"/>
                </a:lnTo>
                <a:cubicBezTo>
                  <a:pt x="2791815" y="299760"/>
                  <a:pt x="2785744" y="308258"/>
                  <a:pt x="2785744" y="325254"/>
                </a:cubicBezTo>
                <a:lnTo>
                  <a:pt x="2785744" y="725891"/>
                </a:lnTo>
                <a:lnTo>
                  <a:pt x="2672838" y="725891"/>
                </a:lnTo>
                <a:lnTo>
                  <a:pt x="2672838" y="299760"/>
                </a:lnTo>
                <a:cubicBezTo>
                  <a:pt x="2667982" y="246341"/>
                  <a:pt x="2691048" y="223275"/>
                  <a:pt x="2742039" y="230559"/>
                </a:cubicBezTo>
                <a:lnTo>
                  <a:pt x="2814881" y="230559"/>
                </a:lnTo>
                <a:lnTo>
                  <a:pt x="2814881" y="197779"/>
                </a:lnTo>
                <a:lnTo>
                  <a:pt x="2672838" y="197779"/>
                </a:lnTo>
                <a:lnTo>
                  <a:pt x="2672838" y="128578"/>
                </a:lnTo>
                <a:lnTo>
                  <a:pt x="2814881" y="128578"/>
                </a:lnTo>
                <a:lnTo>
                  <a:pt x="2814881" y="103790"/>
                </a:lnTo>
                <a:lnTo>
                  <a:pt x="2620802" y="103790"/>
                </a:lnTo>
                <a:lnTo>
                  <a:pt x="2620802" y="174824"/>
                </a:lnTo>
                <a:cubicBezTo>
                  <a:pt x="2623230" y="223386"/>
                  <a:pt x="2600163" y="246453"/>
                  <a:pt x="2551601" y="244025"/>
                </a:cubicBezTo>
                <a:lnTo>
                  <a:pt x="1957930" y="244025"/>
                </a:lnTo>
                <a:lnTo>
                  <a:pt x="1957930" y="624998"/>
                </a:lnTo>
                <a:lnTo>
                  <a:pt x="1979782" y="624998"/>
                </a:lnTo>
                <a:lnTo>
                  <a:pt x="1979782" y="280446"/>
                </a:lnTo>
                <a:lnTo>
                  <a:pt x="2620801" y="280446"/>
                </a:lnTo>
                <a:lnTo>
                  <a:pt x="2620801" y="630093"/>
                </a:lnTo>
                <a:cubicBezTo>
                  <a:pt x="2623229" y="673799"/>
                  <a:pt x="2600162" y="694438"/>
                  <a:pt x="2551600" y="692010"/>
                </a:cubicBezTo>
                <a:lnTo>
                  <a:pt x="1979782" y="692010"/>
                </a:lnTo>
                <a:lnTo>
                  <a:pt x="1979782" y="689835"/>
                </a:lnTo>
                <a:lnTo>
                  <a:pt x="1916211" y="689835"/>
                </a:lnTo>
                <a:lnTo>
                  <a:pt x="1888730" y="692010"/>
                </a:lnTo>
                <a:lnTo>
                  <a:pt x="1783107" y="692010"/>
                </a:lnTo>
                <a:lnTo>
                  <a:pt x="1783107" y="689835"/>
                </a:lnTo>
                <a:lnTo>
                  <a:pt x="1680531" y="689835"/>
                </a:lnTo>
                <a:lnTo>
                  <a:pt x="1661868" y="691581"/>
                </a:lnTo>
                <a:lnTo>
                  <a:pt x="893374" y="691581"/>
                </a:lnTo>
                <a:lnTo>
                  <a:pt x="893374" y="440717"/>
                </a:lnTo>
                <a:lnTo>
                  <a:pt x="841337" y="440717"/>
                </a:lnTo>
                <a:lnTo>
                  <a:pt x="841337" y="441317"/>
                </a:lnTo>
                <a:lnTo>
                  <a:pt x="746641" y="441317"/>
                </a:lnTo>
                <a:lnTo>
                  <a:pt x="837695" y="820100"/>
                </a:lnTo>
                <a:lnTo>
                  <a:pt x="681083" y="820100"/>
                </a:lnTo>
                <a:lnTo>
                  <a:pt x="590029" y="441317"/>
                </a:lnTo>
                <a:lnTo>
                  <a:pt x="539038" y="441317"/>
                </a:lnTo>
                <a:lnTo>
                  <a:pt x="473480" y="820100"/>
                </a:lnTo>
                <a:lnTo>
                  <a:pt x="298657" y="820100"/>
                </a:lnTo>
                <a:lnTo>
                  <a:pt x="364216" y="441317"/>
                </a:lnTo>
                <a:lnTo>
                  <a:pt x="298657" y="441317"/>
                </a:lnTo>
                <a:lnTo>
                  <a:pt x="298657" y="440717"/>
                </a:lnTo>
                <a:lnTo>
                  <a:pt x="298657" y="372116"/>
                </a:lnTo>
                <a:lnTo>
                  <a:pt x="298657" y="371611"/>
                </a:lnTo>
                <a:lnTo>
                  <a:pt x="375235" y="371611"/>
                </a:lnTo>
                <a:lnTo>
                  <a:pt x="400637" y="233714"/>
                </a:lnTo>
                <a:lnTo>
                  <a:pt x="298657" y="233714"/>
                </a:lnTo>
                <a:lnTo>
                  <a:pt x="298657" y="164513"/>
                </a:lnTo>
                <a:lnTo>
                  <a:pt x="411564" y="164513"/>
                </a:lnTo>
                <a:lnTo>
                  <a:pt x="415205" y="128091"/>
                </a:lnTo>
                <a:lnTo>
                  <a:pt x="590029" y="128091"/>
                </a:lnTo>
                <a:lnTo>
                  <a:pt x="586386" y="164513"/>
                </a:lnTo>
                <a:lnTo>
                  <a:pt x="753925" y="164513"/>
                </a:lnTo>
                <a:cubicBezTo>
                  <a:pt x="804916" y="159657"/>
                  <a:pt x="827982" y="182724"/>
                  <a:pt x="823126" y="233714"/>
                </a:cubicBezTo>
                <a:lnTo>
                  <a:pt x="823126" y="371611"/>
                </a:lnTo>
                <a:lnTo>
                  <a:pt x="995354" y="371611"/>
                </a:lnTo>
                <a:lnTo>
                  <a:pt x="995354" y="236311"/>
                </a:lnTo>
                <a:lnTo>
                  <a:pt x="1173819" y="236311"/>
                </a:lnTo>
                <a:lnTo>
                  <a:pt x="1173819" y="272733"/>
                </a:lnTo>
                <a:lnTo>
                  <a:pt x="1731068" y="272733"/>
                </a:lnTo>
                <a:lnTo>
                  <a:pt x="1731068" y="341934"/>
                </a:lnTo>
                <a:lnTo>
                  <a:pt x="1173819" y="341934"/>
                </a:lnTo>
                <a:lnTo>
                  <a:pt x="1173819" y="371611"/>
                </a:lnTo>
                <a:lnTo>
                  <a:pt x="1731069" y="371611"/>
                </a:lnTo>
                <a:lnTo>
                  <a:pt x="1731069" y="440717"/>
                </a:lnTo>
                <a:lnTo>
                  <a:pt x="1731068" y="440717"/>
                </a:lnTo>
                <a:lnTo>
                  <a:pt x="1731068" y="622380"/>
                </a:lnTo>
                <a:lnTo>
                  <a:pt x="1730823" y="624998"/>
                </a:lnTo>
                <a:lnTo>
                  <a:pt x="1783107" y="624998"/>
                </a:lnTo>
                <a:lnTo>
                  <a:pt x="1783107" y="103790"/>
                </a:lnTo>
                <a:lnTo>
                  <a:pt x="1783107" y="36422"/>
                </a:lnTo>
                <a:lnTo>
                  <a:pt x="1783107" y="30661"/>
                </a:lnTo>
                <a:lnTo>
                  <a:pt x="2112814" y="30661"/>
                </a:lnTo>
                <a:close/>
              </a:path>
            </a:pathLst>
          </a:custGeom>
          <a:solidFill>
            <a:srgbClr val="DEA900"/>
          </a:solidFill>
          <a:ln w="19050">
            <a:solidFill>
              <a:schemeClr val="bg1"/>
            </a:solidFill>
          </a:ln>
          <a:effectLst>
            <a:glow rad="50800">
              <a:schemeClr val="accent3">
                <a:satMod val="175000"/>
                <a:alpha val="42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5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8" grpId="0" animBg="1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伟大的ppt\锐普\P神之战\启程\找图\25hau0058rf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C5FFD8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88"/>
          <a:stretch/>
        </p:blipFill>
        <p:spPr bwMode="auto">
          <a:xfrm>
            <a:off x="0" y="4097"/>
            <a:ext cx="7308016" cy="516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6984268" y="0"/>
            <a:ext cx="2159732" cy="5164478"/>
          </a:xfrm>
          <a:prstGeom prst="rect">
            <a:avLst/>
          </a:prstGeom>
          <a:solidFill>
            <a:srgbClr val="17A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2698921">
            <a:off x="6789264" y="2355726"/>
            <a:ext cx="432048" cy="432048"/>
          </a:xfrm>
          <a:prstGeom prst="rtTriangle">
            <a:avLst/>
          </a:prstGeom>
          <a:solidFill>
            <a:srgbClr val="17AD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280722" y="1779662"/>
            <a:ext cx="615553" cy="28803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亲朋好友相聚日</a:t>
            </a:r>
            <a:endParaRPr lang="zh-CN" altLang="en-US" sz="2800" dirty="0">
              <a:solidFill>
                <a:schemeClr val="bg1"/>
              </a:solidFill>
              <a:latin typeface="造字工房悦黑体验版细长体" pitchFamily="50" charset="-122"/>
              <a:ea typeface="造字工房悦黑体验版细长体" pitchFamily="50" charset="-122"/>
              <a:cs typeface="经典综艺体简" pitchFamily="49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279352"/>
              </p:ext>
            </p:extLst>
          </p:nvPr>
        </p:nvGraphicFramePr>
        <p:xfrm>
          <a:off x="8076288" y="1992872"/>
          <a:ext cx="720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7988608" y="448460"/>
            <a:ext cx="923330" cy="226730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bg1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rPr>
              <a:t>自</a:t>
            </a:r>
            <a:r>
              <a:rPr lang="zh-CN" altLang="en-US" sz="4800" dirty="0">
                <a:solidFill>
                  <a:schemeClr val="bg1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rPr>
              <a:t>驾欢</a:t>
            </a:r>
          </a:p>
        </p:txBody>
      </p:sp>
      <p:grpSp>
        <p:nvGrpSpPr>
          <p:cNvPr id="85" name="组合 84"/>
          <p:cNvGrpSpPr/>
          <p:nvPr/>
        </p:nvGrpSpPr>
        <p:grpSpPr>
          <a:xfrm rot="3145840">
            <a:off x="7843005" y="4211757"/>
            <a:ext cx="224904" cy="329438"/>
            <a:chOff x="10623289" y="2877643"/>
            <a:chExt cx="877330" cy="1285098"/>
          </a:xfrm>
        </p:grpSpPr>
        <p:sp>
          <p:nvSpPr>
            <p:cNvPr id="86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 rot="2208292">
            <a:off x="7866462" y="3648029"/>
            <a:ext cx="217508" cy="309370"/>
            <a:chOff x="9728642" y="3575798"/>
            <a:chExt cx="848501" cy="1206842"/>
          </a:xfrm>
        </p:grpSpPr>
        <p:sp>
          <p:nvSpPr>
            <p:cNvPr id="94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 rot="1321744">
            <a:off x="8289967" y="3400291"/>
            <a:ext cx="224904" cy="329438"/>
            <a:chOff x="10623289" y="2877643"/>
            <a:chExt cx="877330" cy="1285098"/>
          </a:xfrm>
        </p:grpSpPr>
        <p:sp>
          <p:nvSpPr>
            <p:cNvPr id="103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 rot="1700623">
            <a:off x="8113041" y="2886415"/>
            <a:ext cx="217512" cy="309374"/>
            <a:chOff x="9728642" y="3575798"/>
            <a:chExt cx="848501" cy="1206842"/>
          </a:xfrm>
        </p:grpSpPr>
        <p:sp>
          <p:nvSpPr>
            <p:cNvPr id="111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71250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254000">
            <a:solidFill>
              <a:srgbClr val="17AD5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7624" y="120097"/>
            <a:ext cx="1449772" cy="2246642"/>
            <a:chOff x="1187624" y="120097"/>
            <a:chExt cx="1449772" cy="2246642"/>
          </a:xfrm>
        </p:grpSpPr>
        <p:sp>
          <p:nvSpPr>
            <p:cNvPr id="8" name="矩形 7"/>
            <p:cNvSpPr/>
            <p:nvPr/>
          </p:nvSpPr>
          <p:spPr>
            <a:xfrm rot="19635758">
              <a:off x="1714066" y="120097"/>
              <a:ext cx="923330" cy="2088232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sz="4800" b="1" dirty="0" smtClean="0">
                  <a:solidFill>
                    <a:srgbClr val="17AD54"/>
                  </a:solidFill>
                  <a:latin typeface="方正特雅宋简" pitchFamily="2" charset="-122"/>
                  <a:ea typeface="方正特雅宋简" pitchFamily="2" charset="-122"/>
                  <a:cs typeface="经典综艺体简" pitchFamily="49" charset="-122"/>
                </a:rPr>
                <a:t>自</a:t>
              </a:r>
              <a:r>
                <a:rPr lang="zh-CN" altLang="en-US" sz="4800" b="1" dirty="0">
                  <a:solidFill>
                    <a:srgbClr val="17AD54"/>
                  </a:solidFill>
                  <a:latin typeface="方正特雅宋简" pitchFamily="2" charset="-122"/>
                  <a:ea typeface="方正特雅宋简" pitchFamily="2" charset="-122"/>
                  <a:cs typeface="经典综艺体简" pitchFamily="49" charset="-122"/>
                </a:rPr>
                <a:t>驾欢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187624" y="483518"/>
              <a:ext cx="1197657" cy="1883221"/>
            </a:xfrm>
            <a:prstGeom prst="line">
              <a:avLst/>
            </a:prstGeom>
            <a:ln w="19050">
              <a:solidFill>
                <a:srgbClr val="17AD54"/>
              </a:solidFill>
              <a:prstDash val="sysDot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792070" y="1191282"/>
            <a:ext cx="4704366" cy="307777"/>
            <a:chOff x="3792070" y="1191282"/>
            <a:chExt cx="4704366" cy="307777"/>
          </a:xfrm>
        </p:grpSpPr>
        <p:sp>
          <p:nvSpPr>
            <p:cNvPr id="25" name="圆角矩形 24"/>
            <p:cNvSpPr/>
            <p:nvPr/>
          </p:nvSpPr>
          <p:spPr>
            <a:xfrm>
              <a:off x="4040355" y="1192170"/>
              <a:ext cx="4312065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17AD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11960" y="1191282"/>
              <a:ext cx="4284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17AD54"/>
                  </a:solidFill>
                  <a:latin typeface="微软雅黑" pitchFamily="34" charset="-122"/>
                  <a:ea typeface="微软雅黑" pitchFamily="34" charset="-122"/>
                </a:rPr>
                <a:t>参考目的地：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（武汉出发）婺源、柴埠溪、宜昌、薄刀锋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3792070" y="1199617"/>
              <a:ext cx="291104" cy="291106"/>
              <a:chOff x="3660126" y="1242918"/>
              <a:chExt cx="410975" cy="410976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3660126" y="1242918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17A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Freeform 63"/>
              <p:cNvSpPr>
                <a:spLocks noChangeAspect="1"/>
              </p:cNvSpPr>
              <p:nvPr/>
            </p:nvSpPr>
            <p:spPr bwMode="auto">
              <a:xfrm>
                <a:off x="3767880" y="1346661"/>
                <a:ext cx="195467" cy="239736"/>
              </a:xfrm>
              <a:custGeom>
                <a:avLst/>
                <a:gdLst>
                  <a:gd name="T0" fmla="*/ 144 w 144"/>
                  <a:gd name="T1" fmla="*/ 2 h 176"/>
                  <a:gd name="T2" fmla="*/ 139 w 144"/>
                  <a:gd name="T3" fmla="*/ 4 h 176"/>
                  <a:gd name="T4" fmla="*/ 102 w 144"/>
                  <a:gd name="T5" fmla="*/ 9 h 176"/>
                  <a:gd name="T6" fmla="*/ 68 w 144"/>
                  <a:gd name="T7" fmla="*/ 5 h 176"/>
                  <a:gd name="T8" fmla="*/ 35 w 144"/>
                  <a:gd name="T9" fmla="*/ 0 h 176"/>
                  <a:gd name="T10" fmla="*/ 2 w 144"/>
                  <a:gd name="T11" fmla="*/ 6 h 176"/>
                  <a:gd name="T12" fmla="*/ 0 w 144"/>
                  <a:gd name="T13" fmla="*/ 7 h 176"/>
                  <a:gd name="T14" fmla="*/ 0 w 144"/>
                  <a:gd name="T15" fmla="*/ 8 h 176"/>
                  <a:gd name="T16" fmla="*/ 0 w 144"/>
                  <a:gd name="T17" fmla="*/ 98 h 176"/>
                  <a:gd name="T18" fmla="*/ 0 w 144"/>
                  <a:gd name="T19" fmla="*/ 176 h 176"/>
                  <a:gd name="T20" fmla="*/ 8 w 144"/>
                  <a:gd name="T21" fmla="*/ 176 h 176"/>
                  <a:gd name="T22" fmla="*/ 8 w 144"/>
                  <a:gd name="T23" fmla="*/ 100 h 176"/>
                  <a:gd name="T24" fmla="*/ 35 w 144"/>
                  <a:gd name="T25" fmla="*/ 96 h 176"/>
                  <a:gd name="T26" fmla="*/ 67 w 144"/>
                  <a:gd name="T27" fmla="*/ 101 h 176"/>
                  <a:gd name="T28" fmla="*/ 102 w 144"/>
                  <a:gd name="T29" fmla="*/ 105 h 176"/>
                  <a:gd name="T30" fmla="*/ 142 w 144"/>
                  <a:gd name="T31" fmla="*/ 100 h 176"/>
                  <a:gd name="T32" fmla="*/ 144 w 144"/>
                  <a:gd name="T33" fmla="*/ 99 h 176"/>
                  <a:gd name="T34" fmla="*/ 144 w 144"/>
                  <a:gd name="T35" fmla="*/ 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76">
                    <a:moveTo>
                      <a:pt x="144" y="2"/>
                    </a:moveTo>
                    <a:cubicBezTo>
                      <a:pt x="139" y="4"/>
                      <a:pt x="139" y="4"/>
                      <a:pt x="139" y="4"/>
                    </a:cubicBezTo>
                    <a:cubicBezTo>
                      <a:pt x="139" y="4"/>
                      <a:pt x="125" y="9"/>
                      <a:pt x="102" y="9"/>
                    </a:cubicBezTo>
                    <a:cubicBezTo>
                      <a:pt x="90" y="9"/>
                      <a:pt x="79" y="7"/>
                      <a:pt x="68" y="5"/>
                    </a:cubicBezTo>
                    <a:cubicBezTo>
                      <a:pt x="58" y="2"/>
                      <a:pt x="46" y="0"/>
                      <a:pt x="35" y="0"/>
                    </a:cubicBezTo>
                    <a:cubicBezTo>
                      <a:pt x="11" y="0"/>
                      <a:pt x="3" y="5"/>
                      <a:pt x="2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12" y="98"/>
                      <a:pt x="19" y="96"/>
                      <a:pt x="35" y="96"/>
                    </a:cubicBezTo>
                    <a:cubicBezTo>
                      <a:pt x="46" y="96"/>
                      <a:pt x="56" y="98"/>
                      <a:pt x="67" y="101"/>
                    </a:cubicBezTo>
                    <a:cubicBezTo>
                      <a:pt x="78" y="103"/>
                      <a:pt x="89" y="105"/>
                      <a:pt x="102" y="105"/>
                    </a:cubicBezTo>
                    <a:cubicBezTo>
                      <a:pt x="126" y="105"/>
                      <a:pt x="141" y="100"/>
                      <a:pt x="142" y="100"/>
                    </a:cubicBezTo>
                    <a:cubicBezTo>
                      <a:pt x="144" y="99"/>
                      <a:pt x="144" y="99"/>
                      <a:pt x="144" y="99"/>
                    </a:cubicBezTo>
                    <a:lnTo>
                      <a:pt x="14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3792070" y="697801"/>
            <a:ext cx="4020290" cy="307777"/>
            <a:chOff x="3792070" y="697801"/>
            <a:chExt cx="4020290" cy="307777"/>
          </a:xfrm>
        </p:grpSpPr>
        <p:sp>
          <p:nvSpPr>
            <p:cNvPr id="21" name="圆角矩形 20"/>
            <p:cNvSpPr/>
            <p:nvPr/>
          </p:nvSpPr>
          <p:spPr>
            <a:xfrm>
              <a:off x="4040355" y="698689"/>
              <a:ext cx="2835901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17AD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11960" y="697801"/>
              <a:ext cx="3600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17AD54"/>
                  </a:solidFill>
                  <a:latin typeface="微软雅黑" pitchFamily="34" charset="-122"/>
                  <a:ea typeface="微软雅黑" pitchFamily="34" charset="-122"/>
                </a:rPr>
                <a:t>推荐人群：</a:t>
              </a:r>
              <a:r>
                <a:rPr lang="en-US" altLang="zh-CN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20-35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岁青年群体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3792070" y="706136"/>
              <a:ext cx="291104" cy="291106"/>
              <a:chOff x="3660126" y="526566"/>
              <a:chExt cx="410975" cy="410976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660126" y="526566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17A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Freeform 14"/>
              <p:cNvSpPr>
                <a:spLocks noChangeAspect="1" noEditPoints="1"/>
              </p:cNvSpPr>
              <p:nvPr/>
            </p:nvSpPr>
            <p:spPr bwMode="auto">
              <a:xfrm>
                <a:off x="3720060" y="586500"/>
                <a:ext cx="291107" cy="291108"/>
              </a:xfrm>
              <a:custGeom>
                <a:avLst/>
                <a:gdLst>
                  <a:gd name="T0" fmla="*/ 96 w 192"/>
                  <a:gd name="T1" fmla="*/ 0 h 192"/>
                  <a:gd name="T2" fmla="*/ 0 w 192"/>
                  <a:gd name="T3" fmla="*/ 96 h 192"/>
                  <a:gd name="T4" fmla="*/ 96 w 192"/>
                  <a:gd name="T5" fmla="*/ 192 h 192"/>
                  <a:gd name="T6" fmla="*/ 192 w 192"/>
                  <a:gd name="T7" fmla="*/ 96 h 192"/>
                  <a:gd name="T8" fmla="*/ 96 w 192"/>
                  <a:gd name="T9" fmla="*/ 0 h 192"/>
                  <a:gd name="T10" fmla="*/ 164 w 192"/>
                  <a:gd name="T11" fmla="*/ 152 h 192"/>
                  <a:gd name="T12" fmla="*/ 122 w 192"/>
                  <a:gd name="T13" fmla="*/ 137 h 192"/>
                  <a:gd name="T14" fmla="*/ 121 w 192"/>
                  <a:gd name="T15" fmla="*/ 133 h 192"/>
                  <a:gd name="T16" fmla="*/ 124 w 192"/>
                  <a:gd name="T17" fmla="*/ 122 h 192"/>
                  <a:gd name="T18" fmla="*/ 128 w 192"/>
                  <a:gd name="T19" fmla="*/ 107 h 192"/>
                  <a:gd name="T20" fmla="*/ 134 w 192"/>
                  <a:gd name="T21" fmla="*/ 92 h 192"/>
                  <a:gd name="T22" fmla="*/ 134 w 192"/>
                  <a:gd name="T23" fmla="*/ 79 h 192"/>
                  <a:gd name="T24" fmla="*/ 134 w 192"/>
                  <a:gd name="T25" fmla="*/ 78 h 192"/>
                  <a:gd name="T26" fmla="*/ 135 w 192"/>
                  <a:gd name="T27" fmla="*/ 60 h 192"/>
                  <a:gd name="T28" fmla="*/ 128 w 192"/>
                  <a:gd name="T29" fmla="*/ 37 h 192"/>
                  <a:gd name="T30" fmla="*/ 101 w 192"/>
                  <a:gd name="T31" fmla="*/ 24 h 192"/>
                  <a:gd name="T32" fmla="*/ 93 w 192"/>
                  <a:gd name="T33" fmla="*/ 24 h 192"/>
                  <a:gd name="T34" fmla="*/ 66 w 192"/>
                  <a:gd name="T35" fmla="*/ 37 h 192"/>
                  <a:gd name="T36" fmla="*/ 59 w 192"/>
                  <a:gd name="T37" fmla="*/ 60 h 192"/>
                  <a:gd name="T38" fmla="*/ 61 w 192"/>
                  <a:gd name="T39" fmla="*/ 78 h 192"/>
                  <a:gd name="T40" fmla="*/ 60 w 192"/>
                  <a:gd name="T41" fmla="*/ 79 h 192"/>
                  <a:gd name="T42" fmla="*/ 60 w 192"/>
                  <a:gd name="T43" fmla="*/ 92 h 192"/>
                  <a:gd name="T44" fmla="*/ 67 w 192"/>
                  <a:gd name="T45" fmla="*/ 107 h 192"/>
                  <a:gd name="T46" fmla="*/ 71 w 192"/>
                  <a:gd name="T47" fmla="*/ 122 h 192"/>
                  <a:gd name="T48" fmla="*/ 73 w 192"/>
                  <a:gd name="T49" fmla="*/ 133 h 192"/>
                  <a:gd name="T50" fmla="*/ 71 w 192"/>
                  <a:gd name="T51" fmla="*/ 138 h 192"/>
                  <a:gd name="T52" fmla="*/ 29 w 192"/>
                  <a:gd name="T53" fmla="*/ 153 h 192"/>
                  <a:gd name="T54" fmla="*/ 8 w 192"/>
                  <a:gd name="T55" fmla="*/ 96 h 192"/>
                  <a:gd name="T56" fmla="*/ 96 w 192"/>
                  <a:gd name="T57" fmla="*/ 8 h 192"/>
                  <a:gd name="T58" fmla="*/ 184 w 192"/>
                  <a:gd name="T59" fmla="*/ 96 h 192"/>
                  <a:gd name="T60" fmla="*/ 164 w 192"/>
                  <a:gd name="T61" fmla="*/ 15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2" h="192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9"/>
                      <a:pt x="43" y="192"/>
                      <a:pt x="96" y="192"/>
                    </a:cubicBezTo>
                    <a:cubicBezTo>
                      <a:pt x="149" y="192"/>
                      <a:pt x="192" y="149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64" y="152"/>
                    </a:moveTo>
                    <a:cubicBezTo>
                      <a:pt x="155" y="148"/>
                      <a:pt x="135" y="141"/>
                      <a:pt x="122" y="137"/>
                    </a:cubicBezTo>
                    <a:cubicBezTo>
                      <a:pt x="121" y="137"/>
                      <a:pt x="121" y="137"/>
                      <a:pt x="121" y="133"/>
                    </a:cubicBezTo>
                    <a:cubicBezTo>
                      <a:pt x="121" y="129"/>
                      <a:pt x="122" y="125"/>
                      <a:pt x="124" y="122"/>
                    </a:cubicBezTo>
                    <a:cubicBezTo>
                      <a:pt x="125" y="118"/>
                      <a:pt x="127" y="112"/>
                      <a:pt x="128" y="107"/>
                    </a:cubicBezTo>
                    <a:cubicBezTo>
                      <a:pt x="130" y="105"/>
                      <a:pt x="132" y="100"/>
                      <a:pt x="134" y="92"/>
                    </a:cubicBezTo>
                    <a:cubicBezTo>
                      <a:pt x="136" y="85"/>
                      <a:pt x="135" y="82"/>
                      <a:pt x="134" y="79"/>
                    </a:cubicBezTo>
                    <a:cubicBezTo>
                      <a:pt x="134" y="79"/>
                      <a:pt x="134" y="79"/>
                      <a:pt x="134" y="78"/>
                    </a:cubicBezTo>
                    <a:cubicBezTo>
                      <a:pt x="133" y="77"/>
                      <a:pt x="134" y="68"/>
                      <a:pt x="135" y="60"/>
                    </a:cubicBezTo>
                    <a:cubicBezTo>
                      <a:pt x="136" y="56"/>
                      <a:pt x="135" y="45"/>
                      <a:pt x="128" y="37"/>
                    </a:cubicBezTo>
                    <a:cubicBezTo>
                      <a:pt x="124" y="31"/>
                      <a:pt x="116" y="25"/>
                      <a:pt x="101" y="24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79" y="25"/>
                      <a:pt x="70" y="31"/>
                      <a:pt x="66" y="37"/>
                    </a:cubicBezTo>
                    <a:cubicBezTo>
                      <a:pt x="60" y="45"/>
                      <a:pt x="58" y="56"/>
                      <a:pt x="59" y="60"/>
                    </a:cubicBezTo>
                    <a:cubicBezTo>
                      <a:pt x="61" y="68"/>
                      <a:pt x="61" y="77"/>
                      <a:pt x="61" y="78"/>
                    </a:cubicBezTo>
                    <a:cubicBezTo>
                      <a:pt x="61" y="79"/>
                      <a:pt x="61" y="79"/>
                      <a:pt x="60" y="79"/>
                    </a:cubicBezTo>
                    <a:cubicBezTo>
                      <a:pt x="60" y="82"/>
                      <a:pt x="59" y="85"/>
                      <a:pt x="60" y="92"/>
                    </a:cubicBezTo>
                    <a:cubicBezTo>
                      <a:pt x="62" y="100"/>
                      <a:pt x="65" y="105"/>
                      <a:pt x="67" y="107"/>
                    </a:cubicBezTo>
                    <a:cubicBezTo>
                      <a:pt x="67" y="112"/>
                      <a:pt x="69" y="118"/>
                      <a:pt x="71" y="122"/>
                    </a:cubicBezTo>
                    <a:cubicBezTo>
                      <a:pt x="72" y="124"/>
                      <a:pt x="73" y="128"/>
                      <a:pt x="73" y="133"/>
                    </a:cubicBezTo>
                    <a:cubicBezTo>
                      <a:pt x="73" y="137"/>
                      <a:pt x="72" y="137"/>
                      <a:pt x="71" y="138"/>
                    </a:cubicBezTo>
                    <a:cubicBezTo>
                      <a:pt x="58" y="142"/>
                      <a:pt x="37" y="149"/>
                      <a:pt x="29" y="153"/>
                    </a:cubicBezTo>
                    <a:cubicBezTo>
                      <a:pt x="16" y="137"/>
                      <a:pt x="8" y="117"/>
                      <a:pt x="8" y="96"/>
                    </a:cubicBezTo>
                    <a:cubicBezTo>
                      <a:pt x="8" y="47"/>
                      <a:pt x="48" y="8"/>
                      <a:pt x="96" y="8"/>
                    </a:cubicBezTo>
                    <a:cubicBezTo>
                      <a:pt x="145" y="8"/>
                      <a:pt x="184" y="47"/>
                      <a:pt x="184" y="96"/>
                    </a:cubicBezTo>
                    <a:cubicBezTo>
                      <a:pt x="184" y="117"/>
                      <a:pt x="177" y="137"/>
                      <a:pt x="164" y="1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792069" y="1685813"/>
            <a:ext cx="3012179" cy="307777"/>
            <a:chOff x="3792069" y="1685813"/>
            <a:chExt cx="3012179" cy="307777"/>
          </a:xfrm>
        </p:grpSpPr>
        <p:sp>
          <p:nvSpPr>
            <p:cNvPr id="32" name="圆角矩形 31"/>
            <p:cNvSpPr/>
            <p:nvPr/>
          </p:nvSpPr>
          <p:spPr>
            <a:xfrm>
              <a:off x="4040355" y="1686701"/>
              <a:ext cx="2439858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17AD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3792069" y="1694148"/>
              <a:ext cx="291104" cy="291106"/>
              <a:chOff x="3660125" y="1918632"/>
              <a:chExt cx="410975" cy="410976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3660125" y="1918632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17AD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3737893" y="1995690"/>
                <a:ext cx="255440" cy="256860"/>
                <a:chOff x="5205322" y="3307090"/>
                <a:chExt cx="571500" cy="574675"/>
              </a:xfrm>
              <a:solidFill>
                <a:schemeClr val="bg1"/>
              </a:solidFill>
            </p:grpSpPr>
            <p:sp>
              <p:nvSpPr>
                <p:cNvPr id="35" name="Freeform 38"/>
                <p:cNvSpPr>
                  <a:spLocks/>
                </p:cNvSpPr>
                <p:nvPr/>
              </p:nvSpPr>
              <p:spPr bwMode="auto">
                <a:xfrm>
                  <a:off x="5205322" y="3491240"/>
                  <a:ext cx="150813" cy="390525"/>
                </a:xfrm>
                <a:custGeom>
                  <a:avLst/>
                  <a:gdLst>
                    <a:gd name="T0" fmla="*/ 0 w 95"/>
                    <a:gd name="T1" fmla="*/ 132 h 246"/>
                    <a:gd name="T2" fmla="*/ 57 w 95"/>
                    <a:gd name="T3" fmla="*/ 132 h 246"/>
                    <a:gd name="T4" fmla="*/ 57 w 95"/>
                    <a:gd name="T5" fmla="*/ 246 h 246"/>
                    <a:gd name="T6" fmla="*/ 76 w 95"/>
                    <a:gd name="T7" fmla="*/ 246 h 246"/>
                    <a:gd name="T8" fmla="*/ 76 w 95"/>
                    <a:gd name="T9" fmla="*/ 132 h 246"/>
                    <a:gd name="T10" fmla="*/ 95 w 95"/>
                    <a:gd name="T11" fmla="*/ 132 h 246"/>
                    <a:gd name="T12" fmla="*/ 95 w 95"/>
                    <a:gd name="T13" fmla="*/ 0 h 246"/>
                    <a:gd name="T14" fmla="*/ 0 w 95"/>
                    <a:gd name="T15" fmla="*/ 0 h 246"/>
                    <a:gd name="T16" fmla="*/ 0 w 95"/>
                    <a:gd name="T17" fmla="*/ 132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5" h="246">
                      <a:moveTo>
                        <a:pt x="0" y="132"/>
                      </a:moveTo>
                      <a:lnTo>
                        <a:pt x="57" y="132"/>
                      </a:lnTo>
                      <a:lnTo>
                        <a:pt x="57" y="246"/>
                      </a:lnTo>
                      <a:lnTo>
                        <a:pt x="76" y="246"/>
                      </a:lnTo>
                      <a:lnTo>
                        <a:pt x="76" y="132"/>
                      </a:lnTo>
                      <a:lnTo>
                        <a:pt x="95" y="132"/>
                      </a:lnTo>
                      <a:lnTo>
                        <a:pt x="95" y="0"/>
                      </a:lnTo>
                      <a:lnTo>
                        <a:pt x="0" y="0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39"/>
                <p:cNvSpPr>
                  <a:spLocks/>
                </p:cNvSpPr>
                <p:nvPr/>
              </p:nvSpPr>
              <p:spPr bwMode="auto">
                <a:xfrm>
                  <a:off x="5386297" y="3307090"/>
                  <a:ext cx="390525" cy="571500"/>
                </a:xfrm>
                <a:custGeom>
                  <a:avLst/>
                  <a:gdLst>
                    <a:gd name="T0" fmla="*/ 0 w 246"/>
                    <a:gd name="T1" fmla="*/ 116 h 360"/>
                    <a:gd name="T2" fmla="*/ 0 w 246"/>
                    <a:gd name="T3" fmla="*/ 248 h 360"/>
                    <a:gd name="T4" fmla="*/ 106 w 246"/>
                    <a:gd name="T5" fmla="*/ 248 h 360"/>
                    <a:gd name="T6" fmla="*/ 246 w 246"/>
                    <a:gd name="T7" fmla="*/ 360 h 360"/>
                    <a:gd name="T8" fmla="*/ 246 w 246"/>
                    <a:gd name="T9" fmla="*/ 0 h 360"/>
                    <a:gd name="T10" fmla="*/ 106 w 246"/>
                    <a:gd name="T11" fmla="*/ 116 h 360"/>
                    <a:gd name="T12" fmla="*/ 0 w 246"/>
                    <a:gd name="T13" fmla="*/ 116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6" h="360">
                      <a:moveTo>
                        <a:pt x="0" y="116"/>
                      </a:moveTo>
                      <a:lnTo>
                        <a:pt x="0" y="248"/>
                      </a:lnTo>
                      <a:lnTo>
                        <a:pt x="106" y="248"/>
                      </a:lnTo>
                      <a:lnTo>
                        <a:pt x="246" y="360"/>
                      </a:lnTo>
                      <a:lnTo>
                        <a:pt x="246" y="0"/>
                      </a:lnTo>
                      <a:lnTo>
                        <a:pt x="106" y="116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" name="TextBox 37"/>
            <p:cNvSpPr txBox="1"/>
            <p:nvPr/>
          </p:nvSpPr>
          <p:spPr>
            <a:xfrm>
              <a:off x="4211960" y="1685813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17AD54"/>
                  </a:solidFill>
                  <a:latin typeface="微软雅黑" pitchFamily="34" charset="-122"/>
                  <a:ea typeface="微软雅黑" pitchFamily="34" charset="-122"/>
                </a:rPr>
                <a:t>推荐线路：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宜昌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自驾周末游</a:t>
              </a:r>
            </a:p>
          </p:txBody>
        </p:sp>
      </p:grpSp>
      <p:sp>
        <p:nvSpPr>
          <p:cNvPr id="44" name="任意多边形 43"/>
          <p:cNvSpPr/>
          <p:nvPr/>
        </p:nvSpPr>
        <p:spPr>
          <a:xfrm rot="751165">
            <a:off x="4856169" y="2747058"/>
            <a:ext cx="3028950" cy="1409749"/>
          </a:xfrm>
          <a:custGeom>
            <a:avLst/>
            <a:gdLst>
              <a:gd name="connsiteX0" fmla="*/ 0 w 3028950"/>
              <a:gd name="connsiteY0" fmla="*/ 0 h 1409749"/>
              <a:gd name="connsiteX1" fmla="*/ 1447800 w 3028950"/>
              <a:gd name="connsiteY1" fmla="*/ 1409700 h 1409749"/>
              <a:gd name="connsiteX2" fmla="*/ 3028950 w 3028950"/>
              <a:gd name="connsiteY2" fmla="*/ 57150 h 1409749"/>
              <a:gd name="connsiteX3" fmla="*/ 3028950 w 3028950"/>
              <a:gd name="connsiteY3" fmla="*/ 57150 h 140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8950" h="1409749">
                <a:moveTo>
                  <a:pt x="0" y="0"/>
                </a:moveTo>
                <a:cubicBezTo>
                  <a:pt x="471487" y="700087"/>
                  <a:pt x="942975" y="1400175"/>
                  <a:pt x="1447800" y="1409700"/>
                </a:cubicBezTo>
                <a:cubicBezTo>
                  <a:pt x="1952625" y="1419225"/>
                  <a:pt x="3028950" y="57150"/>
                  <a:pt x="3028950" y="57150"/>
                </a:cubicBezTo>
                <a:lnTo>
                  <a:pt x="3028950" y="57150"/>
                </a:lnTo>
              </a:path>
            </a:pathLst>
          </a:cu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4842163" y="2292219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45" name="组合 44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46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54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2" name="矩形 61"/>
          <p:cNvSpPr/>
          <p:nvPr/>
        </p:nvSpPr>
        <p:spPr>
          <a:xfrm>
            <a:off x="3705516" y="2327453"/>
            <a:ext cx="1221191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D1-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武汉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宜昌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755750" y="3748261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64" name="组合 63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73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66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1" name="矩形 80"/>
          <p:cNvSpPr/>
          <p:nvPr/>
        </p:nvSpPr>
        <p:spPr>
          <a:xfrm>
            <a:off x="4780257" y="3856273"/>
            <a:ext cx="1421448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D2-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宜昌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7761648" y="3053992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83" name="组合 82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92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85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9" name="矩形 98"/>
          <p:cNvSpPr/>
          <p:nvPr/>
        </p:nvSpPr>
        <p:spPr>
          <a:xfrm>
            <a:off x="7219004" y="2342304"/>
            <a:ext cx="1421448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D3-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宜昌</a:t>
            </a: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武汉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5203" y="2333811"/>
            <a:ext cx="3284000" cy="2870542"/>
            <a:chOff x="375203" y="2333811"/>
            <a:chExt cx="3284000" cy="2870542"/>
          </a:xfrm>
        </p:grpSpPr>
        <p:sp>
          <p:nvSpPr>
            <p:cNvPr id="10" name="矩形 9"/>
            <p:cNvSpPr/>
            <p:nvPr/>
          </p:nvSpPr>
          <p:spPr>
            <a:xfrm rot="3361045">
              <a:off x="338121" y="2451226"/>
              <a:ext cx="2847862" cy="2658391"/>
            </a:xfrm>
            <a:prstGeom prst="rect">
              <a:avLst/>
            </a:prstGeom>
            <a:solidFill>
              <a:srgbClr val="17A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1319266544"/>
                </p:ext>
              </p:extLst>
            </p:nvPr>
          </p:nvGraphicFramePr>
          <p:xfrm>
            <a:off x="375203" y="2571750"/>
            <a:ext cx="3284000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1" name="TextBox 100"/>
            <p:cNvSpPr txBox="1"/>
            <p:nvPr/>
          </p:nvSpPr>
          <p:spPr>
            <a:xfrm rot="19620000">
              <a:off x="707748" y="2333811"/>
              <a:ext cx="1562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自驾游特征雷达图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Freeform 11"/>
            <p:cNvSpPr>
              <a:spLocks noChangeAspect="1" noEditPoints="1"/>
            </p:cNvSpPr>
            <p:nvPr/>
          </p:nvSpPr>
          <p:spPr bwMode="auto">
            <a:xfrm>
              <a:off x="804737" y="2800393"/>
              <a:ext cx="169036" cy="180000"/>
            </a:xfrm>
            <a:custGeom>
              <a:avLst/>
              <a:gdLst>
                <a:gd name="T0" fmla="*/ 99 w 180"/>
                <a:gd name="T1" fmla="*/ 67 h 192"/>
                <a:gd name="T2" fmla="*/ 87 w 180"/>
                <a:gd name="T3" fmla="*/ 79 h 192"/>
                <a:gd name="T4" fmla="*/ 38 w 180"/>
                <a:gd name="T5" fmla="*/ 30 h 192"/>
                <a:gd name="T6" fmla="*/ 33 w 180"/>
                <a:gd name="T7" fmla="*/ 28 h 192"/>
                <a:gd name="T8" fmla="*/ 25 w 180"/>
                <a:gd name="T9" fmla="*/ 33 h 192"/>
                <a:gd name="T10" fmla="*/ 25 w 180"/>
                <a:gd name="T11" fmla="*/ 35 h 192"/>
                <a:gd name="T12" fmla="*/ 20 w 180"/>
                <a:gd name="T13" fmla="*/ 64 h 192"/>
                <a:gd name="T14" fmla="*/ 43 w 180"/>
                <a:gd name="T15" fmla="*/ 126 h 192"/>
                <a:gd name="T16" fmla="*/ 41 w 180"/>
                <a:gd name="T17" fmla="*/ 128 h 192"/>
                <a:gd name="T18" fmla="*/ 29 w 180"/>
                <a:gd name="T19" fmla="*/ 153 h 192"/>
                <a:gd name="T20" fmla="*/ 1 w 180"/>
                <a:gd name="T21" fmla="*/ 180 h 192"/>
                <a:gd name="T22" fmla="*/ 0 w 180"/>
                <a:gd name="T23" fmla="*/ 184 h 192"/>
                <a:gd name="T24" fmla="*/ 8 w 180"/>
                <a:gd name="T25" fmla="*/ 192 h 192"/>
                <a:gd name="T26" fmla="*/ 72 w 180"/>
                <a:gd name="T27" fmla="*/ 192 h 192"/>
                <a:gd name="T28" fmla="*/ 80 w 180"/>
                <a:gd name="T29" fmla="*/ 184 h 192"/>
                <a:gd name="T30" fmla="*/ 79 w 180"/>
                <a:gd name="T31" fmla="*/ 179 h 192"/>
                <a:gd name="T32" fmla="*/ 50 w 180"/>
                <a:gd name="T33" fmla="*/ 153 h 192"/>
                <a:gd name="T34" fmla="*/ 56 w 180"/>
                <a:gd name="T35" fmla="*/ 142 h 192"/>
                <a:gd name="T36" fmla="*/ 57 w 180"/>
                <a:gd name="T37" fmla="*/ 140 h 192"/>
                <a:gd name="T38" fmla="*/ 116 w 180"/>
                <a:gd name="T39" fmla="*/ 160 h 192"/>
                <a:gd name="T40" fmla="*/ 145 w 180"/>
                <a:gd name="T41" fmla="*/ 156 h 192"/>
                <a:gd name="T42" fmla="*/ 147 w 180"/>
                <a:gd name="T43" fmla="*/ 155 h 192"/>
                <a:gd name="T44" fmla="*/ 152 w 180"/>
                <a:gd name="T45" fmla="*/ 147 h 192"/>
                <a:gd name="T46" fmla="*/ 150 w 180"/>
                <a:gd name="T47" fmla="*/ 142 h 192"/>
                <a:gd name="T48" fmla="*/ 148 w 180"/>
                <a:gd name="T49" fmla="*/ 140 h 192"/>
                <a:gd name="T50" fmla="*/ 101 w 180"/>
                <a:gd name="T51" fmla="*/ 93 h 192"/>
                <a:gd name="T52" fmla="*/ 113 w 180"/>
                <a:gd name="T53" fmla="*/ 81 h 192"/>
                <a:gd name="T54" fmla="*/ 113 w 180"/>
                <a:gd name="T55" fmla="*/ 67 h 192"/>
                <a:gd name="T56" fmla="*/ 99 w 180"/>
                <a:gd name="T57" fmla="*/ 67 h 192"/>
                <a:gd name="T58" fmla="*/ 128 w 180"/>
                <a:gd name="T59" fmla="*/ 74 h 192"/>
                <a:gd name="T60" fmla="*/ 138 w 180"/>
                <a:gd name="T61" fmla="*/ 84 h 192"/>
                <a:gd name="T62" fmla="*/ 148 w 180"/>
                <a:gd name="T63" fmla="*/ 74 h 192"/>
                <a:gd name="T64" fmla="*/ 148 w 180"/>
                <a:gd name="T65" fmla="*/ 72 h 192"/>
                <a:gd name="T66" fmla="*/ 136 w 180"/>
                <a:gd name="T67" fmla="*/ 44 h 192"/>
                <a:gd name="T68" fmla="*/ 108 w 180"/>
                <a:gd name="T69" fmla="*/ 32 h 192"/>
                <a:gd name="T70" fmla="*/ 106 w 180"/>
                <a:gd name="T71" fmla="*/ 32 h 192"/>
                <a:gd name="T72" fmla="*/ 96 w 180"/>
                <a:gd name="T73" fmla="*/ 42 h 192"/>
                <a:gd name="T74" fmla="*/ 106 w 180"/>
                <a:gd name="T75" fmla="*/ 52 h 192"/>
                <a:gd name="T76" fmla="*/ 108 w 180"/>
                <a:gd name="T77" fmla="*/ 52 h 192"/>
                <a:gd name="T78" fmla="*/ 122 w 180"/>
                <a:gd name="T79" fmla="*/ 58 h 192"/>
                <a:gd name="T80" fmla="*/ 128 w 180"/>
                <a:gd name="T81" fmla="*/ 72 h 192"/>
                <a:gd name="T82" fmla="*/ 128 w 180"/>
                <a:gd name="T83" fmla="*/ 74 h 192"/>
                <a:gd name="T84" fmla="*/ 160 w 180"/>
                <a:gd name="T85" fmla="*/ 74 h 192"/>
                <a:gd name="T86" fmla="*/ 170 w 180"/>
                <a:gd name="T87" fmla="*/ 84 h 192"/>
                <a:gd name="T88" fmla="*/ 180 w 180"/>
                <a:gd name="T89" fmla="*/ 74 h 192"/>
                <a:gd name="T90" fmla="*/ 180 w 180"/>
                <a:gd name="T91" fmla="*/ 72 h 192"/>
                <a:gd name="T92" fmla="*/ 158 w 180"/>
                <a:gd name="T93" fmla="*/ 22 h 192"/>
                <a:gd name="T94" fmla="*/ 108 w 180"/>
                <a:gd name="T95" fmla="*/ 0 h 192"/>
                <a:gd name="T96" fmla="*/ 106 w 180"/>
                <a:gd name="T97" fmla="*/ 0 h 192"/>
                <a:gd name="T98" fmla="*/ 96 w 180"/>
                <a:gd name="T99" fmla="*/ 10 h 192"/>
                <a:gd name="T100" fmla="*/ 106 w 180"/>
                <a:gd name="T101" fmla="*/ 20 h 192"/>
                <a:gd name="T102" fmla="*/ 108 w 180"/>
                <a:gd name="T103" fmla="*/ 20 h 192"/>
                <a:gd name="T104" fmla="*/ 144 w 180"/>
                <a:gd name="T105" fmla="*/ 36 h 192"/>
                <a:gd name="T106" fmla="*/ 160 w 180"/>
                <a:gd name="T107" fmla="*/ 72 h 192"/>
                <a:gd name="T108" fmla="*/ 160 w 180"/>
                <a:gd name="T109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0" h="192">
                  <a:moveTo>
                    <a:pt x="99" y="67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29"/>
                    <a:pt x="35" y="28"/>
                    <a:pt x="33" y="28"/>
                  </a:cubicBezTo>
                  <a:cubicBezTo>
                    <a:pt x="29" y="28"/>
                    <a:pt x="26" y="30"/>
                    <a:pt x="25" y="33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2" y="44"/>
                    <a:pt x="20" y="54"/>
                    <a:pt x="20" y="64"/>
                  </a:cubicBezTo>
                  <a:cubicBezTo>
                    <a:pt x="20" y="88"/>
                    <a:pt x="29" y="110"/>
                    <a:pt x="43" y="126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34" y="135"/>
                    <a:pt x="30" y="144"/>
                    <a:pt x="29" y="153"/>
                  </a:cubicBezTo>
                  <a:cubicBezTo>
                    <a:pt x="16" y="157"/>
                    <a:pt x="5" y="167"/>
                    <a:pt x="1" y="180"/>
                  </a:cubicBezTo>
                  <a:cubicBezTo>
                    <a:pt x="1" y="180"/>
                    <a:pt x="0" y="18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ubicBezTo>
                    <a:pt x="72" y="192"/>
                    <a:pt x="72" y="192"/>
                    <a:pt x="72" y="192"/>
                  </a:cubicBezTo>
                  <a:cubicBezTo>
                    <a:pt x="76" y="192"/>
                    <a:pt x="80" y="188"/>
                    <a:pt x="80" y="184"/>
                  </a:cubicBezTo>
                  <a:cubicBezTo>
                    <a:pt x="80" y="181"/>
                    <a:pt x="79" y="179"/>
                    <a:pt x="79" y="179"/>
                  </a:cubicBezTo>
                  <a:cubicBezTo>
                    <a:pt x="74" y="166"/>
                    <a:pt x="63" y="156"/>
                    <a:pt x="50" y="153"/>
                  </a:cubicBezTo>
                  <a:cubicBezTo>
                    <a:pt x="51" y="149"/>
                    <a:pt x="53" y="145"/>
                    <a:pt x="56" y="142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74" y="153"/>
                    <a:pt x="94" y="160"/>
                    <a:pt x="116" y="160"/>
                  </a:cubicBezTo>
                  <a:cubicBezTo>
                    <a:pt x="126" y="160"/>
                    <a:pt x="136" y="158"/>
                    <a:pt x="145" y="156"/>
                  </a:cubicBezTo>
                  <a:cubicBezTo>
                    <a:pt x="145" y="155"/>
                    <a:pt x="147" y="155"/>
                    <a:pt x="147" y="155"/>
                  </a:cubicBezTo>
                  <a:cubicBezTo>
                    <a:pt x="150" y="154"/>
                    <a:pt x="152" y="151"/>
                    <a:pt x="152" y="147"/>
                  </a:cubicBezTo>
                  <a:cubicBezTo>
                    <a:pt x="152" y="145"/>
                    <a:pt x="151" y="143"/>
                    <a:pt x="150" y="142"/>
                  </a:cubicBezTo>
                  <a:cubicBezTo>
                    <a:pt x="148" y="140"/>
                    <a:pt x="148" y="140"/>
                    <a:pt x="148" y="140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7" y="77"/>
                    <a:pt x="117" y="71"/>
                    <a:pt x="113" y="67"/>
                  </a:cubicBezTo>
                  <a:cubicBezTo>
                    <a:pt x="109" y="63"/>
                    <a:pt x="103" y="63"/>
                    <a:pt x="99" y="67"/>
                  </a:cubicBezTo>
                  <a:close/>
                  <a:moveTo>
                    <a:pt x="128" y="74"/>
                  </a:moveTo>
                  <a:cubicBezTo>
                    <a:pt x="128" y="80"/>
                    <a:pt x="132" y="84"/>
                    <a:pt x="138" y="84"/>
                  </a:cubicBezTo>
                  <a:cubicBezTo>
                    <a:pt x="144" y="84"/>
                    <a:pt x="148" y="80"/>
                    <a:pt x="148" y="74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7" y="62"/>
                    <a:pt x="143" y="52"/>
                    <a:pt x="136" y="44"/>
                  </a:cubicBezTo>
                  <a:cubicBezTo>
                    <a:pt x="128" y="37"/>
                    <a:pt x="118" y="33"/>
                    <a:pt x="108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0" y="32"/>
                    <a:pt x="96" y="36"/>
                    <a:pt x="96" y="42"/>
                  </a:cubicBezTo>
                  <a:cubicBezTo>
                    <a:pt x="96" y="48"/>
                    <a:pt x="100" y="52"/>
                    <a:pt x="106" y="52"/>
                  </a:cubicBezTo>
                  <a:cubicBezTo>
                    <a:pt x="107" y="52"/>
                    <a:pt x="108" y="52"/>
                    <a:pt x="108" y="52"/>
                  </a:cubicBezTo>
                  <a:cubicBezTo>
                    <a:pt x="113" y="53"/>
                    <a:pt x="118" y="55"/>
                    <a:pt x="122" y="58"/>
                  </a:cubicBezTo>
                  <a:cubicBezTo>
                    <a:pt x="125" y="62"/>
                    <a:pt x="127" y="67"/>
                    <a:pt x="128" y="72"/>
                  </a:cubicBezTo>
                  <a:cubicBezTo>
                    <a:pt x="128" y="72"/>
                    <a:pt x="128" y="73"/>
                    <a:pt x="128" y="74"/>
                  </a:cubicBezTo>
                  <a:close/>
                  <a:moveTo>
                    <a:pt x="160" y="74"/>
                  </a:moveTo>
                  <a:cubicBezTo>
                    <a:pt x="160" y="80"/>
                    <a:pt x="164" y="84"/>
                    <a:pt x="170" y="84"/>
                  </a:cubicBezTo>
                  <a:cubicBezTo>
                    <a:pt x="176" y="84"/>
                    <a:pt x="180" y="80"/>
                    <a:pt x="180" y="74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79" y="54"/>
                    <a:pt x="172" y="36"/>
                    <a:pt x="158" y="22"/>
                  </a:cubicBezTo>
                  <a:cubicBezTo>
                    <a:pt x="144" y="8"/>
                    <a:pt x="126" y="1"/>
                    <a:pt x="10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0"/>
                    <a:pt x="96" y="4"/>
                    <a:pt x="96" y="10"/>
                  </a:cubicBezTo>
                  <a:cubicBezTo>
                    <a:pt x="96" y="16"/>
                    <a:pt x="100" y="20"/>
                    <a:pt x="106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1" y="21"/>
                    <a:pt x="134" y="26"/>
                    <a:pt x="144" y="36"/>
                  </a:cubicBezTo>
                  <a:cubicBezTo>
                    <a:pt x="154" y="46"/>
                    <a:pt x="159" y="59"/>
                    <a:pt x="160" y="72"/>
                  </a:cubicBezTo>
                  <a:lnTo>
                    <a:pt x="160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886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2" grpId="0"/>
      <p:bldP spid="81" grpId="0"/>
      <p:bldP spid="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伟大的ppt\锐普\P神之战\启程\找图\mf700-01955939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FFCDE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08"/>
          <a:stretch/>
        </p:blipFill>
        <p:spPr bwMode="auto">
          <a:xfrm flipH="1">
            <a:off x="1731092" y="-8545"/>
            <a:ext cx="7412908" cy="516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0" y="-8545"/>
            <a:ext cx="2159732" cy="5164478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96456" y="1790167"/>
            <a:ext cx="615553" cy="28803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执</a:t>
            </a:r>
            <a:r>
              <a:rPr lang="zh-CN" altLang="en-US" sz="2800" dirty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子之手恩爱</a:t>
            </a:r>
            <a:r>
              <a:rPr lang="zh-CN" altLang="en-US" sz="2800" dirty="0" smtClean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日</a:t>
            </a:r>
            <a:endParaRPr lang="zh-CN" altLang="en-US" sz="2800" dirty="0">
              <a:solidFill>
                <a:schemeClr val="bg1"/>
              </a:solidFill>
              <a:latin typeface="造字工房悦黑体验版细长体" pitchFamily="50" charset="-122"/>
              <a:ea typeface="造字工房悦黑体验版细长体" pitchFamily="50" charset="-122"/>
              <a:cs typeface="经典综艺体简" pitchFamily="49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137944"/>
              </p:ext>
            </p:extLst>
          </p:nvPr>
        </p:nvGraphicFramePr>
        <p:xfrm>
          <a:off x="1092020" y="2003377"/>
          <a:ext cx="720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1004340" y="458965"/>
            <a:ext cx="923330" cy="226730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bg1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rPr>
              <a:t>蜜月甜</a:t>
            </a:r>
            <a:endParaRPr lang="zh-CN" altLang="en-US" sz="4800" dirty="0">
              <a:solidFill>
                <a:schemeClr val="bg1"/>
              </a:solidFill>
              <a:latin typeface="方正特雅宋简" pitchFamily="2" charset="-122"/>
              <a:ea typeface="方正特雅宋简" pitchFamily="2" charset="-122"/>
              <a:cs typeface="经典综艺体简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 rot="3145840">
            <a:off x="858737" y="4222262"/>
            <a:ext cx="224904" cy="329438"/>
            <a:chOff x="10623289" y="2877643"/>
            <a:chExt cx="877330" cy="1285098"/>
          </a:xfrm>
        </p:grpSpPr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 rot="2208292">
            <a:off x="882194" y="3658534"/>
            <a:ext cx="217508" cy="309370"/>
            <a:chOff x="9728642" y="3575798"/>
            <a:chExt cx="848501" cy="1206842"/>
          </a:xfrm>
        </p:grpSpPr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rot="1321744">
            <a:off x="1305699" y="3410796"/>
            <a:ext cx="224904" cy="329438"/>
            <a:chOff x="10623289" y="2877643"/>
            <a:chExt cx="877330" cy="1285098"/>
          </a:xfrm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 rot="1700623">
            <a:off x="1128773" y="2896920"/>
            <a:ext cx="217512" cy="309374"/>
            <a:chOff x="9728642" y="3575798"/>
            <a:chExt cx="848501" cy="1206842"/>
          </a:xfrm>
        </p:grpSpPr>
        <p:sp>
          <p:nvSpPr>
            <p:cNvPr id="40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直角三角形 7"/>
          <p:cNvSpPr/>
          <p:nvPr/>
        </p:nvSpPr>
        <p:spPr>
          <a:xfrm rot="18901079" flipH="1">
            <a:off x="1909204" y="2342303"/>
            <a:ext cx="432048" cy="432048"/>
          </a:xfrm>
          <a:prstGeom prst="rtTriangle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6866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254000">
            <a:solidFill>
              <a:srgbClr val="FF6699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" y="1122065"/>
            <a:ext cx="3743323" cy="830997"/>
            <a:chOff x="2" y="1122065"/>
            <a:chExt cx="3743323" cy="830997"/>
          </a:xfrm>
        </p:grpSpPr>
        <p:sp>
          <p:nvSpPr>
            <p:cNvPr id="8" name="矩形 7"/>
            <p:cNvSpPr/>
            <p:nvPr/>
          </p:nvSpPr>
          <p:spPr>
            <a:xfrm>
              <a:off x="1475656" y="1122065"/>
              <a:ext cx="2154329" cy="83099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4800" b="1" dirty="0" smtClean="0">
                  <a:solidFill>
                    <a:srgbClr val="FF6699"/>
                  </a:solidFill>
                  <a:latin typeface="方正特雅宋简" pitchFamily="2" charset="-122"/>
                  <a:ea typeface="方正特雅宋简" pitchFamily="2" charset="-122"/>
                  <a:cs typeface="经典综艺体简" pitchFamily="49" charset="-122"/>
                </a:rPr>
                <a:t>蜜月甜</a:t>
              </a:r>
              <a:endParaRPr lang="zh-CN" altLang="en-US" sz="4800" b="1" dirty="0">
                <a:solidFill>
                  <a:srgbClr val="FF6699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2" y="1923678"/>
              <a:ext cx="3743323" cy="0"/>
            </a:xfrm>
            <a:prstGeom prst="line">
              <a:avLst/>
            </a:prstGeom>
            <a:ln w="19050">
              <a:solidFill>
                <a:srgbClr val="FF6699"/>
              </a:solidFill>
              <a:prstDash val="sysDot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4080102" y="1049007"/>
            <a:ext cx="4704366" cy="307777"/>
            <a:chOff x="4080102" y="1049007"/>
            <a:chExt cx="4704366" cy="307777"/>
          </a:xfrm>
        </p:grpSpPr>
        <p:sp>
          <p:nvSpPr>
            <p:cNvPr id="25" name="圆角矩形 24"/>
            <p:cNvSpPr/>
            <p:nvPr/>
          </p:nvSpPr>
          <p:spPr>
            <a:xfrm>
              <a:off x="4328387" y="1049895"/>
              <a:ext cx="4312065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FF66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99992" y="1049007"/>
              <a:ext cx="4284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FF6699"/>
                  </a:solidFill>
                  <a:latin typeface="微软雅黑" pitchFamily="34" charset="-122"/>
                  <a:ea typeface="微软雅黑" pitchFamily="34" charset="-122"/>
                </a:rPr>
                <a:t>参考目的地：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巴厘岛、马尔代夫、法意瑞、希腊、毛里求斯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080102" y="1057342"/>
              <a:ext cx="291104" cy="291106"/>
              <a:chOff x="3660126" y="1242918"/>
              <a:chExt cx="410975" cy="410976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3660126" y="1242918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Freeform 63"/>
              <p:cNvSpPr>
                <a:spLocks noChangeAspect="1"/>
              </p:cNvSpPr>
              <p:nvPr/>
            </p:nvSpPr>
            <p:spPr bwMode="auto">
              <a:xfrm>
                <a:off x="3767880" y="1346661"/>
                <a:ext cx="195467" cy="239736"/>
              </a:xfrm>
              <a:custGeom>
                <a:avLst/>
                <a:gdLst>
                  <a:gd name="T0" fmla="*/ 144 w 144"/>
                  <a:gd name="T1" fmla="*/ 2 h 176"/>
                  <a:gd name="T2" fmla="*/ 139 w 144"/>
                  <a:gd name="T3" fmla="*/ 4 h 176"/>
                  <a:gd name="T4" fmla="*/ 102 w 144"/>
                  <a:gd name="T5" fmla="*/ 9 h 176"/>
                  <a:gd name="T6" fmla="*/ 68 w 144"/>
                  <a:gd name="T7" fmla="*/ 5 h 176"/>
                  <a:gd name="T8" fmla="*/ 35 w 144"/>
                  <a:gd name="T9" fmla="*/ 0 h 176"/>
                  <a:gd name="T10" fmla="*/ 2 w 144"/>
                  <a:gd name="T11" fmla="*/ 6 h 176"/>
                  <a:gd name="T12" fmla="*/ 0 w 144"/>
                  <a:gd name="T13" fmla="*/ 7 h 176"/>
                  <a:gd name="T14" fmla="*/ 0 w 144"/>
                  <a:gd name="T15" fmla="*/ 8 h 176"/>
                  <a:gd name="T16" fmla="*/ 0 w 144"/>
                  <a:gd name="T17" fmla="*/ 98 h 176"/>
                  <a:gd name="T18" fmla="*/ 0 w 144"/>
                  <a:gd name="T19" fmla="*/ 176 h 176"/>
                  <a:gd name="T20" fmla="*/ 8 w 144"/>
                  <a:gd name="T21" fmla="*/ 176 h 176"/>
                  <a:gd name="T22" fmla="*/ 8 w 144"/>
                  <a:gd name="T23" fmla="*/ 100 h 176"/>
                  <a:gd name="T24" fmla="*/ 35 w 144"/>
                  <a:gd name="T25" fmla="*/ 96 h 176"/>
                  <a:gd name="T26" fmla="*/ 67 w 144"/>
                  <a:gd name="T27" fmla="*/ 101 h 176"/>
                  <a:gd name="T28" fmla="*/ 102 w 144"/>
                  <a:gd name="T29" fmla="*/ 105 h 176"/>
                  <a:gd name="T30" fmla="*/ 142 w 144"/>
                  <a:gd name="T31" fmla="*/ 100 h 176"/>
                  <a:gd name="T32" fmla="*/ 144 w 144"/>
                  <a:gd name="T33" fmla="*/ 99 h 176"/>
                  <a:gd name="T34" fmla="*/ 144 w 144"/>
                  <a:gd name="T35" fmla="*/ 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76">
                    <a:moveTo>
                      <a:pt x="144" y="2"/>
                    </a:moveTo>
                    <a:cubicBezTo>
                      <a:pt x="139" y="4"/>
                      <a:pt x="139" y="4"/>
                      <a:pt x="139" y="4"/>
                    </a:cubicBezTo>
                    <a:cubicBezTo>
                      <a:pt x="139" y="4"/>
                      <a:pt x="125" y="9"/>
                      <a:pt x="102" y="9"/>
                    </a:cubicBezTo>
                    <a:cubicBezTo>
                      <a:pt x="90" y="9"/>
                      <a:pt x="79" y="7"/>
                      <a:pt x="68" y="5"/>
                    </a:cubicBezTo>
                    <a:cubicBezTo>
                      <a:pt x="58" y="2"/>
                      <a:pt x="46" y="0"/>
                      <a:pt x="35" y="0"/>
                    </a:cubicBezTo>
                    <a:cubicBezTo>
                      <a:pt x="11" y="0"/>
                      <a:pt x="3" y="5"/>
                      <a:pt x="2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12" y="98"/>
                      <a:pt x="19" y="96"/>
                      <a:pt x="35" y="96"/>
                    </a:cubicBezTo>
                    <a:cubicBezTo>
                      <a:pt x="46" y="96"/>
                      <a:pt x="56" y="98"/>
                      <a:pt x="67" y="101"/>
                    </a:cubicBezTo>
                    <a:cubicBezTo>
                      <a:pt x="78" y="103"/>
                      <a:pt x="89" y="105"/>
                      <a:pt x="102" y="105"/>
                    </a:cubicBezTo>
                    <a:cubicBezTo>
                      <a:pt x="126" y="105"/>
                      <a:pt x="141" y="100"/>
                      <a:pt x="142" y="100"/>
                    </a:cubicBezTo>
                    <a:cubicBezTo>
                      <a:pt x="144" y="99"/>
                      <a:pt x="144" y="99"/>
                      <a:pt x="144" y="99"/>
                    </a:cubicBezTo>
                    <a:lnTo>
                      <a:pt x="14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080102" y="555526"/>
            <a:ext cx="4020290" cy="307777"/>
            <a:chOff x="4080102" y="555526"/>
            <a:chExt cx="4020290" cy="307777"/>
          </a:xfrm>
        </p:grpSpPr>
        <p:sp>
          <p:nvSpPr>
            <p:cNvPr id="21" name="圆角矩形 20"/>
            <p:cNvSpPr/>
            <p:nvPr/>
          </p:nvSpPr>
          <p:spPr>
            <a:xfrm>
              <a:off x="4328387" y="556414"/>
              <a:ext cx="2079817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FF66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99992" y="555526"/>
              <a:ext cx="3600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FF6699"/>
                  </a:solidFill>
                  <a:latin typeface="微软雅黑" pitchFamily="34" charset="-122"/>
                  <a:ea typeface="微软雅黑" pitchFamily="34" charset="-122"/>
                </a:rPr>
                <a:t>推荐人群：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结婚小情侣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4080102" y="563861"/>
              <a:ext cx="291104" cy="291106"/>
              <a:chOff x="3660126" y="526566"/>
              <a:chExt cx="410975" cy="410976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660126" y="526566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Freeform 14"/>
              <p:cNvSpPr>
                <a:spLocks noChangeAspect="1" noEditPoints="1"/>
              </p:cNvSpPr>
              <p:nvPr/>
            </p:nvSpPr>
            <p:spPr bwMode="auto">
              <a:xfrm>
                <a:off x="3720060" y="586500"/>
                <a:ext cx="291107" cy="291108"/>
              </a:xfrm>
              <a:custGeom>
                <a:avLst/>
                <a:gdLst>
                  <a:gd name="T0" fmla="*/ 96 w 192"/>
                  <a:gd name="T1" fmla="*/ 0 h 192"/>
                  <a:gd name="T2" fmla="*/ 0 w 192"/>
                  <a:gd name="T3" fmla="*/ 96 h 192"/>
                  <a:gd name="T4" fmla="*/ 96 w 192"/>
                  <a:gd name="T5" fmla="*/ 192 h 192"/>
                  <a:gd name="T6" fmla="*/ 192 w 192"/>
                  <a:gd name="T7" fmla="*/ 96 h 192"/>
                  <a:gd name="T8" fmla="*/ 96 w 192"/>
                  <a:gd name="T9" fmla="*/ 0 h 192"/>
                  <a:gd name="T10" fmla="*/ 164 w 192"/>
                  <a:gd name="T11" fmla="*/ 152 h 192"/>
                  <a:gd name="T12" fmla="*/ 122 w 192"/>
                  <a:gd name="T13" fmla="*/ 137 h 192"/>
                  <a:gd name="T14" fmla="*/ 121 w 192"/>
                  <a:gd name="T15" fmla="*/ 133 h 192"/>
                  <a:gd name="T16" fmla="*/ 124 w 192"/>
                  <a:gd name="T17" fmla="*/ 122 h 192"/>
                  <a:gd name="T18" fmla="*/ 128 w 192"/>
                  <a:gd name="T19" fmla="*/ 107 h 192"/>
                  <a:gd name="T20" fmla="*/ 134 w 192"/>
                  <a:gd name="T21" fmla="*/ 92 h 192"/>
                  <a:gd name="T22" fmla="*/ 134 w 192"/>
                  <a:gd name="T23" fmla="*/ 79 h 192"/>
                  <a:gd name="T24" fmla="*/ 134 w 192"/>
                  <a:gd name="T25" fmla="*/ 78 h 192"/>
                  <a:gd name="T26" fmla="*/ 135 w 192"/>
                  <a:gd name="T27" fmla="*/ 60 h 192"/>
                  <a:gd name="T28" fmla="*/ 128 w 192"/>
                  <a:gd name="T29" fmla="*/ 37 h 192"/>
                  <a:gd name="T30" fmla="*/ 101 w 192"/>
                  <a:gd name="T31" fmla="*/ 24 h 192"/>
                  <a:gd name="T32" fmla="*/ 93 w 192"/>
                  <a:gd name="T33" fmla="*/ 24 h 192"/>
                  <a:gd name="T34" fmla="*/ 66 w 192"/>
                  <a:gd name="T35" fmla="*/ 37 h 192"/>
                  <a:gd name="T36" fmla="*/ 59 w 192"/>
                  <a:gd name="T37" fmla="*/ 60 h 192"/>
                  <a:gd name="T38" fmla="*/ 61 w 192"/>
                  <a:gd name="T39" fmla="*/ 78 h 192"/>
                  <a:gd name="T40" fmla="*/ 60 w 192"/>
                  <a:gd name="T41" fmla="*/ 79 h 192"/>
                  <a:gd name="T42" fmla="*/ 60 w 192"/>
                  <a:gd name="T43" fmla="*/ 92 h 192"/>
                  <a:gd name="T44" fmla="*/ 67 w 192"/>
                  <a:gd name="T45" fmla="*/ 107 h 192"/>
                  <a:gd name="T46" fmla="*/ 71 w 192"/>
                  <a:gd name="T47" fmla="*/ 122 h 192"/>
                  <a:gd name="T48" fmla="*/ 73 w 192"/>
                  <a:gd name="T49" fmla="*/ 133 h 192"/>
                  <a:gd name="T50" fmla="*/ 71 w 192"/>
                  <a:gd name="T51" fmla="*/ 138 h 192"/>
                  <a:gd name="T52" fmla="*/ 29 w 192"/>
                  <a:gd name="T53" fmla="*/ 153 h 192"/>
                  <a:gd name="T54" fmla="*/ 8 w 192"/>
                  <a:gd name="T55" fmla="*/ 96 h 192"/>
                  <a:gd name="T56" fmla="*/ 96 w 192"/>
                  <a:gd name="T57" fmla="*/ 8 h 192"/>
                  <a:gd name="T58" fmla="*/ 184 w 192"/>
                  <a:gd name="T59" fmla="*/ 96 h 192"/>
                  <a:gd name="T60" fmla="*/ 164 w 192"/>
                  <a:gd name="T61" fmla="*/ 15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2" h="192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9"/>
                      <a:pt x="43" y="192"/>
                      <a:pt x="96" y="192"/>
                    </a:cubicBezTo>
                    <a:cubicBezTo>
                      <a:pt x="149" y="192"/>
                      <a:pt x="192" y="149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64" y="152"/>
                    </a:moveTo>
                    <a:cubicBezTo>
                      <a:pt x="155" y="148"/>
                      <a:pt x="135" y="141"/>
                      <a:pt x="122" y="137"/>
                    </a:cubicBezTo>
                    <a:cubicBezTo>
                      <a:pt x="121" y="137"/>
                      <a:pt x="121" y="137"/>
                      <a:pt x="121" y="133"/>
                    </a:cubicBezTo>
                    <a:cubicBezTo>
                      <a:pt x="121" y="129"/>
                      <a:pt x="122" y="125"/>
                      <a:pt x="124" y="122"/>
                    </a:cubicBezTo>
                    <a:cubicBezTo>
                      <a:pt x="125" y="118"/>
                      <a:pt x="127" y="112"/>
                      <a:pt x="128" y="107"/>
                    </a:cubicBezTo>
                    <a:cubicBezTo>
                      <a:pt x="130" y="105"/>
                      <a:pt x="132" y="100"/>
                      <a:pt x="134" y="92"/>
                    </a:cubicBezTo>
                    <a:cubicBezTo>
                      <a:pt x="136" y="85"/>
                      <a:pt x="135" y="82"/>
                      <a:pt x="134" y="79"/>
                    </a:cubicBezTo>
                    <a:cubicBezTo>
                      <a:pt x="134" y="79"/>
                      <a:pt x="134" y="79"/>
                      <a:pt x="134" y="78"/>
                    </a:cubicBezTo>
                    <a:cubicBezTo>
                      <a:pt x="133" y="77"/>
                      <a:pt x="134" y="68"/>
                      <a:pt x="135" y="60"/>
                    </a:cubicBezTo>
                    <a:cubicBezTo>
                      <a:pt x="136" y="56"/>
                      <a:pt x="135" y="45"/>
                      <a:pt x="128" y="37"/>
                    </a:cubicBezTo>
                    <a:cubicBezTo>
                      <a:pt x="124" y="31"/>
                      <a:pt x="116" y="25"/>
                      <a:pt x="101" y="24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79" y="25"/>
                      <a:pt x="70" y="31"/>
                      <a:pt x="66" y="37"/>
                    </a:cubicBezTo>
                    <a:cubicBezTo>
                      <a:pt x="60" y="45"/>
                      <a:pt x="58" y="56"/>
                      <a:pt x="59" y="60"/>
                    </a:cubicBezTo>
                    <a:cubicBezTo>
                      <a:pt x="61" y="68"/>
                      <a:pt x="61" y="77"/>
                      <a:pt x="61" y="78"/>
                    </a:cubicBezTo>
                    <a:cubicBezTo>
                      <a:pt x="61" y="79"/>
                      <a:pt x="61" y="79"/>
                      <a:pt x="60" y="79"/>
                    </a:cubicBezTo>
                    <a:cubicBezTo>
                      <a:pt x="60" y="82"/>
                      <a:pt x="59" y="85"/>
                      <a:pt x="60" y="92"/>
                    </a:cubicBezTo>
                    <a:cubicBezTo>
                      <a:pt x="62" y="100"/>
                      <a:pt x="65" y="105"/>
                      <a:pt x="67" y="107"/>
                    </a:cubicBezTo>
                    <a:cubicBezTo>
                      <a:pt x="67" y="112"/>
                      <a:pt x="69" y="118"/>
                      <a:pt x="71" y="122"/>
                    </a:cubicBezTo>
                    <a:cubicBezTo>
                      <a:pt x="72" y="124"/>
                      <a:pt x="73" y="128"/>
                      <a:pt x="73" y="133"/>
                    </a:cubicBezTo>
                    <a:cubicBezTo>
                      <a:pt x="73" y="137"/>
                      <a:pt x="72" y="137"/>
                      <a:pt x="71" y="138"/>
                    </a:cubicBezTo>
                    <a:cubicBezTo>
                      <a:pt x="58" y="142"/>
                      <a:pt x="37" y="149"/>
                      <a:pt x="29" y="153"/>
                    </a:cubicBezTo>
                    <a:cubicBezTo>
                      <a:pt x="16" y="137"/>
                      <a:pt x="8" y="117"/>
                      <a:pt x="8" y="96"/>
                    </a:cubicBezTo>
                    <a:cubicBezTo>
                      <a:pt x="8" y="47"/>
                      <a:pt x="48" y="8"/>
                      <a:pt x="96" y="8"/>
                    </a:cubicBezTo>
                    <a:cubicBezTo>
                      <a:pt x="145" y="8"/>
                      <a:pt x="184" y="47"/>
                      <a:pt x="184" y="96"/>
                    </a:cubicBezTo>
                    <a:cubicBezTo>
                      <a:pt x="184" y="117"/>
                      <a:pt x="177" y="137"/>
                      <a:pt x="164" y="1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080101" y="1543538"/>
            <a:ext cx="3012179" cy="307777"/>
            <a:chOff x="4080101" y="1543538"/>
            <a:chExt cx="3012179" cy="307777"/>
          </a:xfrm>
        </p:grpSpPr>
        <p:sp>
          <p:nvSpPr>
            <p:cNvPr id="32" name="圆角矩形 31"/>
            <p:cNvSpPr/>
            <p:nvPr/>
          </p:nvSpPr>
          <p:spPr>
            <a:xfrm>
              <a:off x="4328386" y="1544426"/>
              <a:ext cx="2655881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FF6699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080101" y="1551873"/>
              <a:ext cx="291104" cy="291106"/>
              <a:chOff x="3660125" y="1918632"/>
              <a:chExt cx="410975" cy="410976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3660125" y="1918632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" name="组合 36"/>
              <p:cNvGrpSpPr>
                <a:grpSpLocks noChangeAspect="1"/>
              </p:cNvGrpSpPr>
              <p:nvPr/>
            </p:nvGrpSpPr>
            <p:grpSpPr>
              <a:xfrm>
                <a:off x="3737893" y="1995690"/>
                <a:ext cx="255440" cy="256860"/>
                <a:chOff x="5205322" y="3307090"/>
                <a:chExt cx="571500" cy="574675"/>
              </a:xfrm>
              <a:solidFill>
                <a:schemeClr val="bg1"/>
              </a:solidFill>
            </p:grpSpPr>
            <p:sp>
              <p:nvSpPr>
                <p:cNvPr id="35" name="Freeform 38"/>
                <p:cNvSpPr>
                  <a:spLocks/>
                </p:cNvSpPr>
                <p:nvPr/>
              </p:nvSpPr>
              <p:spPr bwMode="auto">
                <a:xfrm>
                  <a:off x="5205322" y="3491240"/>
                  <a:ext cx="150813" cy="390525"/>
                </a:xfrm>
                <a:custGeom>
                  <a:avLst/>
                  <a:gdLst>
                    <a:gd name="T0" fmla="*/ 0 w 95"/>
                    <a:gd name="T1" fmla="*/ 132 h 246"/>
                    <a:gd name="T2" fmla="*/ 57 w 95"/>
                    <a:gd name="T3" fmla="*/ 132 h 246"/>
                    <a:gd name="T4" fmla="*/ 57 w 95"/>
                    <a:gd name="T5" fmla="*/ 246 h 246"/>
                    <a:gd name="T6" fmla="*/ 76 w 95"/>
                    <a:gd name="T7" fmla="*/ 246 h 246"/>
                    <a:gd name="T8" fmla="*/ 76 w 95"/>
                    <a:gd name="T9" fmla="*/ 132 h 246"/>
                    <a:gd name="T10" fmla="*/ 95 w 95"/>
                    <a:gd name="T11" fmla="*/ 132 h 246"/>
                    <a:gd name="T12" fmla="*/ 95 w 95"/>
                    <a:gd name="T13" fmla="*/ 0 h 246"/>
                    <a:gd name="T14" fmla="*/ 0 w 95"/>
                    <a:gd name="T15" fmla="*/ 0 h 246"/>
                    <a:gd name="T16" fmla="*/ 0 w 95"/>
                    <a:gd name="T17" fmla="*/ 132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5" h="246">
                      <a:moveTo>
                        <a:pt x="0" y="132"/>
                      </a:moveTo>
                      <a:lnTo>
                        <a:pt x="57" y="132"/>
                      </a:lnTo>
                      <a:lnTo>
                        <a:pt x="57" y="246"/>
                      </a:lnTo>
                      <a:lnTo>
                        <a:pt x="76" y="246"/>
                      </a:lnTo>
                      <a:lnTo>
                        <a:pt x="76" y="132"/>
                      </a:lnTo>
                      <a:lnTo>
                        <a:pt x="95" y="132"/>
                      </a:lnTo>
                      <a:lnTo>
                        <a:pt x="95" y="0"/>
                      </a:lnTo>
                      <a:lnTo>
                        <a:pt x="0" y="0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39"/>
                <p:cNvSpPr>
                  <a:spLocks/>
                </p:cNvSpPr>
                <p:nvPr/>
              </p:nvSpPr>
              <p:spPr bwMode="auto">
                <a:xfrm>
                  <a:off x="5386297" y="3307090"/>
                  <a:ext cx="390525" cy="571500"/>
                </a:xfrm>
                <a:custGeom>
                  <a:avLst/>
                  <a:gdLst>
                    <a:gd name="T0" fmla="*/ 0 w 246"/>
                    <a:gd name="T1" fmla="*/ 116 h 360"/>
                    <a:gd name="T2" fmla="*/ 0 w 246"/>
                    <a:gd name="T3" fmla="*/ 248 h 360"/>
                    <a:gd name="T4" fmla="*/ 106 w 246"/>
                    <a:gd name="T5" fmla="*/ 248 h 360"/>
                    <a:gd name="T6" fmla="*/ 246 w 246"/>
                    <a:gd name="T7" fmla="*/ 360 h 360"/>
                    <a:gd name="T8" fmla="*/ 246 w 246"/>
                    <a:gd name="T9" fmla="*/ 0 h 360"/>
                    <a:gd name="T10" fmla="*/ 106 w 246"/>
                    <a:gd name="T11" fmla="*/ 116 h 360"/>
                    <a:gd name="T12" fmla="*/ 0 w 246"/>
                    <a:gd name="T13" fmla="*/ 116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6" h="360">
                      <a:moveTo>
                        <a:pt x="0" y="116"/>
                      </a:moveTo>
                      <a:lnTo>
                        <a:pt x="0" y="248"/>
                      </a:lnTo>
                      <a:lnTo>
                        <a:pt x="106" y="248"/>
                      </a:lnTo>
                      <a:lnTo>
                        <a:pt x="246" y="360"/>
                      </a:lnTo>
                      <a:lnTo>
                        <a:pt x="246" y="0"/>
                      </a:lnTo>
                      <a:lnTo>
                        <a:pt x="106" y="116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8" name="TextBox 37"/>
            <p:cNvSpPr txBox="1"/>
            <p:nvPr/>
          </p:nvSpPr>
          <p:spPr>
            <a:xfrm>
              <a:off x="4499992" y="1543538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FF6699"/>
                  </a:solidFill>
                  <a:latin typeface="微软雅黑" pitchFamily="34" charset="-122"/>
                  <a:ea typeface="微软雅黑" pitchFamily="34" charset="-122"/>
                </a:rPr>
                <a:t>推荐线路：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圣洁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希腊浪漫蜜月游</a:t>
              </a:r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5915230" y="2058913"/>
            <a:ext cx="634723" cy="2600714"/>
          </a:xfrm>
          <a:custGeom>
            <a:avLst/>
            <a:gdLst>
              <a:gd name="connsiteX0" fmla="*/ 39349 w 1351506"/>
              <a:gd name="connsiteY0" fmla="*/ 0 h 2577749"/>
              <a:gd name="connsiteX1" fmla="*/ 67924 w 1351506"/>
              <a:gd name="connsiteY1" fmla="*/ 2200275 h 2577749"/>
              <a:gd name="connsiteX2" fmla="*/ 667999 w 1351506"/>
              <a:gd name="connsiteY2" fmla="*/ 2562225 h 2577749"/>
              <a:gd name="connsiteX3" fmla="*/ 1306174 w 1351506"/>
              <a:gd name="connsiteY3" fmla="*/ 2247900 h 2577749"/>
              <a:gd name="connsiteX4" fmla="*/ 1249024 w 1351506"/>
              <a:gd name="connsiteY4" fmla="*/ 38100 h 2577749"/>
              <a:gd name="connsiteX0" fmla="*/ 39349 w 1351506"/>
              <a:gd name="connsiteY0" fmla="*/ 0 h 2608729"/>
              <a:gd name="connsiteX1" fmla="*/ 67924 w 1351506"/>
              <a:gd name="connsiteY1" fmla="*/ 2200275 h 2608729"/>
              <a:gd name="connsiteX2" fmla="*/ 667999 w 1351506"/>
              <a:gd name="connsiteY2" fmla="*/ 2600325 h 2608729"/>
              <a:gd name="connsiteX3" fmla="*/ 1306174 w 1351506"/>
              <a:gd name="connsiteY3" fmla="*/ 2247900 h 2608729"/>
              <a:gd name="connsiteX4" fmla="*/ 1249024 w 1351506"/>
              <a:gd name="connsiteY4" fmla="*/ 38100 h 2608729"/>
              <a:gd name="connsiteX0" fmla="*/ 41827 w 1351162"/>
              <a:gd name="connsiteY0" fmla="*/ 0 h 2600714"/>
              <a:gd name="connsiteX1" fmla="*/ 70402 w 1351162"/>
              <a:gd name="connsiteY1" fmla="*/ 2200275 h 2600714"/>
              <a:gd name="connsiteX2" fmla="*/ 708577 w 1351162"/>
              <a:gd name="connsiteY2" fmla="*/ 2590800 h 2600714"/>
              <a:gd name="connsiteX3" fmla="*/ 1308652 w 1351162"/>
              <a:gd name="connsiteY3" fmla="*/ 2247900 h 2600714"/>
              <a:gd name="connsiteX4" fmla="*/ 1251502 w 1351162"/>
              <a:gd name="connsiteY4" fmla="*/ 38100 h 260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1162" h="2600714">
                <a:moveTo>
                  <a:pt x="41827" y="0"/>
                </a:moveTo>
                <a:cubicBezTo>
                  <a:pt x="3727" y="886619"/>
                  <a:pt x="-40723" y="1768475"/>
                  <a:pt x="70402" y="2200275"/>
                </a:cubicBezTo>
                <a:cubicBezTo>
                  <a:pt x="181527" y="2632075"/>
                  <a:pt x="502202" y="2582863"/>
                  <a:pt x="708577" y="2590800"/>
                </a:cubicBezTo>
                <a:cubicBezTo>
                  <a:pt x="914952" y="2598738"/>
                  <a:pt x="1218165" y="2673350"/>
                  <a:pt x="1308652" y="2247900"/>
                </a:cubicBezTo>
                <a:cubicBezTo>
                  <a:pt x="1399139" y="1822450"/>
                  <a:pt x="1328496" y="932656"/>
                  <a:pt x="1251502" y="38100"/>
                </a:cubicBezTo>
              </a:path>
            </a:pathLst>
          </a:custGeom>
          <a:ln w="1270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5760419" y="2267572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04" name="组合 103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14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06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21" name="矩形 120"/>
          <p:cNvSpPr/>
          <p:nvPr/>
        </p:nvSpPr>
        <p:spPr>
          <a:xfrm>
            <a:off x="3849295" y="2159319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D1-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启程</a:t>
            </a:r>
            <a:endParaRPr lang="en-US" altLang="zh-CN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5760419" y="2887045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23" name="组合 122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32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25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9" name="矩形 138"/>
          <p:cNvSpPr/>
          <p:nvPr/>
        </p:nvSpPr>
        <p:spPr>
          <a:xfrm>
            <a:off x="3849295" y="2778792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D2-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莫斯科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雅典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0" name="组合 139"/>
          <p:cNvGrpSpPr/>
          <p:nvPr/>
        </p:nvGrpSpPr>
        <p:grpSpPr>
          <a:xfrm>
            <a:off x="5760419" y="3486117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41" name="组合 140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50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2" name="组合 141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43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57" name="矩形 156"/>
          <p:cNvSpPr/>
          <p:nvPr/>
        </p:nvSpPr>
        <p:spPr>
          <a:xfrm>
            <a:off x="3849295" y="3377864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D3-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雅典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米克诺斯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8" name="组合 157"/>
          <p:cNvGrpSpPr/>
          <p:nvPr/>
        </p:nvGrpSpPr>
        <p:grpSpPr>
          <a:xfrm>
            <a:off x="5760419" y="4145208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59" name="组合 158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68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60" name="组合 159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61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75" name="矩形 174"/>
          <p:cNvSpPr/>
          <p:nvPr/>
        </p:nvSpPr>
        <p:spPr>
          <a:xfrm>
            <a:off x="3849295" y="4036955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D4-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米克诺斯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圣托里尼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6" name="组合 175"/>
          <p:cNvGrpSpPr/>
          <p:nvPr/>
        </p:nvGrpSpPr>
        <p:grpSpPr>
          <a:xfrm>
            <a:off x="6476622" y="2267572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77" name="组合 176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86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8" name="组合 177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79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3" name="组合 192"/>
          <p:cNvGrpSpPr/>
          <p:nvPr/>
        </p:nvGrpSpPr>
        <p:grpSpPr>
          <a:xfrm>
            <a:off x="6476622" y="2887045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94" name="组合 193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203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95" name="组合 194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96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10" name="组合 209"/>
          <p:cNvGrpSpPr/>
          <p:nvPr/>
        </p:nvGrpSpPr>
        <p:grpSpPr>
          <a:xfrm>
            <a:off x="6476622" y="3486117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211" name="组合 210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220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2" name="组合 211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213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27" name="组合 226"/>
          <p:cNvGrpSpPr/>
          <p:nvPr/>
        </p:nvGrpSpPr>
        <p:grpSpPr>
          <a:xfrm>
            <a:off x="6476622" y="4145208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228" name="组合 227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237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230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44" name="矩形 243"/>
          <p:cNvSpPr/>
          <p:nvPr/>
        </p:nvSpPr>
        <p:spPr>
          <a:xfrm>
            <a:off x="6729184" y="2159319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D8-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抵达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" name="矩形 244"/>
          <p:cNvSpPr/>
          <p:nvPr/>
        </p:nvSpPr>
        <p:spPr>
          <a:xfrm>
            <a:off x="6729184" y="2778792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D7-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雅典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莫斯科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北京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" name="矩形 245"/>
          <p:cNvSpPr/>
          <p:nvPr/>
        </p:nvSpPr>
        <p:spPr>
          <a:xfrm>
            <a:off x="6729184" y="3377864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D6-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圣托里尼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雅典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7" name="矩形 246"/>
          <p:cNvSpPr/>
          <p:nvPr/>
        </p:nvSpPr>
        <p:spPr>
          <a:xfrm>
            <a:off x="6729184" y="4036955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D5-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圣托里尼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0" y="2356491"/>
            <a:ext cx="3756625" cy="2847862"/>
            <a:chOff x="0" y="2356491"/>
            <a:chExt cx="3756625" cy="2847862"/>
          </a:xfrm>
        </p:grpSpPr>
        <p:sp>
          <p:nvSpPr>
            <p:cNvPr id="252" name="任意多边形 251"/>
            <p:cNvSpPr/>
            <p:nvPr/>
          </p:nvSpPr>
          <p:spPr>
            <a:xfrm rot="5400000">
              <a:off x="290295" y="2066196"/>
              <a:ext cx="2847862" cy="3428452"/>
            </a:xfrm>
            <a:custGeom>
              <a:avLst/>
              <a:gdLst>
                <a:gd name="connsiteX0" fmla="*/ 0 w 2847862"/>
                <a:gd name="connsiteY0" fmla="*/ 2069389 h 3428452"/>
                <a:gd name="connsiteX1" fmla="*/ 0 w 2847862"/>
                <a:gd name="connsiteY1" fmla="*/ 0 h 3428452"/>
                <a:gd name="connsiteX2" fmla="*/ 1916238 w 2847862"/>
                <a:gd name="connsiteY2" fmla="*/ 0 h 3428452"/>
                <a:gd name="connsiteX3" fmla="*/ 2847862 w 2847862"/>
                <a:gd name="connsiteY3" fmla="*/ 939498 h 3428452"/>
                <a:gd name="connsiteX4" fmla="*/ 2847862 w 2847862"/>
                <a:gd name="connsiteY4" fmla="*/ 3428452 h 3428452"/>
                <a:gd name="connsiteX5" fmla="*/ 1347673 w 2847862"/>
                <a:gd name="connsiteY5" fmla="*/ 3428452 h 3428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47862" h="3428452">
                  <a:moveTo>
                    <a:pt x="0" y="2069389"/>
                  </a:moveTo>
                  <a:lnTo>
                    <a:pt x="0" y="0"/>
                  </a:lnTo>
                  <a:lnTo>
                    <a:pt x="1916238" y="0"/>
                  </a:lnTo>
                  <a:lnTo>
                    <a:pt x="2847862" y="939498"/>
                  </a:lnTo>
                  <a:lnTo>
                    <a:pt x="2847862" y="3428452"/>
                  </a:lnTo>
                  <a:lnTo>
                    <a:pt x="1347673" y="3428452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1878653565"/>
                </p:ext>
              </p:extLst>
            </p:nvPr>
          </p:nvGraphicFramePr>
          <p:xfrm>
            <a:off x="472625" y="2487451"/>
            <a:ext cx="3284000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0" name="TextBox 99"/>
            <p:cNvSpPr txBox="1"/>
            <p:nvPr/>
          </p:nvSpPr>
          <p:spPr>
            <a:xfrm>
              <a:off x="170173" y="4419766"/>
              <a:ext cx="9862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蜜月游</a:t>
              </a:r>
              <a:endPara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/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特征雷达图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Freeform 11"/>
            <p:cNvSpPr>
              <a:spLocks noChangeAspect="1" noEditPoints="1"/>
            </p:cNvSpPr>
            <p:nvPr/>
          </p:nvSpPr>
          <p:spPr bwMode="auto">
            <a:xfrm>
              <a:off x="378582" y="4436911"/>
              <a:ext cx="169036" cy="180000"/>
            </a:xfrm>
            <a:custGeom>
              <a:avLst/>
              <a:gdLst>
                <a:gd name="T0" fmla="*/ 99 w 180"/>
                <a:gd name="T1" fmla="*/ 67 h 192"/>
                <a:gd name="T2" fmla="*/ 87 w 180"/>
                <a:gd name="T3" fmla="*/ 79 h 192"/>
                <a:gd name="T4" fmla="*/ 38 w 180"/>
                <a:gd name="T5" fmla="*/ 30 h 192"/>
                <a:gd name="T6" fmla="*/ 33 w 180"/>
                <a:gd name="T7" fmla="*/ 28 h 192"/>
                <a:gd name="T8" fmla="*/ 25 w 180"/>
                <a:gd name="T9" fmla="*/ 33 h 192"/>
                <a:gd name="T10" fmla="*/ 25 w 180"/>
                <a:gd name="T11" fmla="*/ 35 h 192"/>
                <a:gd name="T12" fmla="*/ 20 w 180"/>
                <a:gd name="T13" fmla="*/ 64 h 192"/>
                <a:gd name="T14" fmla="*/ 43 w 180"/>
                <a:gd name="T15" fmla="*/ 126 h 192"/>
                <a:gd name="T16" fmla="*/ 41 w 180"/>
                <a:gd name="T17" fmla="*/ 128 h 192"/>
                <a:gd name="T18" fmla="*/ 29 w 180"/>
                <a:gd name="T19" fmla="*/ 153 h 192"/>
                <a:gd name="T20" fmla="*/ 1 w 180"/>
                <a:gd name="T21" fmla="*/ 180 h 192"/>
                <a:gd name="T22" fmla="*/ 0 w 180"/>
                <a:gd name="T23" fmla="*/ 184 h 192"/>
                <a:gd name="T24" fmla="*/ 8 w 180"/>
                <a:gd name="T25" fmla="*/ 192 h 192"/>
                <a:gd name="T26" fmla="*/ 72 w 180"/>
                <a:gd name="T27" fmla="*/ 192 h 192"/>
                <a:gd name="T28" fmla="*/ 80 w 180"/>
                <a:gd name="T29" fmla="*/ 184 h 192"/>
                <a:gd name="T30" fmla="*/ 79 w 180"/>
                <a:gd name="T31" fmla="*/ 179 h 192"/>
                <a:gd name="T32" fmla="*/ 50 w 180"/>
                <a:gd name="T33" fmla="*/ 153 h 192"/>
                <a:gd name="T34" fmla="*/ 56 w 180"/>
                <a:gd name="T35" fmla="*/ 142 h 192"/>
                <a:gd name="T36" fmla="*/ 57 w 180"/>
                <a:gd name="T37" fmla="*/ 140 h 192"/>
                <a:gd name="T38" fmla="*/ 116 w 180"/>
                <a:gd name="T39" fmla="*/ 160 h 192"/>
                <a:gd name="T40" fmla="*/ 145 w 180"/>
                <a:gd name="T41" fmla="*/ 156 h 192"/>
                <a:gd name="T42" fmla="*/ 147 w 180"/>
                <a:gd name="T43" fmla="*/ 155 h 192"/>
                <a:gd name="T44" fmla="*/ 152 w 180"/>
                <a:gd name="T45" fmla="*/ 147 h 192"/>
                <a:gd name="T46" fmla="*/ 150 w 180"/>
                <a:gd name="T47" fmla="*/ 142 h 192"/>
                <a:gd name="T48" fmla="*/ 148 w 180"/>
                <a:gd name="T49" fmla="*/ 140 h 192"/>
                <a:gd name="T50" fmla="*/ 101 w 180"/>
                <a:gd name="T51" fmla="*/ 93 h 192"/>
                <a:gd name="T52" fmla="*/ 113 w 180"/>
                <a:gd name="T53" fmla="*/ 81 h 192"/>
                <a:gd name="T54" fmla="*/ 113 w 180"/>
                <a:gd name="T55" fmla="*/ 67 h 192"/>
                <a:gd name="T56" fmla="*/ 99 w 180"/>
                <a:gd name="T57" fmla="*/ 67 h 192"/>
                <a:gd name="T58" fmla="*/ 128 w 180"/>
                <a:gd name="T59" fmla="*/ 74 h 192"/>
                <a:gd name="T60" fmla="*/ 138 w 180"/>
                <a:gd name="T61" fmla="*/ 84 h 192"/>
                <a:gd name="T62" fmla="*/ 148 w 180"/>
                <a:gd name="T63" fmla="*/ 74 h 192"/>
                <a:gd name="T64" fmla="*/ 148 w 180"/>
                <a:gd name="T65" fmla="*/ 72 h 192"/>
                <a:gd name="T66" fmla="*/ 136 w 180"/>
                <a:gd name="T67" fmla="*/ 44 h 192"/>
                <a:gd name="T68" fmla="*/ 108 w 180"/>
                <a:gd name="T69" fmla="*/ 32 h 192"/>
                <a:gd name="T70" fmla="*/ 106 w 180"/>
                <a:gd name="T71" fmla="*/ 32 h 192"/>
                <a:gd name="T72" fmla="*/ 96 w 180"/>
                <a:gd name="T73" fmla="*/ 42 h 192"/>
                <a:gd name="T74" fmla="*/ 106 w 180"/>
                <a:gd name="T75" fmla="*/ 52 h 192"/>
                <a:gd name="T76" fmla="*/ 108 w 180"/>
                <a:gd name="T77" fmla="*/ 52 h 192"/>
                <a:gd name="T78" fmla="*/ 122 w 180"/>
                <a:gd name="T79" fmla="*/ 58 h 192"/>
                <a:gd name="T80" fmla="*/ 128 w 180"/>
                <a:gd name="T81" fmla="*/ 72 h 192"/>
                <a:gd name="T82" fmla="*/ 128 w 180"/>
                <a:gd name="T83" fmla="*/ 74 h 192"/>
                <a:gd name="T84" fmla="*/ 160 w 180"/>
                <a:gd name="T85" fmla="*/ 74 h 192"/>
                <a:gd name="T86" fmla="*/ 170 w 180"/>
                <a:gd name="T87" fmla="*/ 84 h 192"/>
                <a:gd name="T88" fmla="*/ 180 w 180"/>
                <a:gd name="T89" fmla="*/ 74 h 192"/>
                <a:gd name="T90" fmla="*/ 180 w 180"/>
                <a:gd name="T91" fmla="*/ 72 h 192"/>
                <a:gd name="T92" fmla="*/ 158 w 180"/>
                <a:gd name="T93" fmla="*/ 22 h 192"/>
                <a:gd name="T94" fmla="*/ 108 w 180"/>
                <a:gd name="T95" fmla="*/ 0 h 192"/>
                <a:gd name="T96" fmla="*/ 106 w 180"/>
                <a:gd name="T97" fmla="*/ 0 h 192"/>
                <a:gd name="T98" fmla="*/ 96 w 180"/>
                <a:gd name="T99" fmla="*/ 10 h 192"/>
                <a:gd name="T100" fmla="*/ 106 w 180"/>
                <a:gd name="T101" fmla="*/ 20 h 192"/>
                <a:gd name="T102" fmla="*/ 108 w 180"/>
                <a:gd name="T103" fmla="*/ 20 h 192"/>
                <a:gd name="T104" fmla="*/ 144 w 180"/>
                <a:gd name="T105" fmla="*/ 36 h 192"/>
                <a:gd name="T106" fmla="*/ 160 w 180"/>
                <a:gd name="T107" fmla="*/ 72 h 192"/>
                <a:gd name="T108" fmla="*/ 160 w 180"/>
                <a:gd name="T109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0" h="192">
                  <a:moveTo>
                    <a:pt x="99" y="67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29"/>
                    <a:pt x="35" y="28"/>
                    <a:pt x="33" y="28"/>
                  </a:cubicBezTo>
                  <a:cubicBezTo>
                    <a:pt x="29" y="28"/>
                    <a:pt x="26" y="30"/>
                    <a:pt x="25" y="33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2" y="44"/>
                    <a:pt x="20" y="54"/>
                    <a:pt x="20" y="64"/>
                  </a:cubicBezTo>
                  <a:cubicBezTo>
                    <a:pt x="20" y="88"/>
                    <a:pt x="29" y="110"/>
                    <a:pt x="43" y="126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34" y="135"/>
                    <a:pt x="30" y="144"/>
                    <a:pt x="29" y="153"/>
                  </a:cubicBezTo>
                  <a:cubicBezTo>
                    <a:pt x="16" y="157"/>
                    <a:pt x="5" y="167"/>
                    <a:pt x="1" y="180"/>
                  </a:cubicBezTo>
                  <a:cubicBezTo>
                    <a:pt x="1" y="180"/>
                    <a:pt x="0" y="18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ubicBezTo>
                    <a:pt x="72" y="192"/>
                    <a:pt x="72" y="192"/>
                    <a:pt x="72" y="192"/>
                  </a:cubicBezTo>
                  <a:cubicBezTo>
                    <a:pt x="76" y="192"/>
                    <a:pt x="80" y="188"/>
                    <a:pt x="80" y="184"/>
                  </a:cubicBezTo>
                  <a:cubicBezTo>
                    <a:pt x="80" y="181"/>
                    <a:pt x="79" y="179"/>
                    <a:pt x="79" y="179"/>
                  </a:cubicBezTo>
                  <a:cubicBezTo>
                    <a:pt x="74" y="166"/>
                    <a:pt x="63" y="156"/>
                    <a:pt x="50" y="153"/>
                  </a:cubicBezTo>
                  <a:cubicBezTo>
                    <a:pt x="51" y="149"/>
                    <a:pt x="53" y="145"/>
                    <a:pt x="56" y="142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74" y="153"/>
                    <a:pt x="94" y="160"/>
                    <a:pt x="116" y="160"/>
                  </a:cubicBezTo>
                  <a:cubicBezTo>
                    <a:pt x="126" y="160"/>
                    <a:pt x="136" y="158"/>
                    <a:pt x="145" y="156"/>
                  </a:cubicBezTo>
                  <a:cubicBezTo>
                    <a:pt x="145" y="155"/>
                    <a:pt x="147" y="155"/>
                    <a:pt x="147" y="155"/>
                  </a:cubicBezTo>
                  <a:cubicBezTo>
                    <a:pt x="150" y="154"/>
                    <a:pt x="152" y="151"/>
                    <a:pt x="152" y="147"/>
                  </a:cubicBezTo>
                  <a:cubicBezTo>
                    <a:pt x="152" y="145"/>
                    <a:pt x="151" y="143"/>
                    <a:pt x="150" y="142"/>
                  </a:cubicBezTo>
                  <a:cubicBezTo>
                    <a:pt x="148" y="140"/>
                    <a:pt x="148" y="140"/>
                    <a:pt x="148" y="140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7" y="77"/>
                    <a:pt x="117" y="71"/>
                    <a:pt x="113" y="67"/>
                  </a:cubicBezTo>
                  <a:cubicBezTo>
                    <a:pt x="109" y="63"/>
                    <a:pt x="103" y="63"/>
                    <a:pt x="99" y="67"/>
                  </a:cubicBezTo>
                  <a:close/>
                  <a:moveTo>
                    <a:pt x="128" y="74"/>
                  </a:moveTo>
                  <a:cubicBezTo>
                    <a:pt x="128" y="80"/>
                    <a:pt x="132" y="84"/>
                    <a:pt x="138" y="84"/>
                  </a:cubicBezTo>
                  <a:cubicBezTo>
                    <a:pt x="144" y="84"/>
                    <a:pt x="148" y="80"/>
                    <a:pt x="148" y="74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7" y="62"/>
                    <a:pt x="143" y="52"/>
                    <a:pt x="136" y="44"/>
                  </a:cubicBezTo>
                  <a:cubicBezTo>
                    <a:pt x="128" y="37"/>
                    <a:pt x="118" y="33"/>
                    <a:pt x="108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0" y="32"/>
                    <a:pt x="96" y="36"/>
                    <a:pt x="96" y="42"/>
                  </a:cubicBezTo>
                  <a:cubicBezTo>
                    <a:pt x="96" y="48"/>
                    <a:pt x="100" y="52"/>
                    <a:pt x="106" y="52"/>
                  </a:cubicBezTo>
                  <a:cubicBezTo>
                    <a:pt x="107" y="52"/>
                    <a:pt x="108" y="52"/>
                    <a:pt x="108" y="52"/>
                  </a:cubicBezTo>
                  <a:cubicBezTo>
                    <a:pt x="113" y="53"/>
                    <a:pt x="118" y="55"/>
                    <a:pt x="122" y="58"/>
                  </a:cubicBezTo>
                  <a:cubicBezTo>
                    <a:pt x="125" y="62"/>
                    <a:pt x="127" y="67"/>
                    <a:pt x="128" y="72"/>
                  </a:cubicBezTo>
                  <a:cubicBezTo>
                    <a:pt x="128" y="72"/>
                    <a:pt x="128" y="73"/>
                    <a:pt x="128" y="74"/>
                  </a:cubicBezTo>
                  <a:close/>
                  <a:moveTo>
                    <a:pt x="160" y="74"/>
                  </a:moveTo>
                  <a:cubicBezTo>
                    <a:pt x="160" y="80"/>
                    <a:pt x="164" y="84"/>
                    <a:pt x="170" y="84"/>
                  </a:cubicBezTo>
                  <a:cubicBezTo>
                    <a:pt x="176" y="84"/>
                    <a:pt x="180" y="80"/>
                    <a:pt x="180" y="74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79" y="54"/>
                    <a:pt x="172" y="36"/>
                    <a:pt x="158" y="22"/>
                  </a:cubicBezTo>
                  <a:cubicBezTo>
                    <a:pt x="144" y="8"/>
                    <a:pt x="126" y="1"/>
                    <a:pt x="10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0"/>
                    <a:pt x="96" y="4"/>
                    <a:pt x="96" y="10"/>
                  </a:cubicBezTo>
                  <a:cubicBezTo>
                    <a:pt x="96" y="16"/>
                    <a:pt x="100" y="20"/>
                    <a:pt x="106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1" y="21"/>
                    <a:pt x="134" y="26"/>
                    <a:pt x="144" y="36"/>
                  </a:cubicBezTo>
                  <a:cubicBezTo>
                    <a:pt x="154" y="46"/>
                    <a:pt x="159" y="59"/>
                    <a:pt x="160" y="72"/>
                  </a:cubicBezTo>
                  <a:lnTo>
                    <a:pt x="160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153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2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1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1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1" grpId="0"/>
      <p:bldP spid="139" grpId="0"/>
      <p:bldP spid="157" grpId="0"/>
      <p:bldP spid="175" grpId="0"/>
      <p:bldP spid="244" grpId="0"/>
      <p:bldP spid="245" grpId="0"/>
      <p:bldP spid="246" grpId="0"/>
      <p:bldP spid="2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伟大的ppt\锐普\P神之战\启程\找图\zrgrfing-006139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FFF1B3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465" b="13851"/>
          <a:stretch/>
        </p:blipFill>
        <p:spPr bwMode="auto">
          <a:xfrm>
            <a:off x="-9527" y="-11013"/>
            <a:ext cx="9153524" cy="382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-9525" y="3795885"/>
            <a:ext cx="9153524" cy="136004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3501079" flipH="1">
            <a:off x="4351211" y="3608436"/>
            <a:ext cx="432048" cy="432048"/>
          </a:xfrm>
          <a:prstGeom prst="rtTriangl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012690"/>
              </p:ext>
            </p:extLst>
          </p:nvPr>
        </p:nvGraphicFramePr>
        <p:xfrm>
          <a:off x="7579382" y="4091098"/>
          <a:ext cx="720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6093693" y="4075680"/>
            <a:ext cx="2224819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bg1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rPr>
              <a:t>亲子乐</a:t>
            </a:r>
            <a:endParaRPr lang="zh-CN" altLang="en-US" sz="4800" dirty="0">
              <a:solidFill>
                <a:schemeClr val="bg1"/>
              </a:solidFill>
              <a:latin typeface="方正特雅宋简" pitchFamily="2" charset="-122"/>
              <a:ea typeface="方正特雅宋简" pitchFamily="2" charset="-122"/>
              <a:cs typeface="经典综艺体简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35685" y="4280348"/>
            <a:ext cx="2415704" cy="52322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携家带口</a:t>
            </a:r>
            <a:r>
              <a:rPr lang="zh-CN" altLang="en-US" sz="2800" dirty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陪伴</a:t>
            </a:r>
            <a:r>
              <a:rPr lang="zh-CN" altLang="en-US" sz="2800" dirty="0" smtClean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日</a:t>
            </a:r>
            <a:endParaRPr lang="zh-CN" altLang="en-US" sz="2800" dirty="0">
              <a:solidFill>
                <a:schemeClr val="bg1"/>
              </a:solidFill>
              <a:latin typeface="造字工房悦黑体验版细长体" pitchFamily="50" charset="-122"/>
              <a:ea typeface="造字工房悦黑体验版细长体" pitchFamily="50" charset="-122"/>
              <a:cs typeface="经典综艺体简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599660" y="4464432"/>
            <a:ext cx="427387" cy="301549"/>
            <a:chOff x="4599660" y="4464432"/>
            <a:chExt cx="427387" cy="301549"/>
          </a:xfrm>
        </p:grpSpPr>
        <p:grpSp>
          <p:nvGrpSpPr>
            <p:cNvPr id="12" name="组合 11"/>
            <p:cNvGrpSpPr/>
            <p:nvPr/>
          </p:nvGrpSpPr>
          <p:grpSpPr>
            <a:xfrm rot="1036317">
              <a:off x="4826199" y="4471779"/>
              <a:ext cx="200848" cy="294202"/>
              <a:chOff x="10623289" y="2877643"/>
              <a:chExt cx="877330" cy="1285098"/>
            </a:xfrm>
          </p:grpSpPr>
          <p:sp>
            <p:nvSpPr>
              <p:cNvPr id="13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98769">
              <a:off x="4599660" y="4464432"/>
              <a:ext cx="194244" cy="276280"/>
              <a:chOff x="9728642" y="3575798"/>
              <a:chExt cx="848501" cy="1206842"/>
            </a:xfrm>
          </p:grpSpPr>
          <p:sp>
            <p:nvSpPr>
              <p:cNvPr id="21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112035" y="4596661"/>
            <a:ext cx="238530" cy="165067"/>
            <a:chOff x="5112035" y="4596661"/>
            <a:chExt cx="238530" cy="165067"/>
          </a:xfrm>
        </p:grpSpPr>
        <p:grpSp>
          <p:nvGrpSpPr>
            <p:cNvPr id="28" name="组合 27"/>
            <p:cNvGrpSpPr/>
            <p:nvPr/>
          </p:nvGrpSpPr>
          <p:grpSpPr>
            <a:xfrm rot="1036317">
              <a:off x="5244903" y="4606954"/>
              <a:ext cx="105662" cy="154774"/>
              <a:chOff x="10623289" y="2877643"/>
              <a:chExt cx="877330" cy="1285098"/>
            </a:xfrm>
          </p:grpSpPr>
          <p:sp>
            <p:nvSpPr>
              <p:cNvPr id="29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98769">
              <a:off x="5112035" y="4596661"/>
              <a:ext cx="102188" cy="145346"/>
              <a:chOff x="9728642" y="3575798"/>
              <a:chExt cx="848501" cy="1206842"/>
            </a:xfrm>
          </p:grpSpPr>
          <p:sp>
            <p:nvSpPr>
              <p:cNvPr id="37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412301" y="4464432"/>
            <a:ext cx="423552" cy="301549"/>
            <a:chOff x="5412301" y="4464432"/>
            <a:chExt cx="423552" cy="301549"/>
          </a:xfrm>
        </p:grpSpPr>
        <p:grpSp>
          <p:nvGrpSpPr>
            <p:cNvPr id="44" name="组合 43"/>
            <p:cNvGrpSpPr/>
            <p:nvPr/>
          </p:nvGrpSpPr>
          <p:grpSpPr>
            <a:xfrm rot="1036317">
              <a:off x="5635005" y="4471779"/>
              <a:ext cx="200848" cy="294202"/>
              <a:chOff x="10623289" y="2877643"/>
              <a:chExt cx="877330" cy="1285098"/>
            </a:xfrm>
          </p:grpSpPr>
          <p:sp>
            <p:nvSpPr>
              <p:cNvPr id="45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8769">
              <a:off x="5412301" y="4464432"/>
              <a:ext cx="194244" cy="276280"/>
              <a:chOff x="9728642" y="3575798"/>
              <a:chExt cx="848501" cy="1206842"/>
            </a:xfrm>
          </p:grpSpPr>
          <p:sp>
            <p:nvSpPr>
              <p:cNvPr id="53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53357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254000">
            <a:solidFill>
              <a:srgbClr val="FF99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192179" y="87474"/>
            <a:ext cx="3343559" cy="2628294"/>
            <a:chOff x="6192179" y="87474"/>
            <a:chExt cx="3343559" cy="2628294"/>
          </a:xfrm>
        </p:grpSpPr>
        <p:sp>
          <p:nvSpPr>
            <p:cNvPr id="84" name="任意多边形 83"/>
            <p:cNvSpPr/>
            <p:nvPr/>
          </p:nvSpPr>
          <p:spPr>
            <a:xfrm rot="5400000">
              <a:off x="6298122" y="-18468"/>
              <a:ext cx="2628293" cy="2840179"/>
            </a:xfrm>
            <a:custGeom>
              <a:avLst/>
              <a:gdLst>
                <a:gd name="connsiteX0" fmla="*/ 0 w 2628293"/>
                <a:gd name="connsiteY0" fmla="*/ 2840179 h 2840179"/>
                <a:gd name="connsiteX1" fmla="*/ 0 w 2628293"/>
                <a:gd name="connsiteY1" fmla="*/ 0 h 2840179"/>
                <a:gd name="connsiteX2" fmla="*/ 2628293 w 2628293"/>
                <a:gd name="connsiteY2" fmla="*/ 0 h 2840179"/>
                <a:gd name="connsiteX3" fmla="*/ 2628293 w 2628293"/>
                <a:gd name="connsiteY3" fmla="*/ 1514732 h 2840179"/>
                <a:gd name="connsiteX4" fmla="*/ 1302846 w 2628293"/>
                <a:gd name="connsiteY4" fmla="*/ 2840179 h 284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8293" h="2840179">
                  <a:moveTo>
                    <a:pt x="0" y="2840179"/>
                  </a:moveTo>
                  <a:lnTo>
                    <a:pt x="0" y="0"/>
                  </a:lnTo>
                  <a:lnTo>
                    <a:pt x="2628293" y="0"/>
                  </a:lnTo>
                  <a:lnTo>
                    <a:pt x="2628293" y="1514732"/>
                  </a:lnTo>
                  <a:lnTo>
                    <a:pt x="1302846" y="2840179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3843622651"/>
                </p:ext>
              </p:extLst>
            </p:nvPr>
          </p:nvGraphicFramePr>
          <p:xfrm>
            <a:off x="6251738" y="87474"/>
            <a:ext cx="3284000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51" name="TextBox 250"/>
            <p:cNvSpPr txBox="1"/>
            <p:nvPr/>
          </p:nvSpPr>
          <p:spPr>
            <a:xfrm>
              <a:off x="8186276" y="178341"/>
              <a:ext cx="9862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亲子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游</a:t>
              </a:r>
              <a:endPara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特征雷达图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2" name="Freeform 11"/>
            <p:cNvSpPr>
              <a:spLocks noChangeAspect="1" noEditPoints="1"/>
            </p:cNvSpPr>
            <p:nvPr/>
          </p:nvSpPr>
          <p:spPr bwMode="auto">
            <a:xfrm flipH="1">
              <a:off x="8794735" y="205011"/>
              <a:ext cx="169036" cy="180000"/>
            </a:xfrm>
            <a:custGeom>
              <a:avLst/>
              <a:gdLst>
                <a:gd name="T0" fmla="*/ 99 w 180"/>
                <a:gd name="T1" fmla="*/ 67 h 192"/>
                <a:gd name="T2" fmla="*/ 87 w 180"/>
                <a:gd name="T3" fmla="*/ 79 h 192"/>
                <a:gd name="T4" fmla="*/ 38 w 180"/>
                <a:gd name="T5" fmla="*/ 30 h 192"/>
                <a:gd name="T6" fmla="*/ 33 w 180"/>
                <a:gd name="T7" fmla="*/ 28 h 192"/>
                <a:gd name="T8" fmla="*/ 25 w 180"/>
                <a:gd name="T9" fmla="*/ 33 h 192"/>
                <a:gd name="T10" fmla="*/ 25 w 180"/>
                <a:gd name="T11" fmla="*/ 35 h 192"/>
                <a:gd name="T12" fmla="*/ 20 w 180"/>
                <a:gd name="T13" fmla="*/ 64 h 192"/>
                <a:gd name="T14" fmla="*/ 43 w 180"/>
                <a:gd name="T15" fmla="*/ 126 h 192"/>
                <a:gd name="T16" fmla="*/ 41 w 180"/>
                <a:gd name="T17" fmla="*/ 128 h 192"/>
                <a:gd name="T18" fmla="*/ 29 w 180"/>
                <a:gd name="T19" fmla="*/ 153 h 192"/>
                <a:gd name="T20" fmla="*/ 1 w 180"/>
                <a:gd name="T21" fmla="*/ 180 h 192"/>
                <a:gd name="T22" fmla="*/ 0 w 180"/>
                <a:gd name="T23" fmla="*/ 184 h 192"/>
                <a:gd name="T24" fmla="*/ 8 w 180"/>
                <a:gd name="T25" fmla="*/ 192 h 192"/>
                <a:gd name="T26" fmla="*/ 72 w 180"/>
                <a:gd name="T27" fmla="*/ 192 h 192"/>
                <a:gd name="T28" fmla="*/ 80 w 180"/>
                <a:gd name="T29" fmla="*/ 184 h 192"/>
                <a:gd name="T30" fmla="*/ 79 w 180"/>
                <a:gd name="T31" fmla="*/ 179 h 192"/>
                <a:gd name="T32" fmla="*/ 50 w 180"/>
                <a:gd name="T33" fmla="*/ 153 h 192"/>
                <a:gd name="T34" fmla="*/ 56 w 180"/>
                <a:gd name="T35" fmla="*/ 142 h 192"/>
                <a:gd name="T36" fmla="*/ 57 w 180"/>
                <a:gd name="T37" fmla="*/ 140 h 192"/>
                <a:gd name="T38" fmla="*/ 116 w 180"/>
                <a:gd name="T39" fmla="*/ 160 h 192"/>
                <a:gd name="T40" fmla="*/ 145 w 180"/>
                <a:gd name="T41" fmla="*/ 156 h 192"/>
                <a:gd name="T42" fmla="*/ 147 w 180"/>
                <a:gd name="T43" fmla="*/ 155 h 192"/>
                <a:gd name="T44" fmla="*/ 152 w 180"/>
                <a:gd name="T45" fmla="*/ 147 h 192"/>
                <a:gd name="T46" fmla="*/ 150 w 180"/>
                <a:gd name="T47" fmla="*/ 142 h 192"/>
                <a:gd name="T48" fmla="*/ 148 w 180"/>
                <a:gd name="T49" fmla="*/ 140 h 192"/>
                <a:gd name="T50" fmla="*/ 101 w 180"/>
                <a:gd name="T51" fmla="*/ 93 h 192"/>
                <a:gd name="T52" fmla="*/ 113 w 180"/>
                <a:gd name="T53" fmla="*/ 81 h 192"/>
                <a:gd name="T54" fmla="*/ 113 w 180"/>
                <a:gd name="T55" fmla="*/ 67 h 192"/>
                <a:gd name="T56" fmla="*/ 99 w 180"/>
                <a:gd name="T57" fmla="*/ 67 h 192"/>
                <a:gd name="T58" fmla="*/ 128 w 180"/>
                <a:gd name="T59" fmla="*/ 74 h 192"/>
                <a:gd name="T60" fmla="*/ 138 w 180"/>
                <a:gd name="T61" fmla="*/ 84 h 192"/>
                <a:gd name="T62" fmla="*/ 148 w 180"/>
                <a:gd name="T63" fmla="*/ 74 h 192"/>
                <a:gd name="T64" fmla="*/ 148 w 180"/>
                <a:gd name="T65" fmla="*/ 72 h 192"/>
                <a:gd name="T66" fmla="*/ 136 w 180"/>
                <a:gd name="T67" fmla="*/ 44 h 192"/>
                <a:gd name="T68" fmla="*/ 108 w 180"/>
                <a:gd name="T69" fmla="*/ 32 h 192"/>
                <a:gd name="T70" fmla="*/ 106 w 180"/>
                <a:gd name="T71" fmla="*/ 32 h 192"/>
                <a:gd name="T72" fmla="*/ 96 w 180"/>
                <a:gd name="T73" fmla="*/ 42 h 192"/>
                <a:gd name="T74" fmla="*/ 106 w 180"/>
                <a:gd name="T75" fmla="*/ 52 h 192"/>
                <a:gd name="T76" fmla="*/ 108 w 180"/>
                <a:gd name="T77" fmla="*/ 52 h 192"/>
                <a:gd name="T78" fmla="*/ 122 w 180"/>
                <a:gd name="T79" fmla="*/ 58 h 192"/>
                <a:gd name="T80" fmla="*/ 128 w 180"/>
                <a:gd name="T81" fmla="*/ 72 h 192"/>
                <a:gd name="T82" fmla="*/ 128 w 180"/>
                <a:gd name="T83" fmla="*/ 74 h 192"/>
                <a:gd name="T84" fmla="*/ 160 w 180"/>
                <a:gd name="T85" fmla="*/ 74 h 192"/>
                <a:gd name="T86" fmla="*/ 170 w 180"/>
                <a:gd name="T87" fmla="*/ 84 h 192"/>
                <a:gd name="T88" fmla="*/ 180 w 180"/>
                <a:gd name="T89" fmla="*/ 74 h 192"/>
                <a:gd name="T90" fmla="*/ 180 w 180"/>
                <a:gd name="T91" fmla="*/ 72 h 192"/>
                <a:gd name="T92" fmla="*/ 158 w 180"/>
                <a:gd name="T93" fmla="*/ 22 h 192"/>
                <a:gd name="T94" fmla="*/ 108 w 180"/>
                <a:gd name="T95" fmla="*/ 0 h 192"/>
                <a:gd name="T96" fmla="*/ 106 w 180"/>
                <a:gd name="T97" fmla="*/ 0 h 192"/>
                <a:gd name="T98" fmla="*/ 96 w 180"/>
                <a:gd name="T99" fmla="*/ 10 h 192"/>
                <a:gd name="T100" fmla="*/ 106 w 180"/>
                <a:gd name="T101" fmla="*/ 20 h 192"/>
                <a:gd name="T102" fmla="*/ 108 w 180"/>
                <a:gd name="T103" fmla="*/ 20 h 192"/>
                <a:gd name="T104" fmla="*/ 144 w 180"/>
                <a:gd name="T105" fmla="*/ 36 h 192"/>
                <a:gd name="T106" fmla="*/ 160 w 180"/>
                <a:gd name="T107" fmla="*/ 72 h 192"/>
                <a:gd name="T108" fmla="*/ 160 w 180"/>
                <a:gd name="T109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0" h="192">
                  <a:moveTo>
                    <a:pt x="99" y="67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29"/>
                    <a:pt x="35" y="28"/>
                    <a:pt x="33" y="28"/>
                  </a:cubicBezTo>
                  <a:cubicBezTo>
                    <a:pt x="29" y="28"/>
                    <a:pt x="26" y="30"/>
                    <a:pt x="25" y="33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2" y="44"/>
                    <a:pt x="20" y="54"/>
                    <a:pt x="20" y="64"/>
                  </a:cubicBezTo>
                  <a:cubicBezTo>
                    <a:pt x="20" y="88"/>
                    <a:pt x="29" y="110"/>
                    <a:pt x="43" y="126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34" y="135"/>
                    <a:pt x="30" y="144"/>
                    <a:pt x="29" y="153"/>
                  </a:cubicBezTo>
                  <a:cubicBezTo>
                    <a:pt x="16" y="157"/>
                    <a:pt x="5" y="167"/>
                    <a:pt x="1" y="180"/>
                  </a:cubicBezTo>
                  <a:cubicBezTo>
                    <a:pt x="1" y="180"/>
                    <a:pt x="0" y="18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ubicBezTo>
                    <a:pt x="72" y="192"/>
                    <a:pt x="72" y="192"/>
                    <a:pt x="72" y="192"/>
                  </a:cubicBezTo>
                  <a:cubicBezTo>
                    <a:pt x="76" y="192"/>
                    <a:pt x="80" y="188"/>
                    <a:pt x="80" y="184"/>
                  </a:cubicBezTo>
                  <a:cubicBezTo>
                    <a:pt x="80" y="181"/>
                    <a:pt x="79" y="179"/>
                    <a:pt x="79" y="179"/>
                  </a:cubicBezTo>
                  <a:cubicBezTo>
                    <a:pt x="74" y="166"/>
                    <a:pt x="63" y="156"/>
                    <a:pt x="50" y="153"/>
                  </a:cubicBezTo>
                  <a:cubicBezTo>
                    <a:pt x="51" y="149"/>
                    <a:pt x="53" y="145"/>
                    <a:pt x="56" y="142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74" y="153"/>
                    <a:pt x="94" y="160"/>
                    <a:pt x="116" y="160"/>
                  </a:cubicBezTo>
                  <a:cubicBezTo>
                    <a:pt x="126" y="160"/>
                    <a:pt x="136" y="158"/>
                    <a:pt x="145" y="156"/>
                  </a:cubicBezTo>
                  <a:cubicBezTo>
                    <a:pt x="145" y="155"/>
                    <a:pt x="147" y="155"/>
                    <a:pt x="147" y="155"/>
                  </a:cubicBezTo>
                  <a:cubicBezTo>
                    <a:pt x="150" y="154"/>
                    <a:pt x="152" y="151"/>
                    <a:pt x="152" y="147"/>
                  </a:cubicBezTo>
                  <a:cubicBezTo>
                    <a:pt x="152" y="145"/>
                    <a:pt x="151" y="143"/>
                    <a:pt x="150" y="142"/>
                  </a:cubicBezTo>
                  <a:cubicBezTo>
                    <a:pt x="148" y="140"/>
                    <a:pt x="148" y="140"/>
                    <a:pt x="148" y="140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7" y="77"/>
                    <a:pt x="117" y="71"/>
                    <a:pt x="113" y="67"/>
                  </a:cubicBezTo>
                  <a:cubicBezTo>
                    <a:pt x="109" y="63"/>
                    <a:pt x="103" y="63"/>
                    <a:pt x="99" y="67"/>
                  </a:cubicBezTo>
                  <a:close/>
                  <a:moveTo>
                    <a:pt x="128" y="74"/>
                  </a:moveTo>
                  <a:cubicBezTo>
                    <a:pt x="128" y="80"/>
                    <a:pt x="132" y="84"/>
                    <a:pt x="138" y="84"/>
                  </a:cubicBezTo>
                  <a:cubicBezTo>
                    <a:pt x="144" y="84"/>
                    <a:pt x="148" y="80"/>
                    <a:pt x="148" y="74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7" y="62"/>
                    <a:pt x="143" y="52"/>
                    <a:pt x="136" y="44"/>
                  </a:cubicBezTo>
                  <a:cubicBezTo>
                    <a:pt x="128" y="37"/>
                    <a:pt x="118" y="33"/>
                    <a:pt x="108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0" y="32"/>
                    <a:pt x="96" y="36"/>
                    <a:pt x="96" y="42"/>
                  </a:cubicBezTo>
                  <a:cubicBezTo>
                    <a:pt x="96" y="48"/>
                    <a:pt x="100" y="52"/>
                    <a:pt x="106" y="52"/>
                  </a:cubicBezTo>
                  <a:cubicBezTo>
                    <a:pt x="107" y="52"/>
                    <a:pt x="108" y="52"/>
                    <a:pt x="108" y="52"/>
                  </a:cubicBezTo>
                  <a:cubicBezTo>
                    <a:pt x="113" y="53"/>
                    <a:pt x="118" y="55"/>
                    <a:pt x="122" y="58"/>
                  </a:cubicBezTo>
                  <a:cubicBezTo>
                    <a:pt x="125" y="62"/>
                    <a:pt x="127" y="67"/>
                    <a:pt x="128" y="72"/>
                  </a:cubicBezTo>
                  <a:cubicBezTo>
                    <a:pt x="128" y="72"/>
                    <a:pt x="128" y="73"/>
                    <a:pt x="128" y="74"/>
                  </a:cubicBezTo>
                  <a:close/>
                  <a:moveTo>
                    <a:pt x="160" y="74"/>
                  </a:moveTo>
                  <a:cubicBezTo>
                    <a:pt x="160" y="80"/>
                    <a:pt x="164" y="84"/>
                    <a:pt x="170" y="84"/>
                  </a:cubicBezTo>
                  <a:cubicBezTo>
                    <a:pt x="176" y="84"/>
                    <a:pt x="180" y="80"/>
                    <a:pt x="180" y="74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79" y="54"/>
                    <a:pt x="172" y="36"/>
                    <a:pt x="158" y="22"/>
                  </a:cubicBezTo>
                  <a:cubicBezTo>
                    <a:pt x="144" y="8"/>
                    <a:pt x="126" y="1"/>
                    <a:pt x="10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0"/>
                    <a:pt x="96" y="4"/>
                    <a:pt x="96" y="10"/>
                  </a:cubicBezTo>
                  <a:cubicBezTo>
                    <a:pt x="96" y="16"/>
                    <a:pt x="100" y="20"/>
                    <a:pt x="106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1" y="21"/>
                    <a:pt x="134" y="26"/>
                    <a:pt x="144" y="36"/>
                  </a:cubicBezTo>
                  <a:cubicBezTo>
                    <a:pt x="154" y="46"/>
                    <a:pt x="159" y="59"/>
                    <a:pt x="160" y="72"/>
                  </a:cubicBezTo>
                  <a:lnTo>
                    <a:pt x="160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149842" y="1680366"/>
            <a:ext cx="6138682" cy="830997"/>
            <a:chOff x="3149842" y="1680366"/>
            <a:chExt cx="6138682" cy="830997"/>
          </a:xfrm>
        </p:grpSpPr>
        <p:sp>
          <p:nvSpPr>
            <p:cNvPr id="8" name="矩形 7"/>
            <p:cNvSpPr/>
            <p:nvPr/>
          </p:nvSpPr>
          <p:spPr>
            <a:xfrm>
              <a:off x="3766009" y="1680366"/>
              <a:ext cx="2154329" cy="83099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4800" b="1" dirty="0" smtClean="0">
                  <a:solidFill>
                    <a:srgbClr val="FF9900"/>
                  </a:solidFill>
                  <a:latin typeface="方正特雅宋简" pitchFamily="2" charset="-122"/>
                  <a:ea typeface="方正特雅宋简" pitchFamily="2" charset="-122"/>
                  <a:cs typeface="经典综艺体简" pitchFamily="49" charset="-122"/>
                </a:rPr>
                <a:t>亲子乐</a:t>
              </a:r>
              <a:endParaRPr lang="zh-CN" altLang="en-US" sz="4800" b="1" dirty="0">
                <a:solidFill>
                  <a:srgbClr val="FF9900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149842" y="2481979"/>
              <a:ext cx="6138682" cy="0"/>
            </a:xfrm>
            <a:prstGeom prst="line">
              <a:avLst/>
            </a:prstGeom>
            <a:ln w="19050">
              <a:solidFill>
                <a:srgbClr val="FF9900"/>
              </a:solidFill>
              <a:prstDash val="sysDot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587714" y="1001382"/>
            <a:ext cx="4704366" cy="307777"/>
            <a:chOff x="587714" y="1001382"/>
            <a:chExt cx="4704366" cy="307777"/>
          </a:xfrm>
        </p:grpSpPr>
        <p:sp>
          <p:nvSpPr>
            <p:cNvPr id="253" name="圆角矩形 252"/>
            <p:cNvSpPr/>
            <p:nvPr/>
          </p:nvSpPr>
          <p:spPr>
            <a:xfrm>
              <a:off x="835999" y="1002270"/>
              <a:ext cx="4350074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FF99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1007604" y="1001382"/>
              <a:ext cx="4284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FF9900"/>
                  </a:solidFill>
                  <a:latin typeface="微软雅黑" pitchFamily="34" charset="-122"/>
                  <a:ea typeface="微软雅黑" pitchFamily="34" charset="-122"/>
                </a:rPr>
                <a:t>参考目的地</a:t>
              </a:r>
              <a:r>
                <a:rPr lang="zh-CN" altLang="en-US" sz="1400" b="1" dirty="0" smtClean="0">
                  <a:solidFill>
                    <a:srgbClr val="FF9900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武汉各高校、农庄、科技馆、植物园、动物园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8" name="组合 257"/>
            <p:cNvGrpSpPr/>
            <p:nvPr/>
          </p:nvGrpSpPr>
          <p:grpSpPr>
            <a:xfrm>
              <a:off x="587714" y="1009717"/>
              <a:ext cx="291104" cy="291106"/>
              <a:chOff x="3660126" y="1242918"/>
              <a:chExt cx="410975" cy="410976"/>
            </a:xfrm>
          </p:grpSpPr>
          <p:sp>
            <p:nvSpPr>
              <p:cNvPr id="259" name="圆角矩形 258"/>
              <p:cNvSpPr/>
              <p:nvPr/>
            </p:nvSpPr>
            <p:spPr>
              <a:xfrm>
                <a:off x="3660126" y="1242918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Freeform 63"/>
              <p:cNvSpPr>
                <a:spLocks noChangeAspect="1"/>
              </p:cNvSpPr>
              <p:nvPr/>
            </p:nvSpPr>
            <p:spPr bwMode="auto">
              <a:xfrm>
                <a:off x="3767880" y="1346661"/>
                <a:ext cx="195467" cy="239736"/>
              </a:xfrm>
              <a:custGeom>
                <a:avLst/>
                <a:gdLst>
                  <a:gd name="T0" fmla="*/ 144 w 144"/>
                  <a:gd name="T1" fmla="*/ 2 h 176"/>
                  <a:gd name="T2" fmla="*/ 139 w 144"/>
                  <a:gd name="T3" fmla="*/ 4 h 176"/>
                  <a:gd name="T4" fmla="*/ 102 w 144"/>
                  <a:gd name="T5" fmla="*/ 9 h 176"/>
                  <a:gd name="T6" fmla="*/ 68 w 144"/>
                  <a:gd name="T7" fmla="*/ 5 h 176"/>
                  <a:gd name="T8" fmla="*/ 35 w 144"/>
                  <a:gd name="T9" fmla="*/ 0 h 176"/>
                  <a:gd name="T10" fmla="*/ 2 w 144"/>
                  <a:gd name="T11" fmla="*/ 6 h 176"/>
                  <a:gd name="T12" fmla="*/ 0 w 144"/>
                  <a:gd name="T13" fmla="*/ 7 h 176"/>
                  <a:gd name="T14" fmla="*/ 0 w 144"/>
                  <a:gd name="T15" fmla="*/ 8 h 176"/>
                  <a:gd name="T16" fmla="*/ 0 w 144"/>
                  <a:gd name="T17" fmla="*/ 98 h 176"/>
                  <a:gd name="T18" fmla="*/ 0 w 144"/>
                  <a:gd name="T19" fmla="*/ 176 h 176"/>
                  <a:gd name="T20" fmla="*/ 8 w 144"/>
                  <a:gd name="T21" fmla="*/ 176 h 176"/>
                  <a:gd name="T22" fmla="*/ 8 w 144"/>
                  <a:gd name="T23" fmla="*/ 100 h 176"/>
                  <a:gd name="T24" fmla="*/ 35 w 144"/>
                  <a:gd name="T25" fmla="*/ 96 h 176"/>
                  <a:gd name="T26" fmla="*/ 67 w 144"/>
                  <a:gd name="T27" fmla="*/ 101 h 176"/>
                  <a:gd name="T28" fmla="*/ 102 w 144"/>
                  <a:gd name="T29" fmla="*/ 105 h 176"/>
                  <a:gd name="T30" fmla="*/ 142 w 144"/>
                  <a:gd name="T31" fmla="*/ 100 h 176"/>
                  <a:gd name="T32" fmla="*/ 144 w 144"/>
                  <a:gd name="T33" fmla="*/ 99 h 176"/>
                  <a:gd name="T34" fmla="*/ 144 w 144"/>
                  <a:gd name="T35" fmla="*/ 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76">
                    <a:moveTo>
                      <a:pt x="144" y="2"/>
                    </a:moveTo>
                    <a:cubicBezTo>
                      <a:pt x="139" y="4"/>
                      <a:pt x="139" y="4"/>
                      <a:pt x="139" y="4"/>
                    </a:cubicBezTo>
                    <a:cubicBezTo>
                      <a:pt x="139" y="4"/>
                      <a:pt x="125" y="9"/>
                      <a:pt x="102" y="9"/>
                    </a:cubicBezTo>
                    <a:cubicBezTo>
                      <a:pt x="90" y="9"/>
                      <a:pt x="79" y="7"/>
                      <a:pt x="68" y="5"/>
                    </a:cubicBezTo>
                    <a:cubicBezTo>
                      <a:pt x="58" y="2"/>
                      <a:pt x="46" y="0"/>
                      <a:pt x="35" y="0"/>
                    </a:cubicBezTo>
                    <a:cubicBezTo>
                      <a:pt x="11" y="0"/>
                      <a:pt x="3" y="5"/>
                      <a:pt x="2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12" y="98"/>
                      <a:pt x="19" y="96"/>
                      <a:pt x="35" y="96"/>
                    </a:cubicBezTo>
                    <a:cubicBezTo>
                      <a:pt x="46" y="96"/>
                      <a:pt x="56" y="98"/>
                      <a:pt x="67" y="101"/>
                    </a:cubicBezTo>
                    <a:cubicBezTo>
                      <a:pt x="78" y="103"/>
                      <a:pt x="89" y="105"/>
                      <a:pt x="102" y="105"/>
                    </a:cubicBezTo>
                    <a:cubicBezTo>
                      <a:pt x="126" y="105"/>
                      <a:pt x="141" y="100"/>
                      <a:pt x="142" y="100"/>
                    </a:cubicBezTo>
                    <a:cubicBezTo>
                      <a:pt x="144" y="99"/>
                      <a:pt x="144" y="99"/>
                      <a:pt x="144" y="99"/>
                    </a:cubicBezTo>
                    <a:lnTo>
                      <a:pt x="14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87714" y="507901"/>
            <a:ext cx="4020290" cy="307777"/>
            <a:chOff x="587714" y="507901"/>
            <a:chExt cx="4020290" cy="307777"/>
          </a:xfrm>
        </p:grpSpPr>
        <p:sp>
          <p:nvSpPr>
            <p:cNvPr id="254" name="圆角矩形 253"/>
            <p:cNvSpPr/>
            <p:nvPr/>
          </p:nvSpPr>
          <p:spPr>
            <a:xfrm>
              <a:off x="835999" y="508789"/>
              <a:ext cx="2763893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FF99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1007604" y="507901"/>
              <a:ext cx="3600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FF9900"/>
                  </a:solidFill>
                  <a:latin typeface="微软雅黑" pitchFamily="34" charset="-122"/>
                  <a:ea typeface="微软雅黑" pitchFamily="34" charset="-122"/>
                </a:rPr>
                <a:t>推荐人群：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儿童</a:t>
              </a:r>
              <a:r>
                <a:rPr lang="en-US" altLang="zh-CN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5-12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岁的亲子家庭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61" name="组合 260"/>
            <p:cNvGrpSpPr/>
            <p:nvPr/>
          </p:nvGrpSpPr>
          <p:grpSpPr>
            <a:xfrm>
              <a:off x="587714" y="516236"/>
              <a:ext cx="291104" cy="291106"/>
              <a:chOff x="3660126" y="526566"/>
              <a:chExt cx="410975" cy="410976"/>
            </a:xfrm>
          </p:grpSpPr>
          <p:sp>
            <p:nvSpPr>
              <p:cNvPr id="262" name="圆角矩形 261"/>
              <p:cNvSpPr/>
              <p:nvPr/>
            </p:nvSpPr>
            <p:spPr>
              <a:xfrm>
                <a:off x="3660126" y="526566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Freeform 14"/>
              <p:cNvSpPr>
                <a:spLocks noChangeAspect="1" noEditPoints="1"/>
              </p:cNvSpPr>
              <p:nvPr/>
            </p:nvSpPr>
            <p:spPr bwMode="auto">
              <a:xfrm>
                <a:off x="3720060" y="586500"/>
                <a:ext cx="291107" cy="291108"/>
              </a:xfrm>
              <a:custGeom>
                <a:avLst/>
                <a:gdLst>
                  <a:gd name="T0" fmla="*/ 96 w 192"/>
                  <a:gd name="T1" fmla="*/ 0 h 192"/>
                  <a:gd name="T2" fmla="*/ 0 w 192"/>
                  <a:gd name="T3" fmla="*/ 96 h 192"/>
                  <a:gd name="T4" fmla="*/ 96 w 192"/>
                  <a:gd name="T5" fmla="*/ 192 h 192"/>
                  <a:gd name="T6" fmla="*/ 192 w 192"/>
                  <a:gd name="T7" fmla="*/ 96 h 192"/>
                  <a:gd name="T8" fmla="*/ 96 w 192"/>
                  <a:gd name="T9" fmla="*/ 0 h 192"/>
                  <a:gd name="T10" fmla="*/ 164 w 192"/>
                  <a:gd name="T11" fmla="*/ 152 h 192"/>
                  <a:gd name="T12" fmla="*/ 122 w 192"/>
                  <a:gd name="T13" fmla="*/ 137 h 192"/>
                  <a:gd name="T14" fmla="*/ 121 w 192"/>
                  <a:gd name="T15" fmla="*/ 133 h 192"/>
                  <a:gd name="T16" fmla="*/ 124 w 192"/>
                  <a:gd name="T17" fmla="*/ 122 h 192"/>
                  <a:gd name="T18" fmla="*/ 128 w 192"/>
                  <a:gd name="T19" fmla="*/ 107 h 192"/>
                  <a:gd name="T20" fmla="*/ 134 w 192"/>
                  <a:gd name="T21" fmla="*/ 92 h 192"/>
                  <a:gd name="T22" fmla="*/ 134 w 192"/>
                  <a:gd name="T23" fmla="*/ 79 h 192"/>
                  <a:gd name="T24" fmla="*/ 134 w 192"/>
                  <a:gd name="T25" fmla="*/ 78 h 192"/>
                  <a:gd name="T26" fmla="*/ 135 w 192"/>
                  <a:gd name="T27" fmla="*/ 60 h 192"/>
                  <a:gd name="T28" fmla="*/ 128 w 192"/>
                  <a:gd name="T29" fmla="*/ 37 h 192"/>
                  <a:gd name="T30" fmla="*/ 101 w 192"/>
                  <a:gd name="T31" fmla="*/ 24 h 192"/>
                  <a:gd name="T32" fmla="*/ 93 w 192"/>
                  <a:gd name="T33" fmla="*/ 24 h 192"/>
                  <a:gd name="T34" fmla="*/ 66 w 192"/>
                  <a:gd name="T35" fmla="*/ 37 h 192"/>
                  <a:gd name="T36" fmla="*/ 59 w 192"/>
                  <a:gd name="T37" fmla="*/ 60 h 192"/>
                  <a:gd name="T38" fmla="*/ 61 w 192"/>
                  <a:gd name="T39" fmla="*/ 78 h 192"/>
                  <a:gd name="T40" fmla="*/ 60 w 192"/>
                  <a:gd name="T41" fmla="*/ 79 h 192"/>
                  <a:gd name="T42" fmla="*/ 60 w 192"/>
                  <a:gd name="T43" fmla="*/ 92 h 192"/>
                  <a:gd name="T44" fmla="*/ 67 w 192"/>
                  <a:gd name="T45" fmla="*/ 107 h 192"/>
                  <a:gd name="T46" fmla="*/ 71 w 192"/>
                  <a:gd name="T47" fmla="*/ 122 h 192"/>
                  <a:gd name="T48" fmla="*/ 73 w 192"/>
                  <a:gd name="T49" fmla="*/ 133 h 192"/>
                  <a:gd name="T50" fmla="*/ 71 w 192"/>
                  <a:gd name="T51" fmla="*/ 138 h 192"/>
                  <a:gd name="T52" fmla="*/ 29 w 192"/>
                  <a:gd name="T53" fmla="*/ 153 h 192"/>
                  <a:gd name="T54" fmla="*/ 8 w 192"/>
                  <a:gd name="T55" fmla="*/ 96 h 192"/>
                  <a:gd name="T56" fmla="*/ 96 w 192"/>
                  <a:gd name="T57" fmla="*/ 8 h 192"/>
                  <a:gd name="T58" fmla="*/ 184 w 192"/>
                  <a:gd name="T59" fmla="*/ 96 h 192"/>
                  <a:gd name="T60" fmla="*/ 164 w 192"/>
                  <a:gd name="T61" fmla="*/ 15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2" h="192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9"/>
                      <a:pt x="43" y="192"/>
                      <a:pt x="96" y="192"/>
                    </a:cubicBezTo>
                    <a:cubicBezTo>
                      <a:pt x="149" y="192"/>
                      <a:pt x="192" y="149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64" y="152"/>
                    </a:moveTo>
                    <a:cubicBezTo>
                      <a:pt x="155" y="148"/>
                      <a:pt x="135" y="141"/>
                      <a:pt x="122" y="137"/>
                    </a:cubicBezTo>
                    <a:cubicBezTo>
                      <a:pt x="121" y="137"/>
                      <a:pt x="121" y="137"/>
                      <a:pt x="121" y="133"/>
                    </a:cubicBezTo>
                    <a:cubicBezTo>
                      <a:pt x="121" y="129"/>
                      <a:pt x="122" y="125"/>
                      <a:pt x="124" y="122"/>
                    </a:cubicBezTo>
                    <a:cubicBezTo>
                      <a:pt x="125" y="118"/>
                      <a:pt x="127" y="112"/>
                      <a:pt x="128" y="107"/>
                    </a:cubicBezTo>
                    <a:cubicBezTo>
                      <a:pt x="130" y="105"/>
                      <a:pt x="132" y="100"/>
                      <a:pt x="134" y="92"/>
                    </a:cubicBezTo>
                    <a:cubicBezTo>
                      <a:pt x="136" y="85"/>
                      <a:pt x="135" y="82"/>
                      <a:pt x="134" y="79"/>
                    </a:cubicBezTo>
                    <a:cubicBezTo>
                      <a:pt x="134" y="79"/>
                      <a:pt x="134" y="79"/>
                      <a:pt x="134" y="78"/>
                    </a:cubicBezTo>
                    <a:cubicBezTo>
                      <a:pt x="133" y="77"/>
                      <a:pt x="134" y="68"/>
                      <a:pt x="135" y="60"/>
                    </a:cubicBezTo>
                    <a:cubicBezTo>
                      <a:pt x="136" y="56"/>
                      <a:pt x="135" y="45"/>
                      <a:pt x="128" y="37"/>
                    </a:cubicBezTo>
                    <a:cubicBezTo>
                      <a:pt x="124" y="31"/>
                      <a:pt x="116" y="25"/>
                      <a:pt x="101" y="24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79" y="25"/>
                      <a:pt x="70" y="31"/>
                      <a:pt x="66" y="37"/>
                    </a:cubicBezTo>
                    <a:cubicBezTo>
                      <a:pt x="60" y="45"/>
                      <a:pt x="58" y="56"/>
                      <a:pt x="59" y="60"/>
                    </a:cubicBezTo>
                    <a:cubicBezTo>
                      <a:pt x="61" y="68"/>
                      <a:pt x="61" y="77"/>
                      <a:pt x="61" y="78"/>
                    </a:cubicBezTo>
                    <a:cubicBezTo>
                      <a:pt x="61" y="79"/>
                      <a:pt x="61" y="79"/>
                      <a:pt x="60" y="79"/>
                    </a:cubicBezTo>
                    <a:cubicBezTo>
                      <a:pt x="60" y="82"/>
                      <a:pt x="59" y="85"/>
                      <a:pt x="60" y="92"/>
                    </a:cubicBezTo>
                    <a:cubicBezTo>
                      <a:pt x="62" y="100"/>
                      <a:pt x="65" y="105"/>
                      <a:pt x="67" y="107"/>
                    </a:cubicBezTo>
                    <a:cubicBezTo>
                      <a:pt x="67" y="112"/>
                      <a:pt x="69" y="118"/>
                      <a:pt x="71" y="122"/>
                    </a:cubicBezTo>
                    <a:cubicBezTo>
                      <a:pt x="72" y="124"/>
                      <a:pt x="73" y="128"/>
                      <a:pt x="73" y="133"/>
                    </a:cubicBezTo>
                    <a:cubicBezTo>
                      <a:pt x="73" y="137"/>
                      <a:pt x="72" y="137"/>
                      <a:pt x="71" y="138"/>
                    </a:cubicBezTo>
                    <a:cubicBezTo>
                      <a:pt x="58" y="142"/>
                      <a:pt x="37" y="149"/>
                      <a:pt x="29" y="153"/>
                    </a:cubicBezTo>
                    <a:cubicBezTo>
                      <a:pt x="16" y="137"/>
                      <a:pt x="8" y="117"/>
                      <a:pt x="8" y="96"/>
                    </a:cubicBezTo>
                    <a:cubicBezTo>
                      <a:pt x="8" y="47"/>
                      <a:pt x="48" y="8"/>
                      <a:pt x="96" y="8"/>
                    </a:cubicBezTo>
                    <a:cubicBezTo>
                      <a:pt x="145" y="8"/>
                      <a:pt x="184" y="47"/>
                      <a:pt x="184" y="96"/>
                    </a:cubicBezTo>
                    <a:cubicBezTo>
                      <a:pt x="184" y="117"/>
                      <a:pt x="177" y="137"/>
                      <a:pt x="164" y="1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587713" y="1495913"/>
            <a:ext cx="3012179" cy="307777"/>
            <a:chOff x="587713" y="1495913"/>
            <a:chExt cx="3012179" cy="307777"/>
          </a:xfrm>
        </p:grpSpPr>
        <p:sp>
          <p:nvSpPr>
            <p:cNvPr id="257" name="圆角矩形 256"/>
            <p:cNvSpPr/>
            <p:nvPr/>
          </p:nvSpPr>
          <p:spPr>
            <a:xfrm>
              <a:off x="835999" y="1496801"/>
              <a:ext cx="2175037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FF99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264" name="组合 263"/>
            <p:cNvGrpSpPr/>
            <p:nvPr/>
          </p:nvGrpSpPr>
          <p:grpSpPr>
            <a:xfrm>
              <a:off x="587713" y="1504248"/>
              <a:ext cx="291104" cy="291106"/>
              <a:chOff x="3660125" y="1918632"/>
              <a:chExt cx="410975" cy="410976"/>
            </a:xfrm>
          </p:grpSpPr>
          <p:sp>
            <p:nvSpPr>
              <p:cNvPr id="265" name="圆角矩形 264"/>
              <p:cNvSpPr/>
              <p:nvPr/>
            </p:nvSpPr>
            <p:spPr>
              <a:xfrm>
                <a:off x="3660125" y="1918632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66" name="组合 265"/>
              <p:cNvGrpSpPr>
                <a:grpSpLocks noChangeAspect="1"/>
              </p:cNvGrpSpPr>
              <p:nvPr/>
            </p:nvGrpSpPr>
            <p:grpSpPr>
              <a:xfrm>
                <a:off x="3737893" y="1995690"/>
                <a:ext cx="255440" cy="256860"/>
                <a:chOff x="5205322" y="3307090"/>
                <a:chExt cx="571500" cy="574675"/>
              </a:xfrm>
              <a:solidFill>
                <a:schemeClr val="bg1"/>
              </a:solidFill>
            </p:grpSpPr>
            <p:sp>
              <p:nvSpPr>
                <p:cNvPr id="267" name="Freeform 38"/>
                <p:cNvSpPr>
                  <a:spLocks/>
                </p:cNvSpPr>
                <p:nvPr/>
              </p:nvSpPr>
              <p:spPr bwMode="auto">
                <a:xfrm>
                  <a:off x="5205322" y="3491240"/>
                  <a:ext cx="150813" cy="390525"/>
                </a:xfrm>
                <a:custGeom>
                  <a:avLst/>
                  <a:gdLst>
                    <a:gd name="T0" fmla="*/ 0 w 95"/>
                    <a:gd name="T1" fmla="*/ 132 h 246"/>
                    <a:gd name="T2" fmla="*/ 57 w 95"/>
                    <a:gd name="T3" fmla="*/ 132 h 246"/>
                    <a:gd name="T4" fmla="*/ 57 w 95"/>
                    <a:gd name="T5" fmla="*/ 246 h 246"/>
                    <a:gd name="T6" fmla="*/ 76 w 95"/>
                    <a:gd name="T7" fmla="*/ 246 h 246"/>
                    <a:gd name="T8" fmla="*/ 76 w 95"/>
                    <a:gd name="T9" fmla="*/ 132 h 246"/>
                    <a:gd name="T10" fmla="*/ 95 w 95"/>
                    <a:gd name="T11" fmla="*/ 132 h 246"/>
                    <a:gd name="T12" fmla="*/ 95 w 95"/>
                    <a:gd name="T13" fmla="*/ 0 h 246"/>
                    <a:gd name="T14" fmla="*/ 0 w 95"/>
                    <a:gd name="T15" fmla="*/ 0 h 246"/>
                    <a:gd name="T16" fmla="*/ 0 w 95"/>
                    <a:gd name="T17" fmla="*/ 132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5" h="246">
                      <a:moveTo>
                        <a:pt x="0" y="132"/>
                      </a:moveTo>
                      <a:lnTo>
                        <a:pt x="57" y="132"/>
                      </a:lnTo>
                      <a:lnTo>
                        <a:pt x="57" y="246"/>
                      </a:lnTo>
                      <a:lnTo>
                        <a:pt x="76" y="246"/>
                      </a:lnTo>
                      <a:lnTo>
                        <a:pt x="76" y="132"/>
                      </a:lnTo>
                      <a:lnTo>
                        <a:pt x="95" y="132"/>
                      </a:lnTo>
                      <a:lnTo>
                        <a:pt x="95" y="0"/>
                      </a:lnTo>
                      <a:lnTo>
                        <a:pt x="0" y="0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39"/>
                <p:cNvSpPr>
                  <a:spLocks/>
                </p:cNvSpPr>
                <p:nvPr/>
              </p:nvSpPr>
              <p:spPr bwMode="auto">
                <a:xfrm>
                  <a:off x="5386297" y="3307090"/>
                  <a:ext cx="390525" cy="571500"/>
                </a:xfrm>
                <a:custGeom>
                  <a:avLst/>
                  <a:gdLst>
                    <a:gd name="T0" fmla="*/ 0 w 246"/>
                    <a:gd name="T1" fmla="*/ 116 h 360"/>
                    <a:gd name="T2" fmla="*/ 0 w 246"/>
                    <a:gd name="T3" fmla="*/ 248 h 360"/>
                    <a:gd name="T4" fmla="*/ 106 w 246"/>
                    <a:gd name="T5" fmla="*/ 248 h 360"/>
                    <a:gd name="T6" fmla="*/ 246 w 246"/>
                    <a:gd name="T7" fmla="*/ 360 h 360"/>
                    <a:gd name="T8" fmla="*/ 246 w 246"/>
                    <a:gd name="T9" fmla="*/ 0 h 360"/>
                    <a:gd name="T10" fmla="*/ 106 w 246"/>
                    <a:gd name="T11" fmla="*/ 116 h 360"/>
                    <a:gd name="T12" fmla="*/ 0 w 246"/>
                    <a:gd name="T13" fmla="*/ 116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6" h="360">
                      <a:moveTo>
                        <a:pt x="0" y="116"/>
                      </a:moveTo>
                      <a:lnTo>
                        <a:pt x="0" y="248"/>
                      </a:lnTo>
                      <a:lnTo>
                        <a:pt x="106" y="248"/>
                      </a:lnTo>
                      <a:lnTo>
                        <a:pt x="246" y="360"/>
                      </a:lnTo>
                      <a:lnTo>
                        <a:pt x="246" y="0"/>
                      </a:lnTo>
                      <a:lnTo>
                        <a:pt x="106" y="116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69" name="TextBox 268"/>
            <p:cNvSpPr txBox="1"/>
            <p:nvPr/>
          </p:nvSpPr>
          <p:spPr>
            <a:xfrm>
              <a:off x="1007604" y="1495913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FF9900"/>
                  </a:solidFill>
                  <a:latin typeface="微软雅黑" pitchFamily="34" charset="-122"/>
                  <a:ea typeface="微软雅黑" pitchFamily="34" charset="-122"/>
                </a:rPr>
                <a:t>推荐线路</a:t>
              </a:r>
              <a:r>
                <a:rPr lang="zh-CN" altLang="en-US" sz="1400" b="1" dirty="0" smtClean="0">
                  <a:solidFill>
                    <a:srgbClr val="FF9900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奔跑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吧，珞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珈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1475656" y="2902491"/>
            <a:ext cx="5760640" cy="1515769"/>
          </a:xfrm>
          <a:custGeom>
            <a:avLst/>
            <a:gdLst>
              <a:gd name="connsiteX0" fmla="*/ 0 w 5629275"/>
              <a:gd name="connsiteY0" fmla="*/ 1621758 h 1790823"/>
              <a:gd name="connsiteX1" fmla="*/ 619125 w 5629275"/>
              <a:gd name="connsiteY1" fmla="*/ 1640808 h 1790823"/>
              <a:gd name="connsiteX2" fmla="*/ 2619375 w 5629275"/>
              <a:gd name="connsiteY2" fmla="*/ 183483 h 1790823"/>
              <a:gd name="connsiteX3" fmla="*/ 3057525 w 5629275"/>
              <a:gd name="connsiteY3" fmla="*/ 69183 h 1790823"/>
              <a:gd name="connsiteX4" fmla="*/ 3438525 w 5629275"/>
              <a:gd name="connsiteY4" fmla="*/ 145383 h 1790823"/>
              <a:gd name="connsiteX5" fmla="*/ 5153025 w 5629275"/>
              <a:gd name="connsiteY5" fmla="*/ 1688433 h 1790823"/>
              <a:gd name="connsiteX6" fmla="*/ 5629275 w 5629275"/>
              <a:gd name="connsiteY6" fmla="*/ 1650333 h 1790823"/>
              <a:gd name="connsiteX7" fmla="*/ 5629275 w 5629275"/>
              <a:gd name="connsiteY7" fmla="*/ 1650333 h 1790823"/>
              <a:gd name="connsiteX0" fmla="*/ 0 w 5629275"/>
              <a:gd name="connsiteY0" fmla="*/ 1666999 h 1836064"/>
              <a:gd name="connsiteX1" fmla="*/ 619125 w 5629275"/>
              <a:gd name="connsiteY1" fmla="*/ 1686049 h 1836064"/>
              <a:gd name="connsiteX2" fmla="*/ 2619375 w 5629275"/>
              <a:gd name="connsiteY2" fmla="*/ 228724 h 1836064"/>
              <a:gd name="connsiteX3" fmla="*/ 3067050 w 5629275"/>
              <a:gd name="connsiteY3" fmla="*/ 28699 h 1836064"/>
              <a:gd name="connsiteX4" fmla="*/ 3438525 w 5629275"/>
              <a:gd name="connsiteY4" fmla="*/ 190624 h 1836064"/>
              <a:gd name="connsiteX5" fmla="*/ 5153025 w 5629275"/>
              <a:gd name="connsiteY5" fmla="*/ 1733674 h 1836064"/>
              <a:gd name="connsiteX6" fmla="*/ 5629275 w 5629275"/>
              <a:gd name="connsiteY6" fmla="*/ 1695574 h 1836064"/>
              <a:gd name="connsiteX7" fmla="*/ 5629275 w 5629275"/>
              <a:gd name="connsiteY7" fmla="*/ 1695574 h 1836064"/>
              <a:gd name="connsiteX0" fmla="*/ 0 w 5629275"/>
              <a:gd name="connsiteY0" fmla="*/ 1699498 h 1868563"/>
              <a:gd name="connsiteX1" fmla="*/ 619125 w 5629275"/>
              <a:gd name="connsiteY1" fmla="*/ 1718548 h 1868563"/>
              <a:gd name="connsiteX2" fmla="*/ 2619375 w 5629275"/>
              <a:gd name="connsiteY2" fmla="*/ 261223 h 1868563"/>
              <a:gd name="connsiteX3" fmla="*/ 3067050 w 5629275"/>
              <a:gd name="connsiteY3" fmla="*/ 13573 h 1868563"/>
              <a:gd name="connsiteX4" fmla="*/ 3438525 w 5629275"/>
              <a:gd name="connsiteY4" fmla="*/ 223123 h 1868563"/>
              <a:gd name="connsiteX5" fmla="*/ 5153025 w 5629275"/>
              <a:gd name="connsiteY5" fmla="*/ 1766173 h 1868563"/>
              <a:gd name="connsiteX6" fmla="*/ 5629275 w 5629275"/>
              <a:gd name="connsiteY6" fmla="*/ 1728073 h 1868563"/>
              <a:gd name="connsiteX7" fmla="*/ 5629275 w 5629275"/>
              <a:gd name="connsiteY7" fmla="*/ 1728073 h 1868563"/>
              <a:gd name="connsiteX0" fmla="*/ 0 w 5629275"/>
              <a:gd name="connsiteY0" fmla="*/ 1746752 h 1915817"/>
              <a:gd name="connsiteX1" fmla="*/ 619125 w 5629275"/>
              <a:gd name="connsiteY1" fmla="*/ 1765802 h 1915817"/>
              <a:gd name="connsiteX2" fmla="*/ 2619375 w 5629275"/>
              <a:gd name="connsiteY2" fmla="*/ 308477 h 1915817"/>
              <a:gd name="connsiteX3" fmla="*/ 3076575 w 5629275"/>
              <a:gd name="connsiteY3" fmla="*/ 3677 h 1915817"/>
              <a:gd name="connsiteX4" fmla="*/ 3438525 w 5629275"/>
              <a:gd name="connsiteY4" fmla="*/ 270377 h 1915817"/>
              <a:gd name="connsiteX5" fmla="*/ 5153025 w 5629275"/>
              <a:gd name="connsiteY5" fmla="*/ 1813427 h 1915817"/>
              <a:gd name="connsiteX6" fmla="*/ 5629275 w 5629275"/>
              <a:gd name="connsiteY6" fmla="*/ 1775327 h 1915817"/>
              <a:gd name="connsiteX7" fmla="*/ 5629275 w 5629275"/>
              <a:gd name="connsiteY7" fmla="*/ 1775327 h 1915817"/>
              <a:gd name="connsiteX0" fmla="*/ 0 w 5629275"/>
              <a:gd name="connsiteY0" fmla="*/ 1782539 h 1951604"/>
              <a:gd name="connsiteX1" fmla="*/ 619125 w 5629275"/>
              <a:gd name="connsiteY1" fmla="*/ 1801589 h 1951604"/>
              <a:gd name="connsiteX2" fmla="*/ 2619375 w 5629275"/>
              <a:gd name="connsiteY2" fmla="*/ 344264 h 1951604"/>
              <a:gd name="connsiteX3" fmla="*/ 3076575 w 5629275"/>
              <a:gd name="connsiteY3" fmla="*/ 1364 h 1951604"/>
              <a:gd name="connsiteX4" fmla="*/ 3438525 w 5629275"/>
              <a:gd name="connsiteY4" fmla="*/ 306164 h 1951604"/>
              <a:gd name="connsiteX5" fmla="*/ 5153025 w 5629275"/>
              <a:gd name="connsiteY5" fmla="*/ 1849214 h 1951604"/>
              <a:gd name="connsiteX6" fmla="*/ 5629275 w 5629275"/>
              <a:gd name="connsiteY6" fmla="*/ 1811114 h 1951604"/>
              <a:gd name="connsiteX7" fmla="*/ 5629275 w 5629275"/>
              <a:gd name="connsiteY7" fmla="*/ 1811114 h 1951604"/>
              <a:gd name="connsiteX0" fmla="*/ 0 w 5629275"/>
              <a:gd name="connsiteY0" fmla="*/ 1782118 h 1951183"/>
              <a:gd name="connsiteX1" fmla="*/ 619125 w 5629275"/>
              <a:gd name="connsiteY1" fmla="*/ 1801168 h 1951183"/>
              <a:gd name="connsiteX2" fmla="*/ 2333625 w 5629275"/>
              <a:gd name="connsiteY2" fmla="*/ 334318 h 1951183"/>
              <a:gd name="connsiteX3" fmla="*/ 3076575 w 5629275"/>
              <a:gd name="connsiteY3" fmla="*/ 943 h 1951183"/>
              <a:gd name="connsiteX4" fmla="*/ 3438525 w 5629275"/>
              <a:gd name="connsiteY4" fmla="*/ 305743 h 1951183"/>
              <a:gd name="connsiteX5" fmla="*/ 5153025 w 5629275"/>
              <a:gd name="connsiteY5" fmla="*/ 1848793 h 1951183"/>
              <a:gd name="connsiteX6" fmla="*/ 5629275 w 5629275"/>
              <a:gd name="connsiteY6" fmla="*/ 1810693 h 1951183"/>
              <a:gd name="connsiteX7" fmla="*/ 5629275 w 5629275"/>
              <a:gd name="connsiteY7" fmla="*/ 1810693 h 1951183"/>
              <a:gd name="connsiteX0" fmla="*/ 0 w 5629275"/>
              <a:gd name="connsiteY0" fmla="*/ 1781541 h 1946401"/>
              <a:gd name="connsiteX1" fmla="*/ 619125 w 5629275"/>
              <a:gd name="connsiteY1" fmla="*/ 1800591 h 1946401"/>
              <a:gd name="connsiteX2" fmla="*/ 2333625 w 5629275"/>
              <a:gd name="connsiteY2" fmla="*/ 333741 h 1946401"/>
              <a:gd name="connsiteX3" fmla="*/ 3076575 w 5629275"/>
              <a:gd name="connsiteY3" fmla="*/ 366 h 1946401"/>
              <a:gd name="connsiteX4" fmla="*/ 3819525 w 5629275"/>
              <a:gd name="connsiteY4" fmla="*/ 362316 h 1946401"/>
              <a:gd name="connsiteX5" fmla="*/ 5153025 w 5629275"/>
              <a:gd name="connsiteY5" fmla="*/ 1848216 h 1946401"/>
              <a:gd name="connsiteX6" fmla="*/ 5629275 w 5629275"/>
              <a:gd name="connsiteY6" fmla="*/ 1810116 h 1946401"/>
              <a:gd name="connsiteX7" fmla="*/ 5629275 w 5629275"/>
              <a:gd name="connsiteY7" fmla="*/ 1810116 h 1946401"/>
              <a:gd name="connsiteX0" fmla="*/ 0 w 5629275"/>
              <a:gd name="connsiteY0" fmla="*/ 1781541 h 1935425"/>
              <a:gd name="connsiteX1" fmla="*/ 619125 w 5629275"/>
              <a:gd name="connsiteY1" fmla="*/ 1800591 h 1935425"/>
              <a:gd name="connsiteX2" fmla="*/ 2333625 w 5629275"/>
              <a:gd name="connsiteY2" fmla="*/ 333741 h 1935425"/>
              <a:gd name="connsiteX3" fmla="*/ 3076575 w 5629275"/>
              <a:gd name="connsiteY3" fmla="*/ 366 h 1935425"/>
              <a:gd name="connsiteX4" fmla="*/ 3819525 w 5629275"/>
              <a:gd name="connsiteY4" fmla="*/ 362316 h 1935425"/>
              <a:gd name="connsiteX5" fmla="*/ 5200650 w 5629275"/>
              <a:gd name="connsiteY5" fmla="*/ 1743441 h 1935425"/>
              <a:gd name="connsiteX6" fmla="*/ 5629275 w 5629275"/>
              <a:gd name="connsiteY6" fmla="*/ 1810116 h 1935425"/>
              <a:gd name="connsiteX7" fmla="*/ 5629275 w 5629275"/>
              <a:gd name="connsiteY7" fmla="*/ 1810116 h 1935425"/>
              <a:gd name="connsiteX0" fmla="*/ 0 w 5629275"/>
              <a:gd name="connsiteY0" fmla="*/ 1781391 h 1867802"/>
              <a:gd name="connsiteX1" fmla="*/ 723900 w 5629275"/>
              <a:gd name="connsiteY1" fmla="*/ 1590891 h 1867802"/>
              <a:gd name="connsiteX2" fmla="*/ 2333625 w 5629275"/>
              <a:gd name="connsiteY2" fmla="*/ 333591 h 1867802"/>
              <a:gd name="connsiteX3" fmla="*/ 3076575 w 5629275"/>
              <a:gd name="connsiteY3" fmla="*/ 216 h 1867802"/>
              <a:gd name="connsiteX4" fmla="*/ 3819525 w 5629275"/>
              <a:gd name="connsiteY4" fmla="*/ 362166 h 1867802"/>
              <a:gd name="connsiteX5" fmla="*/ 5200650 w 5629275"/>
              <a:gd name="connsiteY5" fmla="*/ 1743291 h 1867802"/>
              <a:gd name="connsiteX6" fmla="*/ 5629275 w 5629275"/>
              <a:gd name="connsiteY6" fmla="*/ 1809966 h 1867802"/>
              <a:gd name="connsiteX7" fmla="*/ 5629275 w 5629275"/>
              <a:gd name="connsiteY7" fmla="*/ 1809966 h 1867802"/>
              <a:gd name="connsiteX0" fmla="*/ 0 w 5629275"/>
              <a:gd name="connsiteY0" fmla="*/ 1781391 h 1867802"/>
              <a:gd name="connsiteX1" fmla="*/ 762000 w 5629275"/>
              <a:gd name="connsiteY1" fmla="*/ 1590891 h 1867802"/>
              <a:gd name="connsiteX2" fmla="*/ 2333625 w 5629275"/>
              <a:gd name="connsiteY2" fmla="*/ 333591 h 1867802"/>
              <a:gd name="connsiteX3" fmla="*/ 3076575 w 5629275"/>
              <a:gd name="connsiteY3" fmla="*/ 216 h 1867802"/>
              <a:gd name="connsiteX4" fmla="*/ 3819525 w 5629275"/>
              <a:gd name="connsiteY4" fmla="*/ 362166 h 1867802"/>
              <a:gd name="connsiteX5" fmla="*/ 5200650 w 5629275"/>
              <a:gd name="connsiteY5" fmla="*/ 1743291 h 1867802"/>
              <a:gd name="connsiteX6" fmla="*/ 5629275 w 5629275"/>
              <a:gd name="connsiteY6" fmla="*/ 1809966 h 1867802"/>
              <a:gd name="connsiteX7" fmla="*/ 5629275 w 5629275"/>
              <a:gd name="connsiteY7" fmla="*/ 1809966 h 1867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29275" h="1867802">
                <a:moveTo>
                  <a:pt x="0" y="1781391"/>
                </a:moveTo>
                <a:cubicBezTo>
                  <a:pt x="91281" y="1910772"/>
                  <a:pt x="373063" y="1832191"/>
                  <a:pt x="762000" y="1590891"/>
                </a:cubicBezTo>
                <a:cubicBezTo>
                  <a:pt x="1150938" y="1349591"/>
                  <a:pt x="1947863" y="598704"/>
                  <a:pt x="2333625" y="333591"/>
                </a:cubicBezTo>
                <a:cubicBezTo>
                  <a:pt x="2719388" y="68479"/>
                  <a:pt x="2828925" y="-4546"/>
                  <a:pt x="3076575" y="216"/>
                </a:cubicBezTo>
                <a:cubicBezTo>
                  <a:pt x="3324225" y="4978"/>
                  <a:pt x="3465513" y="71654"/>
                  <a:pt x="3819525" y="362166"/>
                </a:cubicBezTo>
                <a:cubicBezTo>
                  <a:pt x="4173537" y="652678"/>
                  <a:pt x="4899025" y="1501991"/>
                  <a:pt x="5200650" y="1743291"/>
                </a:cubicBezTo>
                <a:cubicBezTo>
                  <a:pt x="5502275" y="1984591"/>
                  <a:pt x="5557837" y="1798853"/>
                  <a:pt x="5629275" y="1809966"/>
                </a:cubicBezTo>
                <a:lnTo>
                  <a:pt x="5629275" y="1809966"/>
                </a:lnTo>
              </a:path>
            </a:pathLst>
          </a:cu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0" name="组合 269"/>
          <p:cNvGrpSpPr/>
          <p:nvPr/>
        </p:nvGrpSpPr>
        <p:grpSpPr>
          <a:xfrm>
            <a:off x="1547664" y="4261457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271" name="组合 270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280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72" name="组合 271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273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87" name="矩形 286"/>
          <p:cNvSpPr/>
          <p:nvPr/>
        </p:nvSpPr>
        <p:spPr>
          <a:xfrm>
            <a:off x="587713" y="3306688"/>
            <a:ext cx="1325234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08:30-09:00</a:t>
            </a:r>
          </a:p>
          <a:p>
            <a:pPr algn="r">
              <a:lnSpc>
                <a:spcPct val="120000"/>
              </a:lnSpc>
            </a:pP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武汉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大学正门集合</a:t>
            </a:r>
          </a:p>
          <a:p>
            <a:pPr algn="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坚持精益求精，拒绝平庸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8" name="组合 287"/>
          <p:cNvGrpSpPr/>
          <p:nvPr/>
        </p:nvGrpSpPr>
        <p:grpSpPr>
          <a:xfrm>
            <a:off x="6951427" y="4261457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289" name="组合 288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298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291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05" name="矩形 304"/>
          <p:cNvSpPr/>
          <p:nvPr/>
        </p:nvSpPr>
        <p:spPr>
          <a:xfrm>
            <a:off x="7022458" y="3306688"/>
            <a:ext cx="1365966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10:45-11:00</a:t>
            </a:r>
          </a:p>
          <a:p>
            <a:pPr>
              <a:lnSpc>
                <a:spcPct val="120000"/>
              </a:lnSpc>
            </a:pP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收获分享</a:t>
            </a:r>
            <a:endParaRPr lang="en-US" altLang="zh-CN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活动：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坚持精益求精，拒绝平庸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6" name="组合 305"/>
          <p:cNvGrpSpPr/>
          <p:nvPr/>
        </p:nvGrpSpPr>
        <p:grpSpPr>
          <a:xfrm>
            <a:off x="4444494" y="2751770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307" name="组合 306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316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8" name="组合 307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309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538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3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7" grpId="0"/>
      <p:bldP spid="3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D:\伟大的ppt\锐普\P神之战\启程\找图\20140605102012_6875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rgbClr val="B9DE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4" r="3465"/>
          <a:stretch/>
        </p:blipFill>
        <p:spPr bwMode="auto">
          <a:xfrm>
            <a:off x="2123729" y="-3414"/>
            <a:ext cx="7020272" cy="514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矩形 69"/>
          <p:cNvSpPr/>
          <p:nvPr/>
        </p:nvSpPr>
        <p:spPr>
          <a:xfrm>
            <a:off x="-9525" y="0"/>
            <a:ext cx="2159732" cy="5164478"/>
          </a:xfrm>
          <a:prstGeom prst="rect">
            <a:avLst/>
          </a:prstGeom>
          <a:solidFill>
            <a:srgbClr val="05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直角三角形 70"/>
          <p:cNvSpPr/>
          <p:nvPr/>
        </p:nvSpPr>
        <p:spPr>
          <a:xfrm rot="18901079" flipH="1">
            <a:off x="1914919" y="2355045"/>
            <a:ext cx="432048" cy="432048"/>
          </a:xfrm>
          <a:prstGeom prst="rtTriangle">
            <a:avLst/>
          </a:prstGeom>
          <a:solidFill>
            <a:srgbClr val="059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286931" y="1779662"/>
            <a:ext cx="615553" cy="28803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2800" dirty="0" smtClean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寓</a:t>
            </a:r>
            <a:r>
              <a:rPr lang="zh-CN" altLang="en-US" sz="2800" dirty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教于游体验</a:t>
            </a:r>
            <a:r>
              <a:rPr lang="zh-CN" altLang="en-US" sz="2800" dirty="0" smtClean="0">
                <a:solidFill>
                  <a:schemeClr val="bg1"/>
                </a:solidFill>
                <a:latin typeface="造字工房悦黑体验版细长体" pitchFamily="50" charset="-122"/>
                <a:ea typeface="造字工房悦黑体验版细长体" pitchFamily="50" charset="-122"/>
                <a:cs typeface="经典综艺体简" pitchFamily="49" charset="-122"/>
              </a:rPr>
              <a:t>日</a:t>
            </a:r>
            <a:endParaRPr lang="zh-CN" altLang="en-US" sz="2800" dirty="0">
              <a:solidFill>
                <a:schemeClr val="bg1"/>
              </a:solidFill>
              <a:latin typeface="造字工房悦黑体验版细长体" pitchFamily="50" charset="-122"/>
              <a:ea typeface="造字工房悦黑体验版细长体" pitchFamily="50" charset="-122"/>
              <a:cs typeface="经典综艺体简" pitchFamily="49" charset="-122"/>
            </a:endParaRPr>
          </a:p>
        </p:txBody>
      </p:sp>
      <p:graphicFrame>
        <p:nvGraphicFramePr>
          <p:cNvPr id="73" name="表格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075297"/>
              </p:ext>
            </p:extLst>
          </p:nvPr>
        </p:nvGraphicFramePr>
        <p:xfrm>
          <a:off x="1082495" y="1992872"/>
          <a:ext cx="720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4" name="矩形 73"/>
          <p:cNvSpPr/>
          <p:nvPr/>
        </p:nvSpPr>
        <p:spPr>
          <a:xfrm>
            <a:off x="994815" y="448460"/>
            <a:ext cx="923330" cy="226730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bg1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rPr>
              <a:t>修学行</a:t>
            </a:r>
            <a:endParaRPr lang="zh-CN" altLang="en-US" sz="4800" dirty="0">
              <a:solidFill>
                <a:schemeClr val="bg1"/>
              </a:solidFill>
              <a:latin typeface="方正特雅宋简" pitchFamily="2" charset="-122"/>
              <a:ea typeface="方正特雅宋简" pitchFamily="2" charset="-122"/>
              <a:cs typeface="经典综艺体简" pitchFamily="49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 rot="3145840">
            <a:off x="849212" y="4211757"/>
            <a:ext cx="224904" cy="329438"/>
            <a:chOff x="10623289" y="2877643"/>
            <a:chExt cx="877330" cy="1285098"/>
          </a:xfrm>
        </p:grpSpPr>
        <p:sp>
          <p:nvSpPr>
            <p:cNvPr id="76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 rot="2208292">
            <a:off x="872669" y="3648029"/>
            <a:ext cx="217508" cy="309370"/>
            <a:chOff x="9728642" y="3575798"/>
            <a:chExt cx="848501" cy="1206842"/>
          </a:xfrm>
        </p:grpSpPr>
        <p:sp>
          <p:nvSpPr>
            <p:cNvPr id="84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 rot="1321744">
            <a:off x="1296174" y="3400291"/>
            <a:ext cx="224904" cy="329438"/>
            <a:chOff x="10623289" y="2877643"/>
            <a:chExt cx="877330" cy="1285098"/>
          </a:xfrm>
        </p:grpSpPr>
        <p:sp>
          <p:nvSpPr>
            <p:cNvPr id="92" name="Freeform 23"/>
            <p:cNvSpPr>
              <a:spLocks noEditPoints="1"/>
            </p:cNvSpPr>
            <p:nvPr/>
          </p:nvSpPr>
          <p:spPr bwMode="auto">
            <a:xfrm>
              <a:off x="10623289" y="2877643"/>
              <a:ext cx="877330" cy="1285098"/>
            </a:xfrm>
            <a:custGeom>
              <a:avLst/>
              <a:gdLst>
                <a:gd name="T0" fmla="*/ 457 w 509"/>
                <a:gd name="T1" fmla="*/ 463 h 748"/>
                <a:gd name="T2" fmla="*/ 457 w 509"/>
                <a:gd name="T3" fmla="*/ 237 h 748"/>
                <a:gd name="T4" fmla="*/ 457 w 509"/>
                <a:gd name="T5" fmla="*/ 463 h 748"/>
                <a:gd name="T6" fmla="*/ 457 w 509"/>
                <a:gd name="T7" fmla="*/ 177 h 748"/>
                <a:gd name="T8" fmla="*/ 457 w 509"/>
                <a:gd name="T9" fmla="*/ 114 h 748"/>
                <a:gd name="T10" fmla="*/ 493 w 509"/>
                <a:gd name="T11" fmla="*/ 110 h 748"/>
                <a:gd name="T12" fmla="*/ 497 w 509"/>
                <a:gd name="T13" fmla="*/ 159 h 748"/>
                <a:gd name="T14" fmla="*/ 457 w 509"/>
                <a:gd name="T15" fmla="*/ 177 h 748"/>
                <a:gd name="T16" fmla="*/ 295 w 509"/>
                <a:gd name="T17" fmla="*/ 126 h 748"/>
                <a:gd name="T18" fmla="*/ 128 w 509"/>
                <a:gd name="T19" fmla="*/ 221 h 748"/>
                <a:gd name="T20" fmla="*/ 128 w 509"/>
                <a:gd name="T21" fmla="*/ 296 h 748"/>
                <a:gd name="T22" fmla="*/ 213 w 509"/>
                <a:gd name="T23" fmla="*/ 398 h 748"/>
                <a:gd name="T24" fmla="*/ 180 w 509"/>
                <a:gd name="T25" fmla="*/ 582 h 748"/>
                <a:gd name="T26" fmla="*/ 368 w 509"/>
                <a:gd name="T27" fmla="*/ 639 h 748"/>
                <a:gd name="T28" fmla="*/ 457 w 509"/>
                <a:gd name="T29" fmla="*/ 463 h 748"/>
                <a:gd name="T30" fmla="*/ 457 w 509"/>
                <a:gd name="T31" fmla="*/ 237 h 748"/>
                <a:gd name="T32" fmla="*/ 295 w 509"/>
                <a:gd name="T33" fmla="*/ 126 h 748"/>
                <a:gd name="T34" fmla="*/ 457 w 509"/>
                <a:gd name="T35" fmla="*/ 114 h 748"/>
                <a:gd name="T36" fmla="*/ 457 w 509"/>
                <a:gd name="T37" fmla="*/ 177 h 748"/>
                <a:gd name="T38" fmla="*/ 451 w 509"/>
                <a:gd name="T39" fmla="*/ 174 h 748"/>
                <a:gd name="T40" fmla="*/ 446 w 509"/>
                <a:gd name="T41" fmla="*/ 125 h 748"/>
                <a:gd name="T42" fmla="*/ 457 w 509"/>
                <a:gd name="T43" fmla="*/ 114 h 748"/>
                <a:gd name="T44" fmla="*/ 128 w 509"/>
                <a:gd name="T45" fmla="*/ 178 h 748"/>
                <a:gd name="T46" fmla="*/ 128 w 509"/>
                <a:gd name="T47" fmla="*/ 114 h 748"/>
                <a:gd name="T48" fmla="*/ 128 w 509"/>
                <a:gd name="T49" fmla="*/ 178 h 748"/>
                <a:gd name="T50" fmla="*/ 416 w 509"/>
                <a:gd name="T51" fmla="*/ 45 h 748"/>
                <a:gd name="T52" fmla="*/ 432 w 509"/>
                <a:gd name="T53" fmla="*/ 95 h 748"/>
                <a:gd name="T54" fmla="*/ 387 w 509"/>
                <a:gd name="T55" fmla="*/ 122 h 748"/>
                <a:gd name="T56" fmla="*/ 371 w 509"/>
                <a:gd name="T57" fmla="*/ 72 h 748"/>
                <a:gd name="T58" fmla="*/ 416 w 509"/>
                <a:gd name="T59" fmla="*/ 45 h 748"/>
                <a:gd name="T60" fmla="*/ 317 w 509"/>
                <a:gd name="T61" fmla="*/ 8 h 748"/>
                <a:gd name="T62" fmla="*/ 348 w 509"/>
                <a:gd name="T63" fmla="*/ 58 h 748"/>
                <a:gd name="T64" fmla="*/ 306 w 509"/>
                <a:gd name="T65" fmla="*/ 100 h 748"/>
                <a:gd name="T66" fmla="*/ 275 w 509"/>
                <a:gd name="T67" fmla="*/ 49 h 748"/>
                <a:gd name="T68" fmla="*/ 317 w 509"/>
                <a:gd name="T69" fmla="*/ 8 h 748"/>
                <a:gd name="T70" fmla="*/ 174 w 509"/>
                <a:gd name="T71" fmla="*/ 6 h 748"/>
                <a:gd name="T72" fmla="*/ 233 w 509"/>
                <a:gd name="T73" fmla="*/ 49 h 748"/>
                <a:gd name="T74" fmla="*/ 205 w 509"/>
                <a:gd name="T75" fmla="*/ 116 h 748"/>
                <a:gd name="T76" fmla="*/ 146 w 509"/>
                <a:gd name="T77" fmla="*/ 73 h 748"/>
                <a:gd name="T78" fmla="*/ 174 w 509"/>
                <a:gd name="T79" fmla="*/ 6 h 748"/>
                <a:gd name="T80" fmla="*/ 128 w 509"/>
                <a:gd name="T81" fmla="*/ 221 h 748"/>
                <a:gd name="T82" fmla="*/ 125 w 509"/>
                <a:gd name="T83" fmla="*/ 230 h 748"/>
                <a:gd name="T84" fmla="*/ 128 w 509"/>
                <a:gd name="T85" fmla="*/ 296 h 748"/>
                <a:gd name="T86" fmla="*/ 128 w 509"/>
                <a:gd name="T87" fmla="*/ 221 h 748"/>
                <a:gd name="T88" fmla="*/ 128 w 509"/>
                <a:gd name="T89" fmla="*/ 114 h 748"/>
                <a:gd name="T90" fmla="*/ 128 w 509"/>
                <a:gd name="T91" fmla="*/ 178 h 748"/>
                <a:gd name="T92" fmla="*/ 120 w 509"/>
                <a:gd name="T93" fmla="*/ 188 h 748"/>
                <a:gd name="T94" fmla="*/ 28 w 509"/>
                <a:gd name="T95" fmla="*/ 171 h 748"/>
                <a:gd name="T96" fmla="*/ 24 w 509"/>
                <a:gd name="T97" fmla="*/ 78 h 748"/>
                <a:gd name="T98" fmla="*/ 115 w 509"/>
                <a:gd name="T99" fmla="*/ 95 h 748"/>
                <a:gd name="T100" fmla="*/ 128 w 509"/>
                <a:gd name="T101" fmla="*/ 114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9" h="748">
                  <a:moveTo>
                    <a:pt x="457" y="463"/>
                  </a:moveTo>
                  <a:cubicBezTo>
                    <a:pt x="479" y="384"/>
                    <a:pt x="482" y="301"/>
                    <a:pt x="457" y="237"/>
                  </a:cubicBezTo>
                  <a:cubicBezTo>
                    <a:pt x="457" y="463"/>
                    <a:pt x="457" y="463"/>
                    <a:pt x="457" y="463"/>
                  </a:cubicBezTo>
                  <a:close/>
                  <a:moveTo>
                    <a:pt x="457" y="177"/>
                  </a:moveTo>
                  <a:cubicBezTo>
                    <a:pt x="457" y="114"/>
                    <a:pt x="457" y="114"/>
                    <a:pt x="457" y="114"/>
                  </a:cubicBezTo>
                  <a:cubicBezTo>
                    <a:pt x="468" y="105"/>
                    <a:pt x="482" y="103"/>
                    <a:pt x="493" y="110"/>
                  </a:cubicBezTo>
                  <a:cubicBezTo>
                    <a:pt x="507" y="119"/>
                    <a:pt x="509" y="141"/>
                    <a:pt x="497" y="159"/>
                  </a:cubicBezTo>
                  <a:cubicBezTo>
                    <a:pt x="487" y="174"/>
                    <a:pt x="470" y="181"/>
                    <a:pt x="457" y="177"/>
                  </a:cubicBezTo>
                  <a:close/>
                  <a:moveTo>
                    <a:pt x="295" y="126"/>
                  </a:moveTo>
                  <a:cubicBezTo>
                    <a:pt x="228" y="122"/>
                    <a:pt x="153" y="161"/>
                    <a:pt x="128" y="221"/>
                  </a:cubicBezTo>
                  <a:cubicBezTo>
                    <a:pt x="128" y="296"/>
                    <a:pt x="128" y="296"/>
                    <a:pt x="128" y="296"/>
                  </a:cubicBezTo>
                  <a:cubicBezTo>
                    <a:pt x="146" y="333"/>
                    <a:pt x="190" y="360"/>
                    <a:pt x="213" y="398"/>
                  </a:cubicBezTo>
                  <a:cubicBezTo>
                    <a:pt x="245" y="452"/>
                    <a:pt x="207" y="522"/>
                    <a:pt x="180" y="582"/>
                  </a:cubicBezTo>
                  <a:cubicBezTo>
                    <a:pt x="123" y="708"/>
                    <a:pt x="278" y="748"/>
                    <a:pt x="368" y="639"/>
                  </a:cubicBezTo>
                  <a:cubicBezTo>
                    <a:pt x="407" y="591"/>
                    <a:pt x="438" y="528"/>
                    <a:pt x="457" y="463"/>
                  </a:cubicBezTo>
                  <a:cubicBezTo>
                    <a:pt x="457" y="237"/>
                    <a:pt x="457" y="237"/>
                    <a:pt x="457" y="237"/>
                  </a:cubicBezTo>
                  <a:cubicBezTo>
                    <a:pt x="432" y="175"/>
                    <a:pt x="381" y="131"/>
                    <a:pt x="295" y="126"/>
                  </a:cubicBezTo>
                  <a:close/>
                  <a:moveTo>
                    <a:pt x="457" y="114"/>
                  </a:moveTo>
                  <a:cubicBezTo>
                    <a:pt x="457" y="177"/>
                    <a:pt x="457" y="177"/>
                    <a:pt x="457" y="177"/>
                  </a:cubicBezTo>
                  <a:cubicBezTo>
                    <a:pt x="455" y="176"/>
                    <a:pt x="453" y="175"/>
                    <a:pt x="451" y="174"/>
                  </a:cubicBezTo>
                  <a:cubicBezTo>
                    <a:pt x="437" y="165"/>
                    <a:pt x="435" y="143"/>
                    <a:pt x="446" y="125"/>
                  </a:cubicBezTo>
                  <a:cubicBezTo>
                    <a:pt x="449" y="121"/>
                    <a:pt x="453" y="117"/>
                    <a:pt x="457" y="114"/>
                  </a:cubicBezTo>
                  <a:close/>
                  <a:moveTo>
                    <a:pt x="128" y="178"/>
                  </a:moveTo>
                  <a:cubicBezTo>
                    <a:pt x="128" y="114"/>
                    <a:pt x="128" y="114"/>
                    <a:pt x="128" y="114"/>
                  </a:cubicBezTo>
                  <a:cubicBezTo>
                    <a:pt x="139" y="136"/>
                    <a:pt x="139" y="161"/>
                    <a:pt x="128" y="178"/>
                  </a:cubicBezTo>
                  <a:close/>
                  <a:moveTo>
                    <a:pt x="416" y="45"/>
                  </a:moveTo>
                  <a:cubicBezTo>
                    <a:pt x="433" y="52"/>
                    <a:pt x="440" y="74"/>
                    <a:pt x="432" y="95"/>
                  </a:cubicBezTo>
                  <a:cubicBezTo>
                    <a:pt x="424" y="116"/>
                    <a:pt x="404" y="128"/>
                    <a:pt x="387" y="122"/>
                  </a:cubicBezTo>
                  <a:cubicBezTo>
                    <a:pt x="370" y="116"/>
                    <a:pt x="363" y="93"/>
                    <a:pt x="371" y="72"/>
                  </a:cubicBezTo>
                  <a:cubicBezTo>
                    <a:pt x="379" y="51"/>
                    <a:pt x="399" y="39"/>
                    <a:pt x="416" y="45"/>
                  </a:cubicBezTo>
                  <a:close/>
                  <a:moveTo>
                    <a:pt x="317" y="8"/>
                  </a:moveTo>
                  <a:cubicBezTo>
                    <a:pt x="338" y="10"/>
                    <a:pt x="351" y="33"/>
                    <a:pt x="348" y="58"/>
                  </a:cubicBezTo>
                  <a:cubicBezTo>
                    <a:pt x="345" y="84"/>
                    <a:pt x="326" y="102"/>
                    <a:pt x="306" y="100"/>
                  </a:cubicBezTo>
                  <a:cubicBezTo>
                    <a:pt x="286" y="97"/>
                    <a:pt x="272" y="74"/>
                    <a:pt x="275" y="49"/>
                  </a:cubicBezTo>
                  <a:cubicBezTo>
                    <a:pt x="278" y="24"/>
                    <a:pt x="297" y="5"/>
                    <a:pt x="317" y="8"/>
                  </a:cubicBezTo>
                  <a:close/>
                  <a:moveTo>
                    <a:pt x="174" y="6"/>
                  </a:moveTo>
                  <a:cubicBezTo>
                    <a:pt x="198" y="0"/>
                    <a:pt x="225" y="19"/>
                    <a:pt x="233" y="49"/>
                  </a:cubicBezTo>
                  <a:cubicBezTo>
                    <a:pt x="241" y="80"/>
                    <a:pt x="229" y="110"/>
                    <a:pt x="205" y="116"/>
                  </a:cubicBezTo>
                  <a:cubicBezTo>
                    <a:pt x="181" y="123"/>
                    <a:pt x="154" y="104"/>
                    <a:pt x="146" y="73"/>
                  </a:cubicBezTo>
                  <a:cubicBezTo>
                    <a:pt x="138" y="43"/>
                    <a:pt x="150" y="13"/>
                    <a:pt x="174" y="6"/>
                  </a:cubicBezTo>
                  <a:close/>
                  <a:moveTo>
                    <a:pt x="128" y="221"/>
                  </a:moveTo>
                  <a:cubicBezTo>
                    <a:pt x="127" y="224"/>
                    <a:pt x="126" y="227"/>
                    <a:pt x="125" y="230"/>
                  </a:cubicBezTo>
                  <a:cubicBezTo>
                    <a:pt x="116" y="256"/>
                    <a:pt x="119" y="277"/>
                    <a:pt x="128" y="296"/>
                  </a:cubicBezTo>
                  <a:cubicBezTo>
                    <a:pt x="128" y="221"/>
                    <a:pt x="128" y="221"/>
                    <a:pt x="128" y="221"/>
                  </a:cubicBezTo>
                  <a:close/>
                  <a:moveTo>
                    <a:pt x="128" y="114"/>
                  </a:moveTo>
                  <a:cubicBezTo>
                    <a:pt x="128" y="178"/>
                    <a:pt x="128" y="178"/>
                    <a:pt x="128" y="178"/>
                  </a:cubicBezTo>
                  <a:cubicBezTo>
                    <a:pt x="126" y="181"/>
                    <a:pt x="123" y="185"/>
                    <a:pt x="120" y="188"/>
                  </a:cubicBezTo>
                  <a:cubicBezTo>
                    <a:pt x="96" y="209"/>
                    <a:pt x="55" y="201"/>
                    <a:pt x="28" y="171"/>
                  </a:cubicBezTo>
                  <a:cubicBezTo>
                    <a:pt x="2" y="140"/>
                    <a:pt x="0" y="99"/>
                    <a:pt x="24" y="78"/>
                  </a:cubicBezTo>
                  <a:cubicBezTo>
                    <a:pt x="48" y="57"/>
                    <a:pt x="89" y="64"/>
                    <a:pt x="115" y="95"/>
                  </a:cubicBezTo>
                  <a:cubicBezTo>
                    <a:pt x="121" y="101"/>
                    <a:pt x="125" y="107"/>
                    <a:pt x="128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6"/>
            <p:cNvSpPr>
              <a:spLocks/>
            </p:cNvSpPr>
            <p:nvPr/>
          </p:nvSpPr>
          <p:spPr bwMode="auto">
            <a:xfrm>
              <a:off x="11377051" y="3054755"/>
              <a:ext cx="107092" cy="119450"/>
            </a:xfrm>
            <a:custGeom>
              <a:avLst/>
              <a:gdLst>
                <a:gd name="T0" fmla="*/ 56 w 63"/>
                <a:gd name="T1" fmla="*/ 7 h 71"/>
                <a:gd name="T2" fmla="*/ 56 w 63"/>
                <a:gd name="T3" fmla="*/ 7 h 71"/>
                <a:gd name="T4" fmla="*/ 16 w 63"/>
                <a:gd name="T5" fmla="*/ 14 h 71"/>
                <a:gd name="T6" fmla="*/ 9 w 63"/>
                <a:gd name="T7" fmla="*/ 22 h 71"/>
                <a:gd name="T8" fmla="*/ 7 w 63"/>
                <a:gd name="T9" fmla="*/ 64 h 71"/>
                <a:gd name="T10" fmla="*/ 7 w 63"/>
                <a:gd name="T11" fmla="*/ 65 h 71"/>
                <a:gd name="T12" fmla="*/ 16 w 63"/>
                <a:gd name="T13" fmla="*/ 68 h 71"/>
                <a:gd name="T14" fmla="*/ 54 w 63"/>
                <a:gd name="T15" fmla="*/ 49 h 71"/>
                <a:gd name="T16" fmla="*/ 56 w 63"/>
                <a:gd name="T17" fmla="*/ 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71">
                  <a:moveTo>
                    <a:pt x="56" y="7"/>
                  </a:moveTo>
                  <a:cubicBezTo>
                    <a:pt x="56" y="7"/>
                    <a:pt x="56" y="7"/>
                    <a:pt x="56" y="7"/>
                  </a:cubicBezTo>
                  <a:cubicBezTo>
                    <a:pt x="44" y="0"/>
                    <a:pt x="28" y="3"/>
                    <a:pt x="16" y="14"/>
                  </a:cubicBezTo>
                  <a:cubicBezTo>
                    <a:pt x="14" y="17"/>
                    <a:pt x="11" y="19"/>
                    <a:pt x="9" y="22"/>
                  </a:cubicBezTo>
                  <a:cubicBezTo>
                    <a:pt x="0" y="37"/>
                    <a:pt x="0" y="54"/>
                    <a:pt x="7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6"/>
                    <a:pt x="13" y="68"/>
                    <a:pt x="16" y="68"/>
                  </a:cubicBezTo>
                  <a:cubicBezTo>
                    <a:pt x="29" y="71"/>
                    <a:pt x="44" y="63"/>
                    <a:pt x="54" y="49"/>
                  </a:cubicBezTo>
                  <a:cubicBezTo>
                    <a:pt x="63" y="35"/>
                    <a:pt x="63" y="18"/>
                    <a:pt x="5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7"/>
            <p:cNvSpPr>
              <a:spLocks/>
            </p:cNvSpPr>
            <p:nvPr/>
          </p:nvSpPr>
          <p:spPr bwMode="auto">
            <a:xfrm>
              <a:off x="11092847" y="2885881"/>
              <a:ext cx="123568" cy="156518"/>
            </a:xfrm>
            <a:custGeom>
              <a:avLst/>
              <a:gdLst>
                <a:gd name="T0" fmla="*/ 26 w 71"/>
                <a:gd name="T1" fmla="*/ 88 h 91"/>
                <a:gd name="T2" fmla="*/ 69 w 71"/>
                <a:gd name="T3" fmla="*/ 47 h 91"/>
                <a:gd name="T4" fmla="*/ 59 w 71"/>
                <a:gd name="T5" fmla="*/ 9 h 91"/>
                <a:gd name="T6" fmla="*/ 44 w 71"/>
                <a:gd name="T7" fmla="*/ 3 h 91"/>
                <a:gd name="T8" fmla="*/ 2 w 71"/>
                <a:gd name="T9" fmla="*/ 44 h 91"/>
                <a:gd name="T10" fmla="*/ 12 w 71"/>
                <a:gd name="T11" fmla="*/ 82 h 91"/>
                <a:gd name="T12" fmla="*/ 26 w 71"/>
                <a:gd name="T13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91">
                  <a:moveTo>
                    <a:pt x="26" y="88"/>
                  </a:moveTo>
                  <a:cubicBezTo>
                    <a:pt x="47" y="91"/>
                    <a:pt x="66" y="72"/>
                    <a:pt x="69" y="47"/>
                  </a:cubicBezTo>
                  <a:cubicBezTo>
                    <a:pt x="71" y="32"/>
                    <a:pt x="67" y="18"/>
                    <a:pt x="59" y="9"/>
                  </a:cubicBezTo>
                  <a:cubicBezTo>
                    <a:pt x="55" y="5"/>
                    <a:pt x="50" y="3"/>
                    <a:pt x="44" y="3"/>
                  </a:cubicBezTo>
                  <a:cubicBezTo>
                    <a:pt x="24" y="0"/>
                    <a:pt x="5" y="19"/>
                    <a:pt x="2" y="44"/>
                  </a:cubicBezTo>
                  <a:cubicBezTo>
                    <a:pt x="0" y="59"/>
                    <a:pt x="4" y="73"/>
                    <a:pt x="12" y="82"/>
                  </a:cubicBezTo>
                  <a:cubicBezTo>
                    <a:pt x="16" y="85"/>
                    <a:pt x="21" y="88"/>
                    <a:pt x="26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8"/>
            <p:cNvSpPr>
              <a:spLocks/>
            </p:cNvSpPr>
            <p:nvPr/>
          </p:nvSpPr>
          <p:spPr bwMode="auto">
            <a:xfrm>
              <a:off x="11253484" y="2943545"/>
              <a:ext cx="111210" cy="144163"/>
            </a:xfrm>
            <a:custGeom>
              <a:avLst/>
              <a:gdLst>
                <a:gd name="T0" fmla="*/ 15 w 65"/>
                <a:gd name="T1" fmla="*/ 77 h 83"/>
                <a:gd name="T2" fmla="*/ 60 w 65"/>
                <a:gd name="T3" fmla="*/ 50 h 83"/>
                <a:gd name="T4" fmla="*/ 56 w 65"/>
                <a:gd name="T5" fmla="*/ 9 h 83"/>
                <a:gd name="T6" fmla="*/ 50 w 65"/>
                <a:gd name="T7" fmla="*/ 6 h 83"/>
                <a:gd name="T8" fmla="*/ 5 w 65"/>
                <a:gd name="T9" fmla="*/ 33 h 83"/>
                <a:gd name="T10" fmla="*/ 9 w 65"/>
                <a:gd name="T11" fmla="*/ 73 h 83"/>
                <a:gd name="T12" fmla="*/ 15 w 65"/>
                <a:gd name="T13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83">
                  <a:moveTo>
                    <a:pt x="15" y="77"/>
                  </a:moveTo>
                  <a:cubicBezTo>
                    <a:pt x="31" y="83"/>
                    <a:pt x="52" y="71"/>
                    <a:pt x="60" y="50"/>
                  </a:cubicBezTo>
                  <a:cubicBezTo>
                    <a:pt x="65" y="35"/>
                    <a:pt x="63" y="20"/>
                    <a:pt x="56" y="9"/>
                  </a:cubicBezTo>
                  <a:cubicBezTo>
                    <a:pt x="54" y="8"/>
                    <a:pt x="52" y="7"/>
                    <a:pt x="50" y="6"/>
                  </a:cubicBezTo>
                  <a:cubicBezTo>
                    <a:pt x="33" y="0"/>
                    <a:pt x="13" y="12"/>
                    <a:pt x="5" y="33"/>
                  </a:cubicBezTo>
                  <a:cubicBezTo>
                    <a:pt x="0" y="48"/>
                    <a:pt x="1" y="63"/>
                    <a:pt x="9" y="73"/>
                  </a:cubicBezTo>
                  <a:cubicBezTo>
                    <a:pt x="10" y="75"/>
                    <a:pt x="12" y="76"/>
                    <a:pt x="15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9"/>
            <p:cNvSpPr>
              <a:spLocks/>
            </p:cNvSpPr>
            <p:nvPr/>
          </p:nvSpPr>
          <p:spPr bwMode="auto">
            <a:xfrm>
              <a:off x="10862187" y="2881761"/>
              <a:ext cx="164757" cy="189470"/>
            </a:xfrm>
            <a:custGeom>
              <a:avLst/>
              <a:gdLst>
                <a:gd name="T0" fmla="*/ 22 w 97"/>
                <a:gd name="T1" fmla="*/ 97 h 110"/>
                <a:gd name="T2" fmla="*/ 60 w 97"/>
                <a:gd name="T3" fmla="*/ 107 h 110"/>
                <a:gd name="T4" fmla="*/ 88 w 97"/>
                <a:gd name="T5" fmla="*/ 40 h 110"/>
                <a:gd name="T6" fmla="*/ 75 w 97"/>
                <a:gd name="T7" fmla="*/ 14 h 110"/>
                <a:gd name="T8" fmla="*/ 36 w 97"/>
                <a:gd name="T9" fmla="*/ 3 h 110"/>
                <a:gd name="T10" fmla="*/ 8 w 97"/>
                <a:gd name="T11" fmla="*/ 70 h 110"/>
                <a:gd name="T12" fmla="*/ 22 w 97"/>
                <a:gd name="T1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10">
                  <a:moveTo>
                    <a:pt x="22" y="97"/>
                  </a:moveTo>
                  <a:cubicBezTo>
                    <a:pt x="33" y="106"/>
                    <a:pt x="47" y="110"/>
                    <a:pt x="60" y="107"/>
                  </a:cubicBezTo>
                  <a:cubicBezTo>
                    <a:pt x="84" y="100"/>
                    <a:pt x="97" y="70"/>
                    <a:pt x="88" y="40"/>
                  </a:cubicBezTo>
                  <a:cubicBezTo>
                    <a:pt x="86" y="30"/>
                    <a:pt x="81" y="21"/>
                    <a:pt x="75" y="14"/>
                  </a:cubicBezTo>
                  <a:cubicBezTo>
                    <a:pt x="63" y="4"/>
                    <a:pt x="50" y="0"/>
                    <a:pt x="36" y="3"/>
                  </a:cubicBezTo>
                  <a:cubicBezTo>
                    <a:pt x="12" y="10"/>
                    <a:pt x="0" y="40"/>
                    <a:pt x="8" y="70"/>
                  </a:cubicBezTo>
                  <a:cubicBezTo>
                    <a:pt x="11" y="81"/>
                    <a:pt x="16" y="89"/>
                    <a:pt x="22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0"/>
            <p:cNvSpPr>
              <a:spLocks/>
            </p:cNvSpPr>
            <p:nvPr/>
          </p:nvSpPr>
          <p:spPr bwMode="auto">
            <a:xfrm>
              <a:off x="10825115" y="3087706"/>
              <a:ext cx="613718" cy="1013251"/>
            </a:xfrm>
            <a:custGeom>
              <a:avLst/>
              <a:gdLst>
                <a:gd name="T0" fmla="*/ 296 w 356"/>
                <a:gd name="T1" fmla="*/ 51 h 589"/>
                <a:gd name="T2" fmla="*/ 177 w 356"/>
                <a:gd name="T3" fmla="*/ 4 h 589"/>
                <a:gd name="T4" fmla="*/ 7 w 356"/>
                <a:gd name="T5" fmla="*/ 107 h 589"/>
                <a:gd name="T6" fmla="*/ 7 w 356"/>
                <a:gd name="T7" fmla="*/ 108 h 589"/>
                <a:gd name="T8" fmla="*/ 7 w 356"/>
                <a:gd name="T9" fmla="*/ 166 h 589"/>
                <a:gd name="T10" fmla="*/ 95 w 356"/>
                <a:gd name="T11" fmla="*/ 276 h 589"/>
                <a:gd name="T12" fmla="*/ 62 w 356"/>
                <a:gd name="T13" fmla="*/ 460 h 589"/>
                <a:gd name="T14" fmla="*/ 65 w 356"/>
                <a:gd name="T15" fmla="*/ 555 h 589"/>
                <a:gd name="T16" fmla="*/ 243 w 356"/>
                <a:gd name="T17" fmla="*/ 510 h 589"/>
                <a:gd name="T18" fmla="*/ 335 w 356"/>
                <a:gd name="T19" fmla="*/ 323 h 589"/>
                <a:gd name="T20" fmla="*/ 335 w 356"/>
                <a:gd name="T21" fmla="*/ 118 h 589"/>
                <a:gd name="T22" fmla="*/ 296 w 356"/>
                <a:gd name="T23" fmla="*/ 5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589">
                  <a:moveTo>
                    <a:pt x="296" y="51"/>
                  </a:moveTo>
                  <a:cubicBezTo>
                    <a:pt x="268" y="24"/>
                    <a:pt x="229" y="7"/>
                    <a:pt x="177" y="4"/>
                  </a:cubicBezTo>
                  <a:cubicBezTo>
                    <a:pt x="107" y="0"/>
                    <a:pt x="28" y="43"/>
                    <a:pt x="7" y="107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0" y="131"/>
                    <a:pt x="1" y="150"/>
                    <a:pt x="7" y="166"/>
                  </a:cubicBezTo>
                  <a:cubicBezTo>
                    <a:pt x="23" y="208"/>
                    <a:pt x="70" y="235"/>
                    <a:pt x="95" y="276"/>
                  </a:cubicBezTo>
                  <a:cubicBezTo>
                    <a:pt x="127" y="330"/>
                    <a:pt x="89" y="400"/>
                    <a:pt x="62" y="460"/>
                  </a:cubicBezTo>
                  <a:cubicBezTo>
                    <a:pt x="43" y="502"/>
                    <a:pt x="48" y="534"/>
                    <a:pt x="65" y="555"/>
                  </a:cubicBezTo>
                  <a:cubicBezTo>
                    <a:pt x="104" y="589"/>
                    <a:pt x="187" y="579"/>
                    <a:pt x="243" y="510"/>
                  </a:cubicBezTo>
                  <a:cubicBezTo>
                    <a:pt x="285" y="459"/>
                    <a:pt x="318" y="392"/>
                    <a:pt x="335" y="323"/>
                  </a:cubicBezTo>
                  <a:cubicBezTo>
                    <a:pt x="354" y="251"/>
                    <a:pt x="356" y="177"/>
                    <a:pt x="335" y="118"/>
                  </a:cubicBezTo>
                  <a:cubicBezTo>
                    <a:pt x="327" y="92"/>
                    <a:pt x="314" y="69"/>
                    <a:pt x="296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1"/>
            <p:cNvSpPr>
              <a:spLocks/>
            </p:cNvSpPr>
            <p:nvPr/>
          </p:nvSpPr>
          <p:spPr bwMode="auto">
            <a:xfrm>
              <a:off x="10623289" y="2976497"/>
              <a:ext cx="226540" cy="243017"/>
            </a:xfrm>
            <a:custGeom>
              <a:avLst/>
              <a:gdLst>
                <a:gd name="T0" fmla="*/ 125 w 132"/>
                <a:gd name="T1" fmla="*/ 56 h 141"/>
                <a:gd name="T2" fmla="*/ 109 w 132"/>
                <a:gd name="T3" fmla="*/ 29 h 141"/>
                <a:gd name="T4" fmla="*/ 108 w 132"/>
                <a:gd name="T5" fmla="*/ 28 h 141"/>
                <a:gd name="T6" fmla="*/ 24 w 132"/>
                <a:gd name="T7" fmla="*/ 19 h 141"/>
                <a:gd name="T8" fmla="*/ 28 w 132"/>
                <a:gd name="T9" fmla="*/ 112 h 141"/>
                <a:gd name="T10" fmla="*/ 30 w 132"/>
                <a:gd name="T11" fmla="*/ 113 h 141"/>
                <a:gd name="T12" fmla="*/ 113 w 132"/>
                <a:gd name="T13" fmla="*/ 122 h 141"/>
                <a:gd name="T14" fmla="*/ 125 w 132"/>
                <a:gd name="T15" fmla="*/ 107 h 141"/>
                <a:gd name="T16" fmla="*/ 125 w 132"/>
                <a:gd name="T17" fmla="*/ 5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41">
                  <a:moveTo>
                    <a:pt x="125" y="56"/>
                  </a:moveTo>
                  <a:cubicBezTo>
                    <a:pt x="121" y="47"/>
                    <a:pt x="116" y="38"/>
                    <a:pt x="109" y="29"/>
                  </a:cubicBezTo>
                  <a:cubicBezTo>
                    <a:pt x="108" y="29"/>
                    <a:pt x="108" y="28"/>
                    <a:pt x="108" y="28"/>
                  </a:cubicBezTo>
                  <a:cubicBezTo>
                    <a:pt x="81" y="4"/>
                    <a:pt x="46" y="0"/>
                    <a:pt x="24" y="19"/>
                  </a:cubicBezTo>
                  <a:cubicBezTo>
                    <a:pt x="0" y="40"/>
                    <a:pt x="2" y="81"/>
                    <a:pt x="28" y="112"/>
                  </a:cubicBezTo>
                  <a:cubicBezTo>
                    <a:pt x="29" y="112"/>
                    <a:pt x="29" y="112"/>
                    <a:pt x="30" y="113"/>
                  </a:cubicBezTo>
                  <a:cubicBezTo>
                    <a:pt x="56" y="137"/>
                    <a:pt x="91" y="141"/>
                    <a:pt x="113" y="122"/>
                  </a:cubicBezTo>
                  <a:cubicBezTo>
                    <a:pt x="118" y="118"/>
                    <a:pt x="122" y="112"/>
                    <a:pt x="125" y="107"/>
                  </a:cubicBezTo>
                  <a:cubicBezTo>
                    <a:pt x="132" y="92"/>
                    <a:pt x="132" y="74"/>
                    <a:pt x="125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 rot="1700623">
            <a:off x="1119248" y="2886415"/>
            <a:ext cx="217512" cy="309374"/>
            <a:chOff x="9728642" y="3575798"/>
            <a:chExt cx="848501" cy="1206842"/>
          </a:xfrm>
        </p:grpSpPr>
        <p:sp>
          <p:nvSpPr>
            <p:cNvPr id="100" name="Freeform 25"/>
            <p:cNvSpPr>
              <a:spLocks noEditPoints="1"/>
            </p:cNvSpPr>
            <p:nvPr/>
          </p:nvSpPr>
          <p:spPr bwMode="auto">
            <a:xfrm>
              <a:off x="9728642" y="3575798"/>
              <a:ext cx="848501" cy="1206842"/>
            </a:xfrm>
            <a:custGeom>
              <a:avLst/>
              <a:gdLst>
                <a:gd name="T0" fmla="*/ 413 w 493"/>
                <a:gd name="T1" fmla="*/ 249 h 702"/>
                <a:gd name="T2" fmla="*/ 413 w 493"/>
                <a:gd name="T3" fmla="*/ 253 h 702"/>
                <a:gd name="T4" fmla="*/ 413 w 493"/>
                <a:gd name="T5" fmla="*/ 249 h 702"/>
                <a:gd name="T6" fmla="*/ 413 w 493"/>
                <a:gd name="T7" fmla="*/ 530 h 702"/>
                <a:gd name="T8" fmla="*/ 435 w 493"/>
                <a:gd name="T9" fmla="*/ 557 h 702"/>
                <a:gd name="T10" fmla="*/ 413 w 493"/>
                <a:gd name="T11" fmla="*/ 687 h 702"/>
                <a:gd name="T12" fmla="*/ 413 w 493"/>
                <a:gd name="T13" fmla="*/ 530 h 702"/>
                <a:gd name="T14" fmla="*/ 413 w 493"/>
                <a:gd name="T15" fmla="*/ 165 h 702"/>
                <a:gd name="T16" fmla="*/ 413 w 493"/>
                <a:gd name="T17" fmla="*/ 29 h 702"/>
                <a:gd name="T18" fmla="*/ 456 w 493"/>
                <a:gd name="T19" fmla="*/ 30 h 702"/>
                <a:gd name="T20" fmla="*/ 475 w 493"/>
                <a:gd name="T21" fmla="*/ 120 h 702"/>
                <a:gd name="T22" fmla="*/ 413 w 493"/>
                <a:gd name="T23" fmla="*/ 165 h 702"/>
                <a:gd name="T24" fmla="*/ 206 w 493"/>
                <a:gd name="T25" fmla="*/ 146 h 702"/>
                <a:gd name="T26" fmla="*/ 398 w 493"/>
                <a:gd name="T27" fmla="*/ 203 h 702"/>
                <a:gd name="T28" fmla="*/ 413 w 493"/>
                <a:gd name="T29" fmla="*/ 249 h 702"/>
                <a:gd name="T30" fmla="*/ 413 w 493"/>
                <a:gd name="T31" fmla="*/ 253 h 702"/>
                <a:gd name="T32" fmla="*/ 356 w 493"/>
                <a:gd name="T33" fmla="*/ 388 h 702"/>
                <a:gd name="T34" fmla="*/ 413 w 493"/>
                <a:gd name="T35" fmla="*/ 530 h 702"/>
                <a:gd name="T36" fmla="*/ 413 w 493"/>
                <a:gd name="T37" fmla="*/ 687 h 702"/>
                <a:gd name="T38" fmla="*/ 269 w 493"/>
                <a:gd name="T39" fmla="*/ 661 h 702"/>
                <a:gd name="T40" fmla="*/ 103 w 493"/>
                <a:gd name="T41" fmla="*/ 443 h 702"/>
                <a:gd name="T42" fmla="*/ 103 w 493"/>
                <a:gd name="T43" fmla="*/ 223 h 702"/>
                <a:gd name="T44" fmla="*/ 206 w 493"/>
                <a:gd name="T45" fmla="*/ 146 h 702"/>
                <a:gd name="T46" fmla="*/ 413 w 493"/>
                <a:gd name="T47" fmla="*/ 29 h 702"/>
                <a:gd name="T48" fmla="*/ 372 w 493"/>
                <a:gd name="T49" fmla="*/ 70 h 702"/>
                <a:gd name="T50" fmla="*/ 392 w 493"/>
                <a:gd name="T51" fmla="*/ 161 h 702"/>
                <a:gd name="T52" fmla="*/ 413 w 493"/>
                <a:gd name="T53" fmla="*/ 165 h 702"/>
                <a:gd name="T54" fmla="*/ 413 w 493"/>
                <a:gd name="T55" fmla="*/ 29 h 702"/>
                <a:gd name="T56" fmla="*/ 103 w 493"/>
                <a:gd name="T57" fmla="*/ 171 h 702"/>
                <a:gd name="T58" fmla="*/ 116 w 493"/>
                <a:gd name="T59" fmla="*/ 166 h 702"/>
                <a:gd name="T60" fmla="*/ 119 w 493"/>
                <a:gd name="T61" fmla="*/ 114 h 702"/>
                <a:gd name="T62" fmla="*/ 103 w 493"/>
                <a:gd name="T63" fmla="*/ 100 h 702"/>
                <a:gd name="T64" fmla="*/ 103 w 493"/>
                <a:gd name="T65" fmla="*/ 171 h 702"/>
                <a:gd name="T66" fmla="*/ 154 w 493"/>
                <a:gd name="T67" fmla="*/ 38 h 702"/>
                <a:gd name="T68" fmla="*/ 137 w 493"/>
                <a:gd name="T69" fmla="*/ 95 h 702"/>
                <a:gd name="T70" fmla="*/ 189 w 493"/>
                <a:gd name="T71" fmla="*/ 124 h 702"/>
                <a:gd name="T72" fmla="*/ 205 w 493"/>
                <a:gd name="T73" fmla="*/ 67 h 702"/>
                <a:gd name="T74" fmla="*/ 154 w 493"/>
                <a:gd name="T75" fmla="*/ 38 h 702"/>
                <a:gd name="T76" fmla="*/ 292 w 493"/>
                <a:gd name="T77" fmla="*/ 0 h 702"/>
                <a:gd name="T78" fmla="*/ 246 w 493"/>
                <a:gd name="T79" fmla="*/ 56 h 702"/>
                <a:gd name="T80" fmla="*/ 291 w 493"/>
                <a:gd name="T81" fmla="*/ 114 h 702"/>
                <a:gd name="T82" fmla="*/ 336 w 493"/>
                <a:gd name="T83" fmla="*/ 57 h 702"/>
                <a:gd name="T84" fmla="*/ 292 w 493"/>
                <a:gd name="T85" fmla="*/ 0 h 702"/>
                <a:gd name="T86" fmla="*/ 103 w 493"/>
                <a:gd name="T87" fmla="*/ 443 h 702"/>
                <a:gd name="T88" fmla="*/ 103 w 493"/>
                <a:gd name="T89" fmla="*/ 223 h 702"/>
                <a:gd name="T90" fmla="*/ 103 w 493"/>
                <a:gd name="T91" fmla="*/ 443 h 702"/>
                <a:gd name="T92" fmla="*/ 103 w 493"/>
                <a:gd name="T93" fmla="*/ 100 h 702"/>
                <a:gd name="T94" fmla="*/ 103 w 493"/>
                <a:gd name="T95" fmla="*/ 171 h 702"/>
                <a:gd name="T96" fmla="*/ 66 w 493"/>
                <a:gd name="T97" fmla="*/ 152 h 702"/>
                <a:gd name="T98" fmla="*/ 68 w 493"/>
                <a:gd name="T99" fmla="*/ 100 h 702"/>
                <a:gd name="T100" fmla="*/ 103 w 493"/>
                <a:gd name="T101" fmla="*/ 100 h 702"/>
                <a:gd name="T102" fmla="*/ 11 w 493"/>
                <a:gd name="T103" fmla="*/ 182 h 702"/>
                <a:gd name="T104" fmla="*/ 20 w 493"/>
                <a:gd name="T105" fmla="*/ 230 h 702"/>
                <a:gd name="T106" fmla="*/ 68 w 493"/>
                <a:gd name="T107" fmla="*/ 233 h 702"/>
                <a:gd name="T108" fmla="*/ 60 w 493"/>
                <a:gd name="T109" fmla="*/ 185 h 702"/>
                <a:gd name="T110" fmla="*/ 11 w 493"/>
                <a:gd name="T111" fmla="*/ 18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3" h="702">
                  <a:moveTo>
                    <a:pt x="413" y="249"/>
                  </a:moveTo>
                  <a:cubicBezTo>
                    <a:pt x="413" y="251"/>
                    <a:pt x="413" y="252"/>
                    <a:pt x="413" y="253"/>
                  </a:cubicBezTo>
                  <a:cubicBezTo>
                    <a:pt x="413" y="249"/>
                    <a:pt x="413" y="249"/>
                    <a:pt x="413" y="249"/>
                  </a:cubicBezTo>
                  <a:close/>
                  <a:moveTo>
                    <a:pt x="413" y="530"/>
                  </a:moveTo>
                  <a:cubicBezTo>
                    <a:pt x="420" y="540"/>
                    <a:pt x="428" y="549"/>
                    <a:pt x="435" y="557"/>
                  </a:cubicBezTo>
                  <a:cubicBezTo>
                    <a:pt x="485" y="617"/>
                    <a:pt x="462" y="668"/>
                    <a:pt x="413" y="687"/>
                  </a:cubicBezTo>
                  <a:cubicBezTo>
                    <a:pt x="413" y="530"/>
                    <a:pt x="413" y="530"/>
                    <a:pt x="413" y="530"/>
                  </a:cubicBezTo>
                  <a:close/>
                  <a:moveTo>
                    <a:pt x="413" y="165"/>
                  </a:moveTo>
                  <a:cubicBezTo>
                    <a:pt x="413" y="29"/>
                    <a:pt x="413" y="29"/>
                    <a:pt x="413" y="29"/>
                  </a:cubicBezTo>
                  <a:cubicBezTo>
                    <a:pt x="427" y="24"/>
                    <a:pt x="442" y="23"/>
                    <a:pt x="456" y="30"/>
                  </a:cubicBezTo>
                  <a:cubicBezTo>
                    <a:pt x="484" y="44"/>
                    <a:pt x="493" y="84"/>
                    <a:pt x="475" y="120"/>
                  </a:cubicBezTo>
                  <a:cubicBezTo>
                    <a:pt x="462" y="148"/>
                    <a:pt x="437" y="165"/>
                    <a:pt x="413" y="165"/>
                  </a:cubicBezTo>
                  <a:close/>
                  <a:moveTo>
                    <a:pt x="206" y="146"/>
                  </a:moveTo>
                  <a:cubicBezTo>
                    <a:pt x="273" y="124"/>
                    <a:pt x="361" y="145"/>
                    <a:pt x="398" y="203"/>
                  </a:cubicBezTo>
                  <a:cubicBezTo>
                    <a:pt x="408" y="219"/>
                    <a:pt x="412" y="235"/>
                    <a:pt x="413" y="249"/>
                  </a:cubicBezTo>
                  <a:cubicBezTo>
                    <a:pt x="413" y="253"/>
                    <a:pt x="413" y="253"/>
                    <a:pt x="413" y="253"/>
                  </a:cubicBezTo>
                  <a:cubicBezTo>
                    <a:pt x="412" y="300"/>
                    <a:pt x="370" y="340"/>
                    <a:pt x="356" y="388"/>
                  </a:cubicBezTo>
                  <a:cubicBezTo>
                    <a:pt x="342" y="438"/>
                    <a:pt x="377" y="486"/>
                    <a:pt x="413" y="530"/>
                  </a:cubicBezTo>
                  <a:cubicBezTo>
                    <a:pt x="413" y="687"/>
                    <a:pt x="413" y="687"/>
                    <a:pt x="413" y="687"/>
                  </a:cubicBezTo>
                  <a:cubicBezTo>
                    <a:pt x="374" y="702"/>
                    <a:pt x="319" y="697"/>
                    <a:pt x="269" y="661"/>
                  </a:cubicBezTo>
                  <a:cubicBezTo>
                    <a:pt x="198" y="610"/>
                    <a:pt x="136" y="528"/>
                    <a:pt x="103" y="443"/>
                  </a:cubicBezTo>
                  <a:cubicBezTo>
                    <a:pt x="103" y="223"/>
                    <a:pt x="103" y="223"/>
                    <a:pt x="103" y="223"/>
                  </a:cubicBezTo>
                  <a:cubicBezTo>
                    <a:pt x="123" y="190"/>
                    <a:pt x="156" y="163"/>
                    <a:pt x="206" y="146"/>
                  </a:cubicBezTo>
                  <a:close/>
                  <a:moveTo>
                    <a:pt x="413" y="29"/>
                  </a:moveTo>
                  <a:cubicBezTo>
                    <a:pt x="396" y="36"/>
                    <a:pt x="381" y="50"/>
                    <a:pt x="372" y="70"/>
                  </a:cubicBezTo>
                  <a:cubicBezTo>
                    <a:pt x="354" y="106"/>
                    <a:pt x="363" y="147"/>
                    <a:pt x="392" y="161"/>
                  </a:cubicBezTo>
                  <a:cubicBezTo>
                    <a:pt x="398" y="164"/>
                    <a:pt x="405" y="165"/>
                    <a:pt x="413" y="165"/>
                  </a:cubicBezTo>
                  <a:cubicBezTo>
                    <a:pt x="413" y="29"/>
                    <a:pt x="413" y="29"/>
                    <a:pt x="413" y="29"/>
                  </a:cubicBezTo>
                  <a:close/>
                  <a:moveTo>
                    <a:pt x="103" y="171"/>
                  </a:moveTo>
                  <a:cubicBezTo>
                    <a:pt x="108" y="171"/>
                    <a:pt x="112" y="169"/>
                    <a:pt x="116" y="166"/>
                  </a:cubicBezTo>
                  <a:cubicBezTo>
                    <a:pt x="131" y="156"/>
                    <a:pt x="132" y="133"/>
                    <a:pt x="119" y="114"/>
                  </a:cubicBezTo>
                  <a:cubicBezTo>
                    <a:pt x="114" y="108"/>
                    <a:pt x="109" y="103"/>
                    <a:pt x="103" y="100"/>
                  </a:cubicBezTo>
                  <a:cubicBezTo>
                    <a:pt x="103" y="171"/>
                    <a:pt x="103" y="171"/>
                    <a:pt x="103" y="171"/>
                  </a:cubicBezTo>
                  <a:close/>
                  <a:moveTo>
                    <a:pt x="154" y="38"/>
                  </a:moveTo>
                  <a:cubicBezTo>
                    <a:pt x="135" y="46"/>
                    <a:pt x="128" y="71"/>
                    <a:pt x="137" y="95"/>
                  </a:cubicBezTo>
                  <a:cubicBezTo>
                    <a:pt x="147" y="119"/>
                    <a:pt x="170" y="132"/>
                    <a:pt x="189" y="124"/>
                  </a:cubicBezTo>
                  <a:cubicBezTo>
                    <a:pt x="208" y="116"/>
                    <a:pt x="215" y="91"/>
                    <a:pt x="205" y="67"/>
                  </a:cubicBezTo>
                  <a:cubicBezTo>
                    <a:pt x="196" y="43"/>
                    <a:pt x="173" y="30"/>
                    <a:pt x="154" y="38"/>
                  </a:cubicBezTo>
                  <a:close/>
                  <a:moveTo>
                    <a:pt x="292" y="0"/>
                  </a:moveTo>
                  <a:cubicBezTo>
                    <a:pt x="267" y="0"/>
                    <a:pt x="247" y="25"/>
                    <a:pt x="246" y="56"/>
                  </a:cubicBezTo>
                  <a:cubicBezTo>
                    <a:pt x="246" y="88"/>
                    <a:pt x="266" y="113"/>
                    <a:pt x="291" y="114"/>
                  </a:cubicBezTo>
                  <a:cubicBezTo>
                    <a:pt x="316" y="114"/>
                    <a:pt x="336" y="88"/>
                    <a:pt x="336" y="57"/>
                  </a:cubicBezTo>
                  <a:cubicBezTo>
                    <a:pt x="337" y="26"/>
                    <a:pt x="317" y="0"/>
                    <a:pt x="292" y="0"/>
                  </a:cubicBezTo>
                  <a:close/>
                  <a:moveTo>
                    <a:pt x="103" y="443"/>
                  </a:moveTo>
                  <a:cubicBezTo>
                    <a:pt x="72" y="364"/>
                    <a:pt x="66" y="283"/>
                    <a:pt x="103" y="223"/>
                  </a:cubicBezTo>
                  <a:cubicBezTo>
                    <a:pt x="103" y="443"/>
                    <a:pt x="103" y="443"/>
                    <a:pt x="103" y="443"/>
                  </a:cubicBezTo>
                  <a:close/>
                  <a:moveTo>
                    <a:pt x="103" y="100"/>
                  </a:moveTo>
                  <a:cubicBezTo>
                    <a:pt x="103" y="171"/>
                    <a:pt x="103" y="171"/>
                    <a:pt x="103" y="171"/>
                  </a:cubicBezTo>
                  <a:cubicBezTo>
                    <a:pt x="90" y="172"/>
                    <a:pt x="76" y="165"/>
                    <a:pt x="66" y="152"/>
                  </a:cubicBezTo>
                  <a:cubicBezTo>
                    <a:pt x="53" y="134"/>
                    <a:pt x="54" y="110"/>
                    <a:pt x="68" y="100"/>
                  </a:cubicBezTo>
                  <a:cubicBezTo>
                    <a:pt x="78" y="93"/>
                    <a:pt x="91" y="93"/>
                    <a:pt x="103" y="100"/>
                  </a:cubicBezTo>
                  <a:close/>
                  <a:moveTo>
                    <a:pt x="11" y="182"/>
                  </a:moveTo>
                  <a:cubicBezTo>
                    <a:pt x="0" y="195"/>
                    <a:pt x="4" y="216"/>
                    <a:pt x="20" y="230"/>
                  </a:cubicBezTo>
                  <a:cubicBezTo>
                    <a:pt x="35" y="244"/>
                    <a:pt x="57" y="246"/>
                    <a:pt x="68" y="233"/>
                  </a:cubicBezTo>
                  <a:cubicBezTo>
                    <a:pt x="79" y="221"/>
                    <a:pt x="76" y="199"/>
                    <a:pt x="60" y="185"/>
                  </a:cubicBezTo>
                  <a:cubicBezTo>
                    <a:pt x="44" y="171"/>
                    <a:pt x="22" y="170"/>
                    <a:pt x="11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2"/>
            <p:cNvSpPr>
              <a:spLocks/>
            </p:cNvSpPr>
            <p:nvPr/>
          </p:nvSpPr>
          <p:spPr bwMode="auto">
            <a:xfrm>
              <a:off x="10161129" y="3575798"/>
              <a:ext cx="148282" cy="181232"/>
            </a:xfrm>
            <a:custGeom>
              <a:avLst/>
              <a:gdLst>
                <a:gd name="T0" fmla="*/ 45 w 86"/>
                <a:gd name="T1" fmla="*/ 106 h 106"/>
                <a:gd name="T2" fmla="*/ 79 w 86"/>
                <a:gd name="T3" fmla="*/ 86 h 106"/>
                <a:gd name="T4" fmla="*/ 85 w 86"/>
                <a:gd name="T5" fmla="*/ 57 h 106"/>
                <a:gd name="T6" fmla="*/ 41 w 86"/>
                <a:gd name="T7" fmla="*/ 0 h 106"/>
                <a:gd name="T8" fmla="*/ 6 w 86"/>
                <a:gd name="T9" fmla="*/ 19 h 106"/>
                <a:gd name="T10" fmla="*/ 0 w 86"/>
                <a:gd name="T11" fmla="*/ 48 h 106"/>
                <a:gd name="T12" fmla="*/ 45 w 86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6">
                  <a:moveTo>
                    <a:pt x="45" y="106"/>
                  </a:moveTo>
                  <a:cubicBezTo>
                    <a:pt x="58" y="106"/>
                    <a:pt x="71" y="98"/>
                    <a:pt x="79" y="86"/>
                  </a:cubicBezTo>
                  <a:cubicBezTo>
                    <a:pt x="83" y="78"/>
                    <a:pt x="85" y="68"/>
                    <a:pt x="85" y="57"/>
                  </a:cubicBezTo>
                  <a:cubicBezTo>
                    <a:pt x="86" y="26"/>
                    <a:pt x="66" y="0"/>
                    <a:pt x="41" y="0"/>
                  </a:cubicBezTo>
                  <a:cubicBezTo>
                    <a:pt x="27" y="0"/>
                    <a:pt x="15" y="7"/>
                    <a:pt x="6" y="19"/>
                  </a:cubicBezTo>
                  <a:cubicBezTo>
                    <a:pt x="2" y="28"/>
                    <a:pt x="0" y="38"/>
                    <a:pt x="0" y="48"/>
                  </a:cubicBezTo>
                  <a:cubicBezTo>
                    <a:pt x="0" y="80"/>
                    <a:pt x="20" y="106"/>
                    <a:pt x="45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3"/>
            <p:cNvSpPr>
              <a:spLocks/>
            </p:cNvSpPr>
            <p:nvPr/>
          </p:nvSpPr>
          <p:spPr bwMode="auto">
            <a:xfrm>
              <a:off x="10346483" y="3616987"/>
              <a:ext cx="230660" cy="230659"/>
            </a:xfrm>
            <a:custGeom>
              <a:avLst/>
              <a:gdLst>
                <a:gd name="T0" fmla="*/ 97 w 134"/>
                <a:gd name="T1" fmla="*/ 7 h 135"/>
                <a:gd name="T2" fmla="*/ 56 w 134"/>
                <a:gd name="T3" fmla="*/ 6 h 135"/>
                <a:gd name="T4" fmla="*/ 18 w 134"/>
                <a:gd name="T5" fmla="*/ 37 h 135"/>
                <a:gd name="T6" fmla="*/ 17 w 134"/>
                <a:gd name="T7" fmla="*/ 39 h 135"/>
                <a:gd name="T8" fmla="*/ 37 w 134"/>
                <a:gd name="T9" fmla="*/ 130 h 135"/>
                <a:gd name="T10" fmla="*/ 56 w 134"/>
                <a:gd name="T11" fmla="*/ 134 h 135"/>
                <a:gd name="T12" fmla="*/ 116 w 134"/>
                <a:gd name="T13" fmla="*/ 99 h 135"/>
                <a:gd name="T14" fmla="*/ 116 w 134"/>
                <a:gd name="T15" fmla="*/ 97 h 135"/>
                <a:gd name="T16" fmla="*/ 97 w 134"/>
                <a:gd name="T17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97" y="7"/>
                  </a:moveTo>
                  <a:cubicBezTo>
                    <a:pt x="84" y="0"/>
                    <a:pt x="70" y="0"/>
                    <a:pt x="56" y="6"/>
                  </a:cubicBezTo>
                  <a:cubicBezTo>
                    <a:pt x="42" y="11"/>
                    <a:pt x="28" y="22"/>
                    <a:pt x="18" y="37"/>
                  </a:cubicBezTo>
                  <a:cubicBezTo>
                    <a:pt x="18" y="38"/>
                    <a:pt x="18" y="38"/>
                    <a:pt x="17" y="39"/>
                  </a:cubicBezTo>
                  <a:cubicBezTo>
                    <a:pt x="0" y="75"/>
                    <a:pt x="8" y="116"/>
                    <a:pt x="37" y="130"/>
                  </a:cubicBezTo>
                  <a:cubicBezTo>
                    <a:pt x="43" y="133"/>
                    <a:pt x="50" y="134"/>
                    <a:pt x="56" y="134"/>
                  </a:cubicBezTo>
                  <a:cubicBezTo>
                    <a:pt x="78" y="135"/>
                    <a:pt x="101" y="122"/>
                    <a:pt x="116" y="99"/>
                  </a:cubicBezTo>
                  <a:cubicBezTo>
                    <a:pt x="116" y="99"/>
                    <a:pt x="116" y="98"/>
                    <a:pt x="116" y="97"/>
                  </a:cubicBezTo>
                  <a:cubicBezTo>
                    <a:pt x="134" y="61"/>
                    <a:pt x="125" y="21"/>
                    <a:pt x="97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auto">
            <a:xfrm>
              <a:off x="9852210" y="3789981"/>
              <a:ext cx="683744" cy="980300"/>
            </a:xfrm>
            <a:custGeom>
              <a:avLst/>
              <a:gdLst>
                <a:gd name="T0" fmla="*/ 343 w 397"/>
                <a:gd name="T1" fmla="*/ 409 h 570"/>
                <a:gd name="T2" fmla="*/ 284 w 397"/>
                <a:gd name="T3" fmla="*/ 264 h 570"/>
                <a:gd name="T4" fmla="*/ 326 w 397"/>
                <a:gd name="T5" fmla="*/ 79 h 570"/>
                <a:gd name="T6" fmla="*/ 134 w 397"/>
                <a:gd name="T7" fmla="*/ 22 h 570"/>
                <a:gd name="T8" fmla="*/ 33 w 397"/>
                <a:gd name="T9" fmla="*/ 96 h 570"/>
                <a:gd name="T10" fmla="*/ 31 w 397"/>
                <a:gd name="T11" fmla="*/ 98 h 570"/>
                <a:gd name="T12" fmla="*/ 33 w 397"/>
                <a:gd name="T13" fmla="*/ 305 h 570"/>
                <a:gd name="T14" fmla="*/ 201 w 397"/>
                <a:gd name="T15" fmla="*/ 529 h 570"/>
                <a:gd name="T16" fmla="*/ 343 w 397"/>
                <a:gd name="T17" fmla="*/ 556 h 570"/>
                <a:gd name="T18" fmla="*/ 385 w 397"/>
                <a:gd name="T19" fmla="*/ 526 h 570"/>
                <a:gd name="T20" fmla="*/ 363 w 397"/>
                <a:gd name="T21" fmla="*/ 433 h 570"/>
                <a:gd name="T22" fmla="*/ 343 w 397"/>
                <a:gd name="T23" fmla="*/ 409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7" h="570">
                  <a:moveTo>
                    <a:pt x="343" y="409"/>
                  </a:moveTo>
                  <a:cubicBezTo>
                    <a:pt x="306" y="364"/>
                    <a:pt x="270" y="315"/>
                    <a:pt x="284" y="264"/>
                  </a:cubicBezTo>
                  <a:cubicBezTo>
                    <a:pt x="302" y="200"/>
                    <a:pt x="371" y="150"/>
                    <a:pt x="326" y="79"/>
                  </a:cubicBezTo>
                  <a:cubicBezTo>
                    <a:pt x="289" y="21"/>
                    <a:pt x="201" y="0"/>
                    <a:pt x="134" y="22"/>
                  </a:cubicBezTo>
                  <a:cubicBezTo>
                    <a:pt x="86" y="38"/>
                    <a:pt x="54" y="64"/>
                    <a:pt x="33" y="96"/>
                  </a:cubicBezTo>
                  <a:cubicBezTo>
                    <a:pt x="33" y="97"/>
                    <a:pt x="32" y="97"/>
                    <a:pt x="31" y="98"/>
                  </a:cubicBezTo>
                  <a:cubicBezTo>
                    <a:pt x="0" y="156"/>
                    <a:pt x="5" y="231"/>
                    <a:pt x="33" y="305"/>
                  </a:cubicBezTo>
                  <a:cubicBezTo>
                    <a:pt x="66" y="392"/>
                    <a:pt x="129" y="477"/>
                    <a:pt x="201" y="529"/>
                  </a:cubicBezTo>
                  <a:cubicBezTo>
                    <a:pt x="251" y="564"/>
                    <a:pt x="305" y="570"/>
                    <a:pt x="343" y="556"/>
                  </a:cubicBezTo>
                  <a:cubicBezTo>
                    <a:pt x="361" y="550"/>
                    <a:pt x="376" y="539"/>
                    <a:pt x="385" y="526"/>
                  </a:cubicBezTo>
                  <a:cubicBezTo>
                    <a:pt x="397" y="501"/>
                    <a:pt x="392" y="469"/>
                    <a:pt x="363" y="433"/>
                  </a:cubicBezTo>
                  <a:cubicBezTo>
                    <a:pt x="357" y="425"/>
                    <a:pt x="350" y="417"/>
                    <a:pt x="343" y="4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35"/>
            <p:cNvSpPr>
              <a:spLocks/>
            </p:cNvSpPr>
            <p:nvPr/>
          </p:nvSpPr>
          <p:spPr bwMode="auto">
            <a:xfrm>
              <a:off x="9963420" y="3629345"/>
              <a:ext cx="127686" cy="160639"/>
            </a:xfrm>
            <a:custGeom>
              <a:avLst/>
              <a:gdLst>
                <a:gd name="T0" fmla="*/ 58 w 75"/>
                <a:gd name="T1" fmla="*/ 86 h 94"/>
                <a:gd name="T2" fmla="*/ 70 w 75"/>
                <a:gd name="T3" fmla="*/ 76 h 94"/>
                <a:gd name="T4" fmla="*/ 69 w 75"/>
                <a:gd name="T5" fmla="*/ 37 h 94"/>
                <a:gd name="T6" fmla="*/ 18 w 75"/>
                <a:gd name="T7" fmla="*/ 8 h 94"/>
                <a:gd name="T8" fmla="*/ 5 w 75"/>
                <a:gd name="T9" fmla="*/ 18 h 94"/>
                <a:gd name="T10" fmla="*/ 6 w 75"/>
                <a:gd name="T11" fmla="*/ 57 h 94"/>
                <a:gd name="T12" fmla="*/ 58 w 75"/>
                <a:gd name="T13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94">
                  <a:moveTo>
                    <a:pt x="58" y="86"/>
                  </a:moveTo>
                  <a:cubicBezTo>
                    <a:pt x="63" y="84"/>
                    <a:pt x="67" y="80"/>
                    <a:pt x="70" y="76"/>
                  </a:cubicBezTo>
                  <a:cubicBezTo>
                    <a:pt x="75" y="65"/>
                    <a:pt x="75" y="51"/>
                    <a:pt x="69" y="37"/>
                  </a:cubicBezTo>
                  <a:cubicBezTo>
                    <a:pt x="60" y="13"/>
                    <a:pt x="37" y="0"/>
                    <a:pt x="18" y="8"/>
                  </a:cubicBezTo>
                  <a:cubicBezTo>
                    <a:pt x="13" y="10"/>
                    <a:pt x="8" y="13"/>
                    <a:pt x="5" y="18"/>
                  </a:cubicBezTo>
                  <a:cubicBezTo>
                    <a:pt x="0" y="29"/>
                    <a:pt x="0" y="43"/>
                    <a:pt x="6" y="57"/>
                  </a:cubicBezTo>
                  <a:cubicBezTo>
                    <a:pt x="16" y="81"/>
                    <a:pt x="39" y="94"/>
                    <a:pt x="58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auto">
            <a:xfrm>
              <a:off x="9740998" y="3868242"/>
              <a:ext cx="119448" cy="115329"/>
            </a:xfrm>
            <a:custGeom>
              <a:avLst/>
              <a:gdLst>
                <a:gd name="T0" fmla="*/ 4 w 70"/>
                <a:gd name="T1" fmla="*/ 12 h 68"/>
                <a:gd name="T2" fmla="*/ 4 w 70"/>
                <a:gd name="T3" fmla="*/ 13 h 68"/>
                <a:gd name="T4" fmla="*/ 17 w 70"/>
                <a:gd name="T5" fmla="*/ 52 h 68"/>
                <a:gd name="T6" fmla="*/ 66 w 70"/>
                <a:gd name="T7" fmla="*/ 55 h 68"/>
                <a:gd name="T8" fmla="*/ 66 w 70"/>
                <a:gd name="T9" fmla="*/ 55 h 68"/>
                <a:gd name="T10" fmla="*/ 53 w 70"/>
                <a:gd name="T11" fmla="*/ 15 h 68"/>
                <a:gd name="T12" fmla="*/ 4 w 70"/>
                <a:gd name="T13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8"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0" y="25"/>
                    <a:pt x="4" y="41"/>
                    <a:pt x="17" y="52"/>
                  </a:cubicBezTo>
                  <a:cubicBezTo>
                    <a:pt x="33" y="66"/>
                    <a:pt x="55" y="68"/>
                    <a:pt x="66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0" y="43"/>
                    <a:pt x="66" y="26"/>
                    <a:pt x="53" y="15"/>
                  </a:cubicBezTo>
                  <a:cubicBezTo>
                    <a:pt x="37" y="1"/>
                    <a:pt x="15" y="0"/>
                    <a:pt x="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37"/>
            <p:cNvSpPr>
              <a:spLocks/>
            </p:cNvSpPr>
            <p:nvPr/>
          </p:nvSpPr>
          <p:spPr bwMode="auto">
            <a:xfrm>
              <a:off x="9827497" y="3736437"/>
              <a:ext cx="123568" cy="123567"/>
            </a:xfrm>
            <a:custGeom>
              <a:avLst/>
              <a:gdLst>
                <a:gd name="T0" fmla="*/ 46 w 71"/>
                <a:gd name="T1" fmla="*/ 72 h 72"/>
                <a:gd name="T2" fmla="*/ 62 w 71"/>
                <a:gd name="T3" fmla="*/ 67 h 72"/>
                <a:gd name="T4" fmla="*/ 67 w 71"/>
                <a:gd name="T5" fmla="*/ 62 h 72"/>
                <a:gd name="T6" fmla="*/ 60 w 71"/>
                <a:gd name="T7" fmla="*/ 22 h 72"/>
                <a:gd name="T8" fmla="*/ 46 w 71"/>
                <a:gd name="T9" fmla="*/ 9 h 72"/>
                <a:gd name="T10" fmla="*/ 9 w 71"/>
                <a:gd name="T11" fmla="*/ 8 h 72"/>
                <a:gd name="T12" fmla="*/ 4 w 71"/>
                <a:gd name="T13" fmla="*/ 12 h 72"/>
                <a:gd name="T14" fmla="*/ 12 w 71"/>
                <a:gd name="T15" fmla="*/ 52 h 72"/>
                <a:gd name="T16" fmla="*/ 46 w 71"/>
                <a:gd name="T1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2">
                  <a:moveTo>
                    <a:pt x="46" y="72"/>
                  </a:moveTo>
                  <a:cubicBezTo>
                    <a:pt x="52" y="72"/>
                    <a:pt x="57" y="70"/>
                    <a:pt x="62" y="67"/>
                  </a:cubicBezTo>
                  <a:cubicBezTo>
                    <a:pt x="64" y="65"/>
                    <a:pt x="65" y="64"/>
                    <a:pt x="67" y="62"/>
                  </a:cubicBezTo>
                  <a:cubicBezTo>
                    <a:pt x="71" y="50"/>
                    <a:pt x="69" y="35"/>
                    <a:pt x="60" y="22"/>
                  </a:cubicBezTo>
                  <a:cubicBezTo>
                    <a:pt x="56" y="17"/>
                    <a:pt x="51" y="12"/>
                    <a:pt x="46" y="9"/>
                  </a:cubicBezTo>
                  <a:cubicBezTo>
                    <a:pt x="34" y="1"/>
                    <a:pt x="20" y="0"/>
                    <a:pt x="9" y="8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0" y="24"/>
                    <a:pt x="2" y="39"/>
                    <a:pt x="12" y="52"/>
                  </a:cubicBezTo>
                  <a:cubicBezTo>
                    <a:pt x="21" y="65"/>
                    <a:pt x="34" y="72"/>
                    <a:pt x="4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77774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254000">
            <a:solidFill>
              <a:srgbClr val="0594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194588" y="1343331"/>
            <a:ext cx="3284000" cy="2952904"/>
            <a:chOff x="6194588" y="1343331"/>
            <a:chExt cx="3284000" cy="2952904"/>
          </a:xfrm>
        </p:grpSpPr>
        <p:sp>
          <p:nvSpPr>
            <p:cNvPr id="5" name="矩形 4"/>
            <p:cNvSpPr/>
            <p:nvPr/>
          </p:nvSpPr>
          <p:spPr>
            <a:xfrm>
              <a:off x="7665632" y="2712059"/>
              <a:ext cx="1433744" cy="1584176"/>
            </a:xfrm>
            <a:prstGeom prst="rect">
              <a:avLst/>
            </a:prstGeom>
            <a:solidFill>
              <a:srgbClr val="05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2700000">
              <a:off x="6482006" y="1438136"/>
              <a:ext cx="2367250" cy="2367250"/>
            </a:xfrm>
            <a:prstGeom prst="rect">
              <a:avLst/>
            </a:prstGeom>
            <a:solidFill>
              <a:srgbClr val="0594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2099112524"/>
                </p:ext>
              </p:extLst>
            </p:nvPr>
          </p:nvGraphicFramePr>
          <p:xfrm>
            <a:off x="6194588" y="1343331"/>
            <a:ext cx="3284000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51" name="TextBox 250"/>
            <p:cNvSpPr txBox="1"/>
            <p:nvPr/>
          </p:nvSpPr>
          <p:spPr>
            <a:xfrm>
              <a:off x="8244408" y="3108103"/>
              <a:ext cx="553998" cy="9405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修学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游</a:t>
              </a:r>
              <a:endPara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特征雷达图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2" name="Freeform 11"/>
            <p:cNvSpPr>
              <a:spLocks noChangeAspect="1" noEditPoints="1"/>
            </p:cNvSpPr>
            <p:nvPr/>
          </p:nvSpPr>
          <p:spPr bwMode="auto">
            <a:xfrm flipH="1">
              <a:off x="8628088" y="3744162"/>
              <a:ext cx="169036" cy="180000"/>
            </a:xfrm>
            <a:custGeom>
              <a:avLst/>
              <a:gdLst>
                <a:gd name="T0" fmla="*/ 99 w 180"/>
                <a:gd name="T1" fmla="*/ 67 h 192"/>
                <a:gd name="T2" fmla="*/ 87 w 180"/>
                <a:gd name="T3" fmla="*/ 79 h 192"/>
                <a:gd name="T4" fmla="*/ 38 w 180"/>
                <a:gd name="T5" fmla="*/ 30 h 192"/>
                <a:gd name="T6" fmla="*/ 33 w 180"/>
                <a:gd name="T7" fmla="*/ 28 h 192"/>
                <a:gd name="T8" fmla="*/ 25 w 180"/>
                <a:gd name="T9" fmla="*/ 33 h 192"/>
                <a:gd name="T10" fmla="*/ 25 w 180"/>
                <a:gd name="T11" fmla="*/ 35 h 192"/>
                <a:gd name="T12" fmla="*/ 20 w 180"/>
                <a:gd name="T13" fmla="*/ 64 h 192"/>
                <a:gd name="T14" fmla="*/ 43 w 180"/>
                <a:gd name="T15" fmla="*/ 126 h 192"/>
                <a:gd name="T16" fmla="*/ 41 w 180"/>
                <a:gd name="T17" fmla="*/ 128 h 192"/>
                <a:gd name="T18" fmla="*/ 29 w 180"/>
                <a:gd name="T19" fmla="*/ 153 h 192"/>
                <a:gd name="T20" fmla="*/ 1 w 180"/>
                <a:gd name="T21" fmla="*/ 180 h 192"/>
                <a:gd name="T22" fmla="*/ 0 w 180"/>
                <a:gd name="T23" fmla="*/ 184 h 192"/>
                <a:gd name="T24" fmla="*/ 8 w 180"/>
                <a:gd name="T25" fmla="*/ 192 h 192"/>
                <a:gd name="T26" fmla="*/ 72 w 180"/>
                <a:gd name="T27" fmla="*/ 192 h 192"/>
                <a:gd name="T28" fmla="*/ 80 w 180"/>
                <a:gd name="T29" fmla="*/ 184 h 192"/>
                <a:gd name="T30" fmla="*/ 79 w 180"/>
                <a:gd name="T31" fmla="*/ 179 h 192"/>
                <a:gd name="T32" fmla="*/ 50 w 180"/>
                <a:gd name="T33" fmla="*/ 153 h 192"/>
                <a:gd name="T34" fmla="*/ 56 w 180"/>
                <a:gd name="T35" fmla="*/ 142 h 192"/>
                <a:gd name="T36" fmla="*/ 57 w 180"/>
                <a:gd name="T37" fmla="*/ 140 h 192"/>
                <a:gd name="T38" fmla="*/ 116 w 180"/>
                <a:gd name="T39" fmla="*/ 160 h 192"/>
                <a:gd name="T40" fmla="*/ 145 w 180"/>
                <a:gd name="T41" fmla="*/ 156 h 192"/>
                <a:gd name="T42" fmla="*/ 147 w 180"/>
                <a:gd name="T43" fmla="*/ 155 h 192"/>
                <a:gd name="T44" fmla="*/ 152 w 180"/>
                <a:gd name="T45" fmla="*/ 147 h 192"/>
                <a:gd name="T46" fmla="*/ 150 w 180"/>
                <a:gd name="T47" fmla="*/ 142 h 192"/>
                <a:gd name="T48" fmla="*/ 148 w 180"/>
                <a:gd name="T49" fmla="*/ 140 h 192"/>
                <a:gd name="T50" fmla="*/ 101 w 180"/>
                <a:gd name="T51" fmla="*/ 93 h 192"/>
                <a:gd name="T52" fmla="*/ 113 w 180"/>
                <a:gd name="T53" fmla="*/ 81 h 192"/>
                <a:gd name="T54" fmla="*/ 113 w 180"/>
                <a:gd name="T55" fmla="*/ 67 h 192"/>
                <a:gd name="T56" fmla="*/ 99 w 180"/>
                <a:gd name="T57" fmla="*/ 67 h 192"/>
                <a:gd name="T58" fmla="*/ 128 w 180"/>
                <a:gd name="T59" fmla="*/ 74 h 192"/>
                <a:gd name="T60" fmla="*/ 138 w 180"/>
                <a:gd name="T61" fmla="*/ 84 h 192"/>
                <a:gd name="T62" fmla="*/ 148 w 180"/>
                <a:gd name="T63" fmla="*/ 74 h 192"/>
                <a:gd name="T64" fmla="*/ 148 w 180"/>
                <a:gd name="T65" fmla="*/ 72 h 192"/>
                <a:gd name="T66" fmla="*/ 136 w 180"/>
                <a:gd name="T67" fmla="*/ 44 h 192"/>
                <a:gd name="T68" fmla="*/ 108 w 180"/>
                <a:gd name="T69" fmla="*/ 32 h 192"/>
                <a:gd name="T70" fmla="*/ 106 w 180"/>
                <a:gd name="T71" fmla="*/ 32 h 192"/>
                <a:gd name="T72" fmla="*/ 96 w 180"/>
                <a:gd name="T73" fmla="*/ 42 h 192"/>
                <a:gd name="T74" fmla="*/ 106 w 180"/>
                <a:gd name="T75" fmla="*/ 52 h 192"/>
                <a:gd name="T76" fmla="*/ 108 w 180"/>
                <a:gd name="T77" fmla="*/ 52 h 192"/>
                <a:gd name="T78" fmla="*/ 122 w 180"/>
                <a:gd name="T79" fmla="*/ 58 h 192"/>
                <a:gd name="T80" fmla="*/ 128 w 180"/>
                <a:gd name="T81" fmla="*/ 72 h 192"/>
                <a:gd name="T82" fmla="*/ 128 w 180"/>
                <a:gd name="T83" fmla="*/ 74 h 192"/>
                <a:gd name="T84" fmla="*/ 160 w 180"/>
                <a:gd name="T85" fmla="*/ 74 h 192"/>
                <a:gd name="T86" fmla="*/ 170 w 180"/>
                <a:gd name="T87" fmla="*/ 84 h 192"/>
                <a:gd name="T88" fmla="*/ 180 w 180"/>
                <a:gd name="T89" fmla="*/ 74 h 192"/>
                <a:gd name="T90" fmla="*/ 180 w 180"/>
                <a:gd name="T91" fmla="*/ 72 h 192"/>
                <a:gd name="T92" fmla="*/ 158 w 180"/>
                <a:gd name="T93" fmla="*/ 22 h 192"/>
                <a:gd name="T94" fmla="*/ 108 w 180"/>
                <a:gd name="T95" fmla="*/ 0 h 192"/>
                <a:gd name="T96" fmla="*/ 106 w 180"/>
                <a:gd name="T97" fmla="*/ 0 h 192"/>
                <a:gd name="T98" fmla="*/ 96 w 180"/>
                <a:gd name="T99" fmla="*/ 10 h 192"/>
                <a:gd name="T100" fmla="*/ 106 w 180"/>
                <a:gd name="T101" fmla="*/ 20 h 192"/>
                <a:gd name="T102" fmla="*/ 108 w 180"/>
                <a:gd name="T103" fmla="*/ 20 h 192"/>
                <a:gd name="T104" fmla="*/ 144 w 180"/>
                <a:gd name="T105" fmla="*/ 36 h 192"/>
                <a:gd name="T106" fmla="*/ 160 w 180"/>
                <a:gd name="T107" fmla="*/ 72 h 192"/>
                <a:gd name="T108" fmla="*/ 160 w 180"/>
                <a:gd name="T109" fmla="*/ 7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0" h="192">
                  <a:moveTo>
                    <a:pt x="99" y="67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29"/>
                    <a:pt x="35" y="28"/>
                    <a:pt x="33" y="28"/>
                  </a:cubicBezTo>
                  <a:cubicBezTo>
                    <a:pt x="29" y="28"/>
                    <a:pt x="26" y="30"/>
                    <a:pt x="25" y="33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2" y="44"/>
                    <a:pt x="20" y="54"/>
                    <a:pt x="20" y="64"/>
                  </a:cubicBezTo>
                  <a:cubicBezTo>
                    <a:pt x="20" y="88"/>
                    <a:pt x="29" y="110"/>
                    <a:pt x="43" y="126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34" y="135"/>
                    <a:pt x="30" y="144"/>
                    <a:pt x="29" y="153"/>
                  </a:cubicBezTo>
                  <a:cubicBezTo>
                    <a:pt x="16" y="157"/>
                    <a:pt x="5" y="167"/>
                    <a:pt x="1" y="180"/>
                  </a:cubicBezTo>
                  <a:cubicBezTo>
                    <a:pt x="1" y="180"/>
                    <a:pt x="0" y="182"/>
                    <a:pt x="0" y="184"/>
                  </a:cubicBezTo>
                  <a:cubicBezTo>
                    <a:pt x="0" y="188"/>
                    <a:pt x="4" y="192"/>
                    <a:pt x="8" y="192"/>
                  </a:cubicBezTo>
                  <a:cubicBezTo>
                    <a:pt x="72" y="192"/>
                    <a:pt x="72" y="192"/>
                    <a:pt x="72" y="192"/>
                  </a:cubicBezTo>
                  <a:cubicBezTo>
                    <a:pt x="76" y="192"/>
                    <a:pt x="80" y="188"/>
                    <a:pt x="80" y="184"/>
                  </a:cubicBezTo>
                  <a:cubicBezTo>
                    <a:pt x="80" y="181"/>
                    <a:pt x="79" y="179"/>
                    <a:pt x="79" y="179"/>
                  </a:cubicBezTo>
                  <a:cubicBezTo>
                    <a:pt x="74" y="166"/>
                    <a:pt x="63" y="156"/>
                    <a:pt x="50" y="153"/>
                  </a:cubicBezTo>
                  <a:cubicBezTo>
                    <a:pt x="51" y="149"/>
                    <a:pt x="53" y="145"/>
                    <a:pt x="56" y="142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74" y="153"/>
                    <a:pt x="94" y="160"/>
                    <a:pt x="116" y="160"/>
                  </a:cubicBezTo>
                  <a:cubicBezTo>
                    <a:pt x="126" y="160"/>
                    <a:pt x="136" y="158"/>
                    <a:pt x="145" y="156"/>
                  </a:cubicBezTo>
                  <a:cubicBezTo>
                    <a:pt x="145" y="155"/>
                    <a:pt x="147" y="155"/>
                    <a:pt x="147" y="155"/>
                  </a:cubicBezTo>
                  <a:cubicBezTo>
                    <a:pt x="150" y="154"/>
                    <a:pt x="152" y="151"/>
                    <a:pt x="152" y="147"/>
                  </a:cubicBezTo>
                  <a:cubicBezTo>
                    <a:pt x="152" y="145"/>
                    <a:pt x="151" y="143"/>
                    <a:pt x="150" y="142"/>
                  </a:cubicBezTo>
                  <a:cubicBezTo>
                    <a:pt x="148" y="140"/>
                    <a:pt x="148" y="140"/>
                    <a:pt x="148" y="140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17" y="77"/>
                    <a:pt x="117" y="71"/>
                    <a:pt x="113" y="67"/>
                  </a:cubicBezTo>
                  <a:cubicBezTo>
                    <a:pt x="109" y="63"/>
                    <a:pt x="103" y="63"/>
                    <a:pt x="99" y="67"/>
                  </a:cubicBezTo>
                  <a:close/>
                  <a:moveTo>
                    <a:pt x="128" y="74"/>
                  </a:moveTo>
                  <a:cubicBezTo>
                    <a:pt x="128" y="80"/>
                    <a:pt x="132" y="84"/>
                    <a:pt x="138" y="84"/>
                  </a:cubicBezTo>
                  <a:cubicBezTo>
                    <a:pt x="144" y="84"/>
                    <a:pt x="148" y="80"/>
                    <a:pt x="148" y="74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7" y="62"/>
                    <a:pt x="143" y="52"/>
                    <a:pt x="136" y="44"/>
                  </a:cubicBezTo>
                  <a:cubicBezTo>
                    <a:pt x="128" y="37"/>
                    <a:pt x="118" y="33"/>
                    <a:pt x="108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0" y="32"/>
                    <a:pt x="96" y="36"/>
                    <a:pt x="96" y="42"/>
                  </a:cubicBezTo>
                  <a:cubicBezTo>
                    <a:pt x="96" y="48"/>
                    <a:pt x="100" y="52"/>
                    <a:pt x="106" y="52"/>
                  </a:cubicBezTo>
                  <a:cubicBezTo>
                    <a:pt x="107" y="52"/>
                    <a:pt x="108" y="52"/>
                    <a:pt x="108" y="52"/>
                  </a:cubicBezTo>
                  <a:cubicBezTo>
                    <a:pt x="113" y="53"/>
                    <a:pt x="118" y="55"/>
                    <a:pt x="122" y="58"/>
                  </a:cubicBezTo>
                  <a:cubicBezTo>
                    <a:pt x="125" y="62"/>
                    <a:pt x="127" y="67"/>
                    <a:pt x="128" y="72"/>
                  </a:cubicBezTo>
                  <a:cubicBezTo>
                    <a:pt x="128" y="72"/>
                    <a:pt x="128" y="73"/>
                    <a:pt x="128" y="74"/>
                  </a:cubicBezTo>
                  <a:close/>
                  <a:moveTo>
                    <a:pt x="160" y="74"/>
                  </a:moveTo>
                  <a:cubicBezTo>
                    <a:pt x="160" y="80"/>
                    <a:pt x="164" y="84"/>
                    <a:pt x="170" y="84"/>
                  </a:cubicBezTo>
                  <a:cubicBezTo>
                    <a:pt x="176" y="84"/>
                    <a:pt x="180" y="80"/>
                    <a:pt x="180" y="74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79" y="54"/>
                    <a:pt x="172" y="36"/>
                    <a:pt x="158" y="22"/>
                  </a:cubicBezTo>
                  <a:cubicBezTo>
                    <a:pt x="144" y="8"/>
                    <a:pt x="126" y="1"/>
                    <a:pt x="10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0"/>
                    <a:pt x="96" y="4"/>
                    <a:pt x="96" y="10"/>
                  </a:cubicBezTo>
                  <a:cubicBezTo>
                    <a:pt x="96" y="16"/>
                    <a:pt x="100" y="20"/>
                    <a:pt x="106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1" y="21"/>
                    <a:pt x="134" y="26"/>
                    <a:pt x="144" y="36"/>
                  </a:cubicBezTo>
                  <a:cubicBezTo>
                    <a:pt x="154" y="46"/>
                    <a:pt x="159" y="59"/>
                    <a:pt x="160" y="72"/>
                  </a:cubicBezTo>
                  <a:lnTo>
                    <a:pt x="160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680012" y="515815"/>
            <a:ext cx="1908212" cy="2361952"/>
            <a:chOff x="4680012" y="515815"/>
            <a:chExt cx="1908212" cy="2361952"/>
          </a:xfrm>
        </p:grpSpPr>
        <p:sp>
          <p:nvSpPr>
            <p:cNvPr id="8" name="矩形 7"/>
            <p:cNvSpPr/>
            <p:nvPr/>
          </p:nvSpPr>
          <p:spPr>
            <a:xfrm rot="2700000">
              <a:off x="4046252" y="1385104"/>
              <a:ext cx="2154329" cy="83099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4800" b="1" dirty="0" smtClean="0">
                  <a:solidFill>
                    <a:srgbClr val="0594FF"/>
                  </a:solidFill>
                  <a:latin typeface="方正特雅宋简" pitchFamily="2" charset="-122"/>
                  <a:ea typeface="方正特雅宋简" pitchFamily="2" charset="-122"/>
                  <a:cs typeface="经典综艺体简" pitchFamily="49" charset="-122"/>
                </a:rPr>
                <a:t>修学行</a:t>
              </a:r>
              <a:endParaRPr lang="zh-CN" altLang="en-US" sz="4800" b="1" dirty="0">
                <a:solidFill>
                  <a:srgbClr val="0594FF"/>
                </a:solidFill>
                <a:latin typeface="方正特雅宋简" pitchFamily="2" charset="-122"/>
                <a:ea typeface="方正特雅宋简" pitchFamily="2" charset="-122"/>
                <a:cs typeface="经典综艺体简" pitchFamily="49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4680012" y="515815"/>
              <a:ext cx="1908212" cy="1908212"/>
            </a:xfrm>
            <a:prstGeom prst="line">
              <a:avLst/>
            </a:prstGeom>
            <a:ln w="19050">
              <a:solidFill>
                <a:srgbClr val="0594FF"/>
              </a:solidFill>
              <a:prstDash val="sysDot"/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3599892" y="4292303"/>
            <a:ext cx="4704366" cy="307777"/>
            <a:chOff x="3599892" y="4292303"/>
            <a:chExt cx="4704366" cy="307777"/>
          </a:xfrm>
        </p:grpSpPr>
        <p:sp>
          <p:nvSpPr>
            <p:cNvPr id="90" name="圆角矩形 89"/>
            <p:cNvSpPr/>
            <p:nvPr/>
          </p:nvSpPr>
          <p:spPr>
            <a:xfrm>
              <a:off x="3848177" y="4293191"/>
              <a:ext cx="3244103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0594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019782" y="4292303"/>
              <a:ext cx="4284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594FF"/>
                  </a:solidFill>
                  <a:latin typeface="微软雅黑" pitchFamily="34" charset="-122"/>
                  <a:ea typeface="微软雅黑" pitchFamily="34" charset="-122"/>
                </a:rPr>
                <a:t>参考目的地</a:t>
              </a:r>
              <a:r>
                <a:rPr lang="zh-CN" altLang="en-US" sz="1400" b="1" dirty="0" smtClean="0">
                  <a:solidFill>
                    <a:srgbClr val="0594FF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北京、香港、新加坡、英美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3599892" y="4300638"/>
              <a:ext cx="291104" cy="291106"/>
              <a:chOff x="3660126" y="1242918"/>
              <a:chExt cx="410975" cy="410976"/>
            </a:xfrm>
          </p:grpSpPr>
          <p:sp>
            <p:nvSpPr>
              <p:cNvPr id="96" name="圆角矩形 95"/>
              <p:cNvSpPr/>
              <p:nvPr/>
            </p:nvSpPr>
            <p:spPr>
              <a:xfrm>
                <a:off x="3660126" y="1242918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059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Freeform 63"/>
              <p:cNvSpPr>
                <a:spLocks noChangeAspect="1"/>
              </p:cNvSpPr>
              <p:nvPr/>
            </p:nvSpPr>
            <p:spPr bwMode="auto">
              <a:xfrm>
                <a:off x="3767880" y="1346661"/>
                <a:ext cx="195467" cy="239736"/>
              </a:xfrm>
              <a:custGeom>
                <a:avLst/>
                <a:gdLst>
                  <a:gd name="T0" fmla="*/ 144 w 144"/>
                  <a:gd name="T1" fmla="*/ 2 h 176"/>
                  <a:gd name="T2" fmla="*/ 139 w 144"/>
                  <a:gd name="T3" fmla="*/ 4 h 176"/>
                  <a:gd name="T4" fmla="*/ 102 w 144"/>
                  <a:gd name="T5" fmla="*/ 9 h 176"/>
                  <a:gd name="T6" fmla="*/ 68 w 144"/>
                  <a:gd name="T7" fmla="*/ 5 h 176"/>
                  <a:gd name="T8" fmla="*/ 35 w 144"/>
                  <a:gd name="T9" fmla="*/ 0 h 176"/>
                  <a:gd name="T10" fmla="*/ 2 w 144"/>
                  <a:gd name="T11" fmla="*/ 6 h 176"/>
                  <a:gd name="T12" fmla="*/ 0 w 144"/>
                  <a:gd name="T13" fmla="*/ 7 h 176"/>
                  <a:gd name="T14" fmla="*/ 0 w 144"/>
                  <a:gd name="T15" fmla="*/ 8 h 176"/>
                  <a:gd name="T16" fmla="*/ 0 w 144"/>
                  <a:gd name="T17" fmla="*/ 98 h 176"/>
                  <a:gd name="T18" fmla="*/ 0 w 144"/>
                  <a:gd name="T19" fmla="*/ 176 h 176"/>
                  <a:gd name="T20" fmla="*/ 8 w 144"/>
                  <a:gd name="T21" fmla="*/ 176 h 176"/>
                  <a:gd name="T22" fmla="*/ 8 w 144"/>
                  <a:gd name="T23" fmla="*/ 100 h 176"/>
                  <a:gd name="T24" fmla="*/ 35 w 144"/>
                  <a:gd name="T25" fmla="*/ 96 h 176"/>
                  <a:gd name="T26" fmla="*/ 67 w 144"/>
                  <a:gd name="T27" fmla="*/ 101 h 176"/>
                  <a:gd name="T28" fmla="*/ 102 w 144"/>
                  <a:gd name="T29" fmla="*/ 105 h 176"/>
                  <a:gd name="T30" fmla="*/ 142 w 144"/>
                  <a:gd name="T31" fmla="*/ 100 h 176"/>
                  <a:gd name="T32" fmla="*/ 144 w 144"/>
                  <a:gd name="T33" fmla="*/ 99 h 176"/>
                  <a:gd name="T34" fmla="*/ 144 w 144"/>
                  <a:gd name="T35" fmla="*/ 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76">
                    <a:moveTo>
                      <a:pt x="144" y="2"/>
                    </a:moveTo>
                    <a:cubicBezTo>
                      <a:pt x="139" y="4"/>
                      <a:pt x="139" y="4"/>
                      <a:pt x="139" y="4"/>
                    </a:cubicBezTo>
                    <a:cubicBezTo>
                      <a:pt x="139" y="4"/>
                      <a:pt x="125" y="9"/>
                      <a:pt x="102" y="9"/>
                    </a:cubicBezTo>
                    <a:cubicBezTo>
                      <a:pt x="90" y="9"/>
                      <a:pt x="79" y="7"/>
                      <a:pt x="68" y="5"/>
                    </a:cubicBezTo>
                    <a:cubicBezTo>
                      <a:pt x="58" y="2"/>
                      <a:pt x="46" y="0"/>
                      <a:pt x="35" y="0"/>
                    </a:cubicBezTo>
                    <a:cubicBezTo>
                      <a:pt x="11" y="0"/>
                      <a:pt x="3" y="5"/>
                      <a:pt x="2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12" y="98"/>
                      <a:pt x="19" y="96"/>
                      <a:pt x="35" y="96"/>
                    </a:cubicBezTo>
                    <a:cubicBezTo>
                      <a:pt x="46" y="96"/>
                      <a:pt x="56" y="98"/>
                      <a:pt x="67" y="101"/>
                    </a:cubicBezTo>
                    <a:cubicBezTo>
                      <a:pt x="78" y="103"/>
                      <a:pt x="89" y="105"/>
                      <a:pt x="102" y="105"/>
                    </a:cubicBezTo>
                    <a:cubicBezTo>
                      <a:pt x="126" y="105"/>
                      <a:pt x="141" y="100"/>
                      <a:pt x="142" y="100"/>
                    </a:cubicBezTo>
                    <a:cubicBezTo>
                      <a:pt x="144" y="99"/>
                      <a:pt x="144" y="99"/>
                      <a:pt x="144" y="99"/>
                    </a:cubicBezTo>
                    <a:lnTo>
                      <a:pt x="14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599892" y="3846447"/>
            <a:ext cx="4020290" cy="307777"/>
            <a:chOff x="3599892" y="3846447"/>
            <a:chExt cx="4020290" cy="307777"/>
          </a:xfrm>
        </p:grpSpPr>
        <p:sp>
          <p:nvSpPr>
            <p:cNvPr id="91" name="圆角矩形 90"/>
            <p:cNvSpPr/>
            <p:nvPr/>
          </p:nvSpPr>
          <p:spPr>
            <a:xfrm>
              <a:off x="3848177" y="3847335"/>
              <a:ext cx="2169627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0594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019782" y="3846447"/>
              <a:ext cx="3600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0594FF"/>
                  </a:solidFill>
                  <a:latin typeface="微软雅黑" pitchFamily="34" charset="-122"/>
                  <a:ea typeface="微软雅黑" pitchFamily="34" charset="-122"/>
                </a:rPr>
                <a:t>推荐人群：</a:t>
              </a:r>
              <a:r>
                <a:rPr lang="en-US" altLang="zh-CN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10-18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岁少年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3599892" y="3854782"/>
              <a:ext cx="291104" cy="291106"/>
              <a:chOff x="3660126" y="526566"/>
              <a:chExt cx="410975" cy="410976"/>
            </a:xfrm>
          </p:grpSpPr>
          <p:sp>
            <p:nvSpPr>
              <p:cNvPr id="99" name="圆角矩形 98"/>
              <p:cNvSpPr/>
              <p:nvPr/>
            </p:nvSpPr>
            <p:spPr>
              <a:xfrm>
                <a:off x="3660126" y="526566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059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Freeform 14"/>
              <p:cNvSpPr>
                <a:spLocks noChangeAspect="1" noEditPoints="1"/>
              </p:cNvSpPr>
              <p:nvPr/>
            </p:nvSpPr>
            <p:spPr bwMode="auto">
              <a:xfrm>
                <a:off x="3720060" y="586500"/>
                <a:ext cx="291107" cy="291108"/>
              </a:xfrm>
              <a:custGeom>
                <a:avLst/>
                <a:gdLst>
                  <a:gd name="T0" fmla="*/ 96 w 192"/>
                  <a:gd name="T1" fmla="*/ 0 h 192"/>
                  <a:gd name="T2" fmla="*/ 0 w 192"/>
                  <a:gd name="T3" fmla="*/ 96 h 192"/>
                  <a:gd name="T4" fmla="*/ 96 w 192"/>
                  <a:gd name="T5" fmla="*/ 192 h 192"/>
                  <a:gd name="T6" fmla="*/ 192 w 192"/>
                  <a:gd name="T7" fmla="*/ 96 h 192"/>
                  <a:gd name="T8" fmla="*/ 96 w 192"/>
                  <a:gd name="T9" fmla="*/ 0 h 192"/>
                  <a:gd name="T10" fmla="*/ 164 w 192"/>
                  <a:gd name="T11" fmla="*/ 152 h 192"/>
                  <a:gd name="T12" fmla="*/ 122 w 192"/>
                  <a:gd name="T13" fmla="*/ 137 h 192"/>
                  <a:gd name="T14" fmla="*/ 121 w 192"/>
                  <a:gd name="T15" fmla="*/ 133 h 192"/>
                  <a:gd name="T16" fmla="*/ 124 w 192"/>
                  <a:gd name="T17" fmla="*/ 122 h 192"/>
                  <a:gd name="T18" fmla="*/ 128 w 192"/>
                  <a:gd name="T19" fmla="*/ 107 h 192"/>
                  <a:gd name="T20" fmla="*/ 134 w 192"/>
                  <a:gd name="T21" fmla="*/ 92 h 192"/>
                  <a:gd name="T22" fmla="*/ 134 w 192"/>
                  <a:gd name="T23" fmla="*/ 79 h 192"/>
                  <a:gd name="T24" fmla="*/ 134 w 192"/>
                  <a:gd name="T25" fmla="*/ 78 h 192"/>
                  <a:gd name="T26" fmla="*/ 135 w 192"/>
                  <a:gd name="T27" fmla="*/ 60 h 192"/>
                  <a:gd name="T28" fmla="*/ 128 w 192"/>
                  <a:gd name="T29" fmla="*/ 37 h 192"/>
                  <a:gd name="T30" fmla="*/ 101 w 192"/>
                  <a:gd name="T31" fmla="*/ 24 h 192"/>
                  <a:gd name="T32" fmla="*/ 93 w 192"/>
                  <a:gd name="T33" fmla="*/ 24 h 192"/>
                  <a:gd name="T34" fmla="*/ 66 w 192"/>
                  <a:gd name="T35" fmla="*/ 37 h 192"/>
                  <a:gd name="T36" fmla="*/ 59 w 192"/>
                  <a:gd name="T37" fmla="*/ 60 h 192"/>
                  <a:gd name="T38" fmla="*/ 61 w 192"/>
                  <a:gd name="T39" fmla="*/ 78 h 192"/>
                  <a:gd name="T40" fmla="*/ 60 w 192"/>
                  <a:gd name="T41" fmla="*/ 79 h 192"/>
                  <a:gd name="T42" fmla="*/ 60 w 192"/>
                  <a:gd name="T43" fmla="*/ 92 h 192"/>
                  <a:gd name="T44" fmla="*/ 67 w 192"/>
                  <a:gd name="T45" fmla="*/ 107 h 192"/>
                  <a:gd name="T46" fmla="*/ 71 w 192"/>
                  <a:gd name="T47" fmla="*/ 122 h 192"/>
                  <a:gd name="T48" fmla="*/ 73 w 192"/>
                  <a:gd name="T49" fmla="*/ 133 h 192"/>
                  <a:gd name="T50" fmla="*/ 71 w 192"/>
                  <a:gd name="T51" fmla="*/ 138 h 192"/>
                  <a:gd name="T52" fmla="*/ 29 w 192"/>
                  <a:gd name="T53" fmla="*/ 153 h 192"/>
                  <a:gd name="T54" fmla="*/ 8 w 192"/>
                  <a:gd name="T55" fmla="*/ 96 h 192"/>
                  <a:gd name="T56" fmla="*/ 96 w 192"/>
                  <a:gd name="T57" fmla="*/ 8 h 192"/>
                  <a:gd name="T58" fmla="*/ 184 w 192"/>
                  <a:gd name="T59" fmla="*/ 96 h 192"/>
                  <a:gd name="T60" fmla="*/ 164 w 192"/>
                  <a:gd name="T61" fmla="*/ 15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2" h="192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9"/>
                      <a:pt x="43" y="192"/>
                      <a:pt x="96" y="192"/>
                    </a:cubicBezTo>
                    <a:cubicBezTo>
                      <a:pt x="149" y="192"/>
                      <a:pt x="192" y="149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64" y="152"/>
                    </a:moveTo>
                    <a:cubicBezTo>
                      <a:pt x="155" y="148"/>
                      <a:pt x="135" y="141"/>
                      <a:pt x="122" y="137"/>
                    </a:cubicBezTo>
                    <a:cubicBezTo>
                      <a:pt x="121" y="137"/>
                      <a:pt x="121" y="137"/>
                      <a:pt x="121" y="133"/>
                    </a:cubicBezTo>
                    <a:cubicBezTo>
                      <a:pt x="121" y="129"/>
                      <a:pt x="122" y="125"/>
                      <a:pt x="124" y="122"/>
                    </a:cubicBezTo>
                    <a:cubicBezTo>
                      <a:pt x="125" y="118"/>
                      <a:pt x="127" y="112"/>
                      <a:pt x="128" y="107"/>
                    </a:cubicBezTo>
                    <a:cubicBezTo>
                      <a:pt x="130" y="105"/>
                      <a:pt x="132" y="100"/>
                      <a:pt x="134" y="92"/>
                    </a:cubicBezTo>
                    <a:cubicBezTo>
                      <a:pt x="136" y="85"/>
                      <a:pt x="135" y="82"/>
                      <a:pt x="134" y="79"/>
                    </a:cubicBezTo>
                    <a:cubicBezTo>
                      <a:pt x="134" y="79"/>
                      <a:pt x="134" y="79"/>
                      <a:pt x="134" y="78"/>
                    </a:cubicBezTo>
                    <a:cubicBezTo>
                      <a:pt x="133" y="77"/>
                      <a:pt x="134" y="68"/>
                      <a:pt x="135" y="60"/>
                    </a:cubicBezTo>
                    <a:cubicBezTo>
                      <a:pt x="136" y="56"/>
                      <a:pt x="135" y="45"/>
                      <a:pt x="128" y="37"/>
                    </a:cubicBezTo>
                    <a:cubicBezTo>
                      <a:pt x="124" y="31"/>
                      <a:pt x="116" y="25"/>
                      <a:pt x="101" y="24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79" y="25"/>
                      <a:pt x="70" y="31"/>
                      <a:pt x="66" y="37"/>
                    </a:cubicBezTo>
                    <a:cubicBezTo>
                      <a:pt x="60" y="45"/>
                      <a:pt x="58" y="56"/>
                      <a:pt x="59" y="60"/>
                    </a:cubicBezTo>
                    <a:cubicBezTo>
                      <a:pt x="61" y="68"/>
                      <a:pt x="61" y="77"/>
                      <a:pt x="61" y="78"/>
                    </a:cubicBezTo>
                    <a:cubicBezTo>
                      <a:pt x="61" y="79"/>
                      <a:pt x="61" y="79"/>
                      <a:pt x="60" y="79"/>
                    </a:cubicBezTo>
                    <a:cubicBezTo>
                      <a:pt x="60" y="82"/>
                      <a:pt x="59" y="85"/>
                      <a:pt x="60" y="92"/>
                    </a:cubicBezTo>
                    <a:cubicBezTo>
                      <a:pt x="62" y="100"/>
                      <a:pt x="65" y="105"/>
                      <a:pt x="67" y="107"/>
                    </a:cubicBezTo>
                    <a:cubicBezTo>
                      <a:pt x="67" y="112"/>
                      <a:pt x="69" y="118"/>
                      <a:pt x="71" y="122"/>
                    </a:cubicBezTo>
                    <a:cubicBezTo>
                      <a:pt x="72" y="124"/>
                      <a:pt x="73" y="128"/>
                      <a:pt x="73" y="133"/>
                    </a:cubicBezTo>
                    <a:cubicBezTo>
                      <a:pt x="73" y="137"/>
                      <a:pt x="72" y="137"/>
                      <a:pt x="71" y="138"/>
                    </a:cubicBezTo>
                    <a:cubicBezTo>
                      <a:pt x="58" y="142"/>
                      <a:pt x="37" y="149"/>
                      <a:pt x="29" y="153"/>
                    </a:cubicBezTo>
                    <a:cubicBezTo>
                      <a:pt x="16" y="137"/>
                      <a:pt x="8" y="117"/>
                      <a:pt x="8" y="96"/>
                    </a:cubicBezTo>
                    <a:cubicBezTo>
                      <a:pt x="8" y="47"/>
                      <a:pt x="48" y="8"/>
                      <a:pt x="96" y="8"/>
                    </a:cubicBezTo>
                    <a:cubicBezTo>
                      <a:pt x="145" y="8"/>
                      <a:pt x="184" y="47"/>
                      <a:pt x="184" y="96"/>
                    </a:cubicBezTo>
                    <a:cubicBezTo>
                      <a:pt x="184" y="117"/>
                      <a:pt x="177" y="137"/>
                      <a:pt x="164" y="1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3609999" y="3374382"/>
            <a:ext cx="3012179" cy="307777"/>
            <a:chOff x="3609999" y="3374382"/>
            <a:chExt cx="3012179" cy="307777"/>
          </a:xfrm>
        </p:grpSpPr>
        <p:sp>
          <p:nvSpPr>
            <p:cNvPr id="94" name="圆角矩形 93"/>
            <p:cNvSpPr/>
            <p:nvPr/>
          </p:nvSpPr>
          <p:spPr>
            <a:xfrm>
              <a:off x="3858285" y="3375270"/>
              <a:ext cx="2359144" cy="306000"/>
            </a:xfrm>
            <a:prstGeom prst="roundRect">
              <a:avLst>
                <a:gd name="adj" fmla="val 10854"/>
              </a:avLst>
            </a:prstGeom>
            <a:noFill/>
            <a:ln w="9525">
              <a:solidFill>
                <a:srgbClr val="0594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3609999" y="3382717"/>
              <a:ext cx="291104" cy="291106"/>
              <a:chOff x="3660125" y="1918632"/>
              <a:chExt cx="410975" cy="410976"/>
            </a:xfrm>
          </p:grpSpPr>
          <p:sp>
            <p:nvSpPr>
              <p:cNvPr id="102" name="圆角矩形 101"/>
              <p:cNvSpPr/>
              <p:nvPr/>
            </p:nvSpPr>
            <p:spPr>
              <a:xfrm>
                <a:off x="3660125" y="1918632"/>
                <a:ext cx="410975" cy="410976"/>
              </a:xfrm>
              <a:prstGeom prst="roundRect">
                <a:avLst>
                  <a:gd name="adj" fmla="val 10854"/>
                </a:avLst>
              </a:prstGeom>
              <a:solidFill>
                <a:srgbClr val="0594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3" name="组合 102"/>
              <p:cNvGrpSpPr>
                <a:grpSpLocks noChangeAspect="1"/>
              </p:cNvGrpSpPr>
              <p:nvPr/>
            </p:nvGrpSpPr>
            <p:grpSpPr>
              <a:xfrm>
                <a:off x="3737893" y="1995690"/>
                <a:ext cx="255440" cy="256860"/>
                <a:chOff x="5205322" y="3307090"/>
                <a:chExt cx="571500" cy="574675"/>
              </a:xfrm>
              <a:solidFill>
                <a:schemeClr val="bg1"/>
              </a:solidFill>
            </p:grpSpPr>
            <p:sp>
              <p:nvSpPr>
                <p:cNvPr id="104" name="Freeform 38"/>
                <p:cNvSpPr>
                  <a:spLocks/>
                </p:cNvSpPr>
                <p:nvPr/>
              </p:nvSpPr>
              <p:spPr bwMode="auto">
                <a:xfrm>
                  <a:off x="5205322" y="3491240"/>
                  <a:ext cx="150813" cy="390525"/>
                </a:xfrm>
                <a:custGeom>
                  <a:avLst/>
                  <a:gdLst>
                    <a:gd name="T0" fmla="*/ 0 w 95"/>
                    <a:gd name="T1" fmla="*/ 132 h 246"/>
                    <a:gd name="T2" fmla="*/ 57 w 95"/>
                    <a:gd name="T3" fmla="*/ 132 h 246"/>
                    <a:gd name="T4" fmla="*/ 57 w 95"/>
                    <a:gd name="T5" fmla="*/ 246 h 246"/>
                    <a:gd name="T6" fmla="*/ 76 w 95"/>
                    <a:gd name="T7" fmla="*/ 246 h 246"/>
                    <a:gd name="T8" fmla="*/ 76 w 95"/>
                    <a:gd name="T9" fmla="*/ 132 h 246"/>
                    <a:gd name="T10" fmla="*/ 95 w 95"/>
                    <a:gd name="T11" fmla="*/ 132 h 246"/>
                    <a:gd name="T12" fmla="*/ 95 w 95"/>
                    <a:gd name="T13" fmla="*/ 0 h 246"/>
                    <a:gd name="T14" fmla="*/ 0 w 95"/>
                    <a:gd name="T15" fmla="*/ 0 h 246"/>
                    <a:gd name="T16" fmla="*/ 0 w 95"/>
                    <a:gd name="T17" fmla="*/ 132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5" h="246">
                      <a:moveTo>
                        <a:pt x="0" y="132"/>
                      </a:moveTo>
                      <a:lnTo>
                        <a:pt x="57" y="132"/>
                      </a:lnTo>
                      <a:lnTo>
                        <a:pt x="57" y="246"/>
                      </a:lnTo>
                      <a:lnTo>
                        <a:pt x="76" y="246"/>
                      </a:lnTo>
                      <a:lnTo>
                        <a:pt x="76" y="132"/>
                      </a:lnTo>
                      <a:lnTo>
                        <a:pt x="95" y="132"/>
                      </a:lnTo>
                      <a:lnTo>
                        <a:pt x="95" y="0"/>
                      </a:lnTo>
                      <a:lnTo>
                        <a:pt x="0" y="0"/>
                      </a:lnTo>
                      <a:lnTo>
                        <a:pt x="0" y="1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5386297" y="3307090"/>
                  <a:ext cx="390525" cy="571500"/>
                </a:xfrm>
                <a:custGeom>
                  <a:avLst/>
                  <a:gdLst>
                    <a:gd name="T0" fmla="*/ 0 w 246"/>
                    <a:gd name="T1" fmla="*/ 116 h 360"/>
                    <a:gd name="T2" fmla="*/ 0 w 246"/>
                    <a:gd name="T3" fmla="*/ 248 h 360"/>
                    <a:gd name="T4" fmla="*/ 106 w 246"/>
                    <a:gd name="T5" fmla="*/ 248 h 360"/>
                    <a:gd name="T6" fmla="*/ 246 w 246"/>
                    <a:gd name="T7" fmla="*/ 360 h 360"/>
                    <a:gd name="T8" fmla="*/ 246 w 246"/>
                    <a:gd name="T9" fmla="*/ 0 h 360"/>
                    <a:gd name="T10" fmla="*/ 106 w 246"/>
                    <a:gd name="T11" fmla="*/ 116 h 360"/>
                    <a:gd name="T12" fmla="*/ 0 w 246"/>
                    <a:gd name="T13" fmla="*/ 116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6" h="360">
                      <a:moveTo>
                        <a:pt x="0" y="116"/>
                      </a:moveTo>
                      <a:lnTo>
                        <a:pt x="0" y="248"/>
                      </a:lnTo>
                      <a:lnTo>
                        <a:pt x="106" y="248"/>
                      </a:lnTo>
                      <a:lnTo>
                        <a:pt x="246" y="360"/>
                      </a:lnTo>
                      <a:lnTo>
                        <a:pt x="246" y="0"/>
                      </a:lnTo>
                      <a:lnTo>
                        <a:pt x="106" y="116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6" name="TextBox 105"/>
            <p:cNvSpPr txBox="1"/>
            <p:nvPr/>
          </p:nvSpPr>
          <p:spPr>
            <a:xfrm>
              <a:off x="4029890" y="3374382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0594FF"/>
                  </a:solidFill>
                  <a:latin typeface="微软雅黑" pitchFamily="34" charset="-122"/>
                  <a:ea typeface="微软雅黑" pitchFamily="34" charset="-122"/>
                </a:rPr>
                <a:t>推荐线路</a:t>
              </a:r>
              <a:r>
                <a:rPr lang="zh-CN" altLang="en-US" sz="1400" b="1" dirty="0" smtClean="0">
                  <a:solidFill>
                    <a:srgbClr val="0594FF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汉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港教育体验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营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 flipH="1">
            <a:off x="866965" y="732081"/>
            <a:ext cx="279508" cy="3734562"/>
          </a:xfrm>
          <a:custGeom>
            <a:avLst/>
            <a:gdLst>
              <a:gd name="connsiteX0" fmla="*/ 22158 w 600422"/>
              <a:gd name="connsiteY0" fmla="*/ 32560 h 3623485"/>
              <a:gd name="connsiteX1" fmla="*/ 98358 w 600422"/>
              <a:gd name="connsiteY1" fmla="*/ 51610 h 3623485"/>
              <a:gd name="connsiteX2" fmla="*/ 479358 w 600422"/>
              <a:gd name="connsiteY2" fmla="*/ 518335 h 3623485"/>
              <a:gd name="connsiteX3" fmla="*/ 184083 w 600422"/>
              <a:gd name="connsiteY3" fmla="*/ 966010 h 3623485"/>
              <a:gd name="connsiteX4" fmla="*/ 12633 w 600422"/>
              <a:gd name="connsiteY4" fmla="*/ 1508935 h 3623485"/>
              <a:gd name="connsiteX5" fmla="*/ 526983 w 600422"/>
              <a:gd name="connsiteY5" fmla="*/ 2118535 h 3623485"/>
              <a:gd name="connsiteX6" fmla="*/ 565083 w 600422"/>
              <a:gd name="connsiteY6" fmla="*/ 2556685 h 3623485"/>
              <a:gd name="connsiteX7" fmla="*/ 222183 w 600422"/>
              <a:gd name="connsiteY7" fmla="*/ 2947210 h 3623485"/>
              <a:gd name="connsiteX8" fmla="*/ 69783 w 600422"/>
              <a:gd name="connsiteY8" fmla="*/ 3366310 h 3623485"/>
              <a:gd name="connsiteX9" fmla="*/ 469833 w 600422"/>
              <a:gd name="connsiteY9" fmla="*/ 3623485 h 3623485"/>
              <a:gd name="connsiteX10" fmla="*/ 469833 w 600422"/>
              <a:gd name="connsiteY10" fmla="*/ 3623485 h 3623485"/>
              <a:gd name="connsiteX0" fmla="*/ 22158 w 600422"/>
              <a:gd name="connsiteY0" fmla="*/ 0 h 3590925"/>
              <a:gd name="connsiteX1" fmla="*/ 479358 w 600422"/>
              <a:gd name="connsiteY1" fmla="*/ 485775 h 3590925"/>
              <a:gd name="connsiteX2" fmla="*/ 184083 w 600422"/>
              <a:gd name="connsiteY2" fmla="*/ 933450 h 3590925"/>
              <a:gd name="connsiteX3" fmla="*/ 12633 w 600422"/>
              <a:gd name="connsiteY3" fmla="*/ 1476375 h 3590925"/>
              <a:gd name="connsiteX4" fmla="*/ 526983 w 600422"/>
              <a:gd name="connsiteY4" fmla="*/ 2085975 h 3590925"/>
              <a:gd name="connsiteX5" fmla="*/ 565083 w 600422"/>
              <a:gd name="connsiteY5" fmla="*/ 2524125 h 3590925"/>
              <a:gd name="connsiteX6" fmla="*/ 222183 w 600422"/>
              <a:gd name="connsiteY6" fmla="*/ 2914650 h 3590925"/>
              <a:gd name="connsiteX7" fmla="*/ 69783 w 600422"/>
              <a:gd name="connsiteY7" fmla="*/ 3333750 h 3590925"/>
              <a:gd name="connsiteX8" fmla="*/ 469833 w 600422"/>
              <a:gd name="connsiteY8" fmla="*/ 3590925 h 3590925"/>
              <a:gd name="connsiteX9" fmla="*/ 469833 w 600422"/>
              <a:gd name="connsiteY9" fmla="*/ 3590925 h 3590925"/>
              <a:gd name="connsiteX0" fmla="*/ 21272 w 599536"/>
              <a:gd name="connsiteY0" fmla="*/ 0 h 3590925"/>
              <a:gd name="connsiteX1" fmla="*/ 383222 w 599536"/>
              <a:gd name="connsiteY1" fmla="*/ 447675 h 3590925"/>
              <a:gd name="connsiteX2" fmla="*/ 183197 w 599536"/>
              <a:gd name="connsiteY2" fmla="*/ 933450 h 3590925"/>
              <a:gd name="connsiteX3" fmla="*/ 11747 w 599536"/>
              <a:gd name="connsiteY3" fmla="*/ 1476375 h 3590925"/>
              <a:gd name="connsiteX4" fmla="*/ 526097 w 599536"/>
              <a:gd name="connsiteY4" fmla="*/ 2085975 h 3590925"/>
              <a:gd name="connsiteX5" fmla="*/ 564197 w 599536"/>
              <a:gd name="connsiteY5" fmla="*/ 2524125 h 3590925"/>
              <a:gd name="connsiteX6" fmla="*/ 221297 w 599536"/>
              <a:gd name="connsiteY6" fmla="*/ 2914650 h 3590925"/>
              <a:gd name="connsiteX7" fmla="*/ 68897 w 599536"/>
              <a:gd name="connsiteY7" fmla="*/ 3333750 h 3590925"/>
              <a:gd name="connsiteX8" fmla="*/ 468947 w 599536"/>
              <a:gd name="connsiteY8" fmla="*/ 3590925 h 3590925"/>
              <a:gd name="connsiteX9" fmla="*/ 468947 w 599536"/>
              <a:gd name="connsiteY9" fmla="*/ 3590925 h 3590925"/>
              <a:gd name="connsiteX0" fmla="*/ 14897 w 562499"/>
              <a:gd name="connsiteY0" fmla="*/ 0 h 3590925"/>
              <a:gd name="connsiteX1" fmla="*/ 376847 w 562499"/>
              <a:gd name="connsiteY1" fmla="*/ 447675 h 3590925"/>
              <a:gd name="connsiteX2" fmla="*/ 176822 w 562499"/>
              <a:gd name="connsiteY2" fmla="*/ 933450 h 3590925"/>
              <a:gd name="connsiteX3" fmla="*/ 5372 w 562499"/>
              <a:gd name="connsiteY3" fmla="*/ 1476375 h 3590925"/>
              <a:gd name="connsiteX4" fmla="*/ 386372 w 562499"/>
              <a:gd name="connsiteY4" fmla="*/ 2028825 h 3590925"/>
              <a:gd name="connsiteX5" fmla="*/ 557822 w 562499"/>
              <a:gd name="connsiteY5" fmla="*/ 2524125 h 3590925"/>
              <a:gd name="connsiteX6" fmla="*/ 214922 w 562499"/>
              <a:gd name="connsiteY6" fmla="*/ 2914650 h 3590925"/>
              <a:gd name="connsiteX7" fmla="*/ 62522 w 562499"/>
              <a:gd name="connsiteY7" fmla="*/ 3333750 h 3590925"/>
              <a:gd name="connsiteX8" fmla="*/ 462572 w 562499"/>
              <a:gd name="connsiteY8" fmla="*/ 3590925 h 3590925"/>
              <a:gd name="connsiteX9" fmla="*/ 462572 w 562499"/>
              <a:gd name="connsiteY9" fmla="*/ 3590925 h 3590925"/>
              <a:gd name="connsiteX0" fmla="*/ 14897 w 490317"/>
              <a:gd name="connsiteY0" fmla="*/ 0 h 3590925"/>
              <a:gd name="connsiteX1" fmla="*/ 376847 w 490317"/>
              <a:gd name="connsiteY1" fmla="*/ 447675 h 3590925"/>
              <a:gd name="connsiteX2" fmla="*/ 176822 w 490317"/>
              <a:gd name="connsiteY2" fmla="*/ 933450 h 3590925"/>
              <a:gd name="connsiteX3" fmla="*/ 5372 w 490317"/>
              <a:gd name="connsiteY3" fmla="*/ 1476375 h 3590925"/>
              <a:gd name="connsiteX4" fmla="*/ 386372 w 490317"/>
              <a:gd name="connsiteY4" fmla="*/ 2028825 h 3590925"/>
              <a:gd name="connsiteX5" fmla="*/ 481622 w 490317"/>
              <a:gd name="connsiteY5" fmla="*/ 2514600 h 3590925"/>
              <a:gd name="connsiteX6" fmla="*/ 214922 w 490317"/>
              <a:gd name="connsiteY6" fmla="*/ 2914650 h 3590925"/>
              <a:gd name="connsiteX7" fmla="*/ 62522 w 490317"/>
              <a:gd name="connsiteY7" fmla="*/ 3333750 h 3590925"/>
              <a:gd name="connsiteX8" fmla="*/ 462572 w 490317"/>
              <a:gd name="connsiteY8" fmla="*/ 3590925 h 3590925"/>
              <a:gd name="connsiteX9" fmla="*/ 462572 w 490317"/>
              <a:gd name="connsiteY9" fmla="*/ 3590925 h 3590925"/>
              <a:gd name="connsiteX0" fmla="*/ 14897 w 490317"/>
              <a:gd name="connsiteY0" fmla="*/ 0 h 3590925"/>
              <a:gd name="connsiteX1" fmla="*/ 376847 w 490317"/>
              <a:gd name="connsiteY1" fmla="*/ 447675 h 3590925"/>
              <a:gd name="connsiteX2" fmla="*/ 176822 w 490317"/>
              <a:gd name="connsiteY2" fmla="*/ 933450 h 3590925"/>
              <a:gd name="connsiteX3" fmla="*/ 5372 w 490317"/>
              <a:gd name="connsiteY3" fmla="*/ 1476375 h 3590925"/>
              <a:gd name="connsiteX4" fmla="*/ 386372 w 490317"/>
              <a:gd name="connsiteY4" fmla="*/ 2028825 h 3590925"/>
              <a:gd name="connsiteX5" fmla="*/ 481622 w 490317"/>
              <a:gd name="connsiteY5" fmla="*/ 2514600 h 3590925"/>
              <a:gd name="connsiteX6" fmla="*/ 214922 w 490317"/>
              <a:gd name="connsiteY6" fmla="*/ 2914650 h 3590925"/>
              <a:gd name="connsiteX7" fmla="*/ 148247 w 490317"/>
              <a:gd name="connsiteY7" fmla="*/ 3324225 h 3590925"/>
              <a:gd name="connsiteX8" fmla="*/ 462572 w 490317"/>
              <a:gd name="connsiteY8" fmla="*/ 3590925 h 3590925"/>
              <a:gd name="connsiteX9" fmla="*/ 462572 w 490317"/>
              <a:gd name="connsiteY9" fmla="*/ 3590925 h 3590925"/>
              <a:gd name="connsiteX0" fmla="*/ 13014 w 482901"/>
              <a:gd name="connsiteY0" fmla="*/ 0 h 3590925"/>
              <a:gd name="connsiteX1" fmla="*/ 374964 w 482901"/>
              <a:gd name="connsiteY1" fmla="*/ 447675 h 3590925"/>
              <a:gd name="connsiteX2" fmla="*/ 174939 w 482901"/>
              <a:gd name="connsiteY2" fmla="*/ 933450 h 3590925"/>
              <a:gd name="connsiteX3" fmla="*/ 3489 w 482901"/>
              <a:gd name="connsiteY3" fmla="*/ 1476375 h 3590925"/>
              <a:gd name="connsiteX4" fmla="*/ 336864 w 482901"/>
              <a:gd name="connsiteY4" fmla="*/ 2076450 h 3590925"/>
              <a:gd name="connsiteX5" fmla="*/ 479739 w 482901"/>
              <a:gd name="connsiteY5" fmla="*/ 2514600 h 3590925"/>
              <a:gd name="connsiteX6" fmla="*/ 213039 w 482901"/>
              <a:gd name="connsiteY6" fmla="*/ 2914650 h 3590925"/>
              <a:gd name="connsiteX7" fmla="*/ 146364 w 482901"/>
              <a:gd name="connsiteY7" fmla="*/ 3324225 h 3590925"/>
              <a:gd name="connsiteX8" fmla="*/ 460689 w 482901"/>
              <a:gd name="connsiteY8" fmla="*/ 3590925 h 3590925"/>
              <a:gd name="connsiteX9" fmla="*/ 460689 w 482901"/>
              <a:gd name="connsiteY9" fmla="*/ 3590925 h 3590925"/>
              <a:gd name="connsiteX0" fmla="*/ 11719 w 479649"/>
              <a:gd name="connsiteY0" fmla="*/ 0 h 3590925"/>
              <a:gd name="connsiteX1" fmla="*/ 373669 w 479649"/>
              <a:gd name="connsiteY1" fmla="*/ 447675 h 3590925"/>
              <a:gd name="connsiteX2" fmla="*/ 173644 w 479649"/>
              <a:gd name="connsiteY2" fmla="*/ 933450 h 3590925"/>
              <a:gd name="connsiteX3" fmla="*/ 2194 w 479649"/>
              <a:gd name="connsiteY3" fmla="*/ 1476375 h 3590925"/>
              <a:gd name="connsiteX4" fmla="*/ 297469 w 479649"/>
              <a:gd name="connsiteY4" fmla="*/ 1895475 h 3590925"/>
              <a:gd name="connsiteX5" fmla="*/ 478444 w 479649"/>
              <a:gd name="connsiteY5" fmla="*/ 2514600 h 3590925"/>
              <a:gd name="connsiteX6" fmla="*/ 211744 w 479649"/>
              <a:gd name="connsiteY6" fmla="*/ 2914650 h 3590925"/>
              <a:gd name="connsiteX7" fmla="*/ 145069 w 479649"/>
              <a:gd name="connsiteY7" fmla="*/ 3324225 h 3590925"/>
              <a:gd name="connsiteX8" fmla="*/ 459394 w 479649"/>
              <a:gd name="connsiteY8" fmla="*/ 3590925 h 3590925"/>
              <a:gd name="connsiteX9" fmla="*/ 459394 w 479649"/>
              <a:gd name="connsiteY9" fmla="*/ 3590925 h 3590925"/>
              <a:gd name="connsiteX0" fmla="*/ 11719 w 459394"/>
              <a:gd name="connsiteY0" fmla="*/ 0 h 3590925"/>
              <a:gd name="connsiteX1" fmla="*/ 373669 w 459394"/>
              <a:gd name="connsiteY1" fmla="*/ 447675 h 3590925"/>
              <a:gd name="connsiteX2" fmla="*/ 173644 w 459394"/>
              <a:gd name="connsiteY2" fmla="*/ 933450 h 3590925"/>
              <a:gd name="connsiteX3" fmla="*/ 2194 w 459394"/>
              <a:gd name="connsiteY3" fmla="*/ 1476375 h 3590925"/>
              <a:gd name="connsiteX4" fmla="*/ 297469 w 459394"/>
              <a:gd name="connsiteY4" fmla="*/ 1895475 h 3590925"/>
              <a:gd name="connsiteX5" fmla="*/ 440344 w 459394"/>
              <a:gd name="connsiteY5" fmla="*/ 2314575 h 3590925"/>
              <a:gd name="connsiteX6" fmla="*/ 211744 w 459394"/>
              <a:gd name="connsiteY6" fmla="*/ 2914650 h 3590925"/>
              <a:gd name="connsiteX7" fmla="*/ 145069 w 459394"/>
              <a:gd name="connsiteY7" fmla="*/ 3324225 h 3590925"/>
              <a:gd name="connsiteX8" fmla="*/ 459394 w 459394"/>
              <a:gd name="connsiteY8" fmla="*/ 3590925 h 3590925"/>
              <a:gd name="connsiteX9" fmla="*/ 459394 w 459394"/>
              <a:gd name="connsiteY9" fmla="*/ 3590925 h 3590925"/>
              <a:gd name="connsiteX0" fmla="*/ 11268 w 458943"/>
              <a:gd name="connsiteY0" fmla="*/ 0 h 3590925"/>
              <a:gd name="connsiteX1" fmla="*/ 373218 w 458943"/>
              <a:gd name="connsiteY1" fmla="*/ 447675 h 3590925"/>
              <a:gd name="connsiteX2" fmla="*/ 173193 w 458943"/>
              <a:gd name="connsiteY2" fmla="*/ 933450 h 3590925"/>
              <a:gd name="connsiteX3" fmla="*/ 1743 w 458943"/>
              <a:gd name="connsiteY3" fmla="*/ 1476375 h 3590925"/>
              <a:gd name="connsiteX4" fmla="*/ 106518 w 458943"/>
              <a:gd name="connsiteY4" fmla="*/ 1885950 h 3590925"/>
              <a:gd name="connsiteX5" fmla="*/ 439893 w 458943"/>
              <a:gd name="connsiteY5" fmla="*/ 2314575 h 3590925"/>
              <a:gd name="connsiteX6" fmla="*/ 211293 w 458943"/>
              <a:gd name="connsiteY6" fmla="*/ 2914650 h 3590925"/>
              <a:gd name="connsiteX7" fmla="*/ 144618 w 458943"/>
              <a:gd name="connsiteY7" fmla="*/ 3324225 h 3590925"/>
              <a:gd name="connsiteX8" fmla="*/ 458943 w 458943"/>
              <a:gd name="connsiteY8" fmla="*/ 3590925 h 3590925"/>
              <a:gd name="connsiteX9" fmla="*/ 458943 w 458943"/>
              <a:gd name="connsiteY9" fmla="*/ 3590925 h 3590925"/>
              <a:gd name="connsiteX0" fmla="*/ 10953 w 458628"/>
              <a:gd name="connsiteY0" fmla="*/ 0 h 3590925"/>
              <a:gd name="connsiteX1" fmla="*/ 372903 w 458628"/>
              <a:gd name="connsiteY1" fmla="*/ 447675 h 3590925"/>
              <a:gd name="connsiteX2" fmla="*/ 172878 w 458628"/>
              <a:gd name="connsiteY2" fmla="*/ 933450 h 3590925"/>
              <a:gd name="connsiteX3" fmla="*/ 1428 w 458628"/>
              <a:gd name="connsiteY3" fmla="*/ 1476375 h 3590925"/>
              <a:gd name="connsiteX4" fmla="*/ 106203 w 458628"/>
              <a:gd name="connsiteY4" fmla="*/ 1885950 h 3590925"/>
              <a:gd name="connsiteX5" fmla="*/ 363378 w 458628"/>
              <a:gd name="connsiteY5" fmla="*/ 2305050 h 3590925"/>
              <a:gd name="connsiteX6" fmla="*/ 210978 w 458628"/>
              <a:gd name="connsiteY6" fmla="*/ 2914650 h 3590925"/>
              <a:gd name="connsiteX7" fmla="*/ 144303 w 458628"/>
              <a:gd name="connsiteY7" fmla="*/ 3324225 h 3590925"/>
              <a:gd name="connsiteX8" fmla="*/ 458628 w 458628"/>
              <a:gd name="connsiteY8" fmla="*/ 3590925 h 3590925"/>
              <a:gd name="connsiteX9" fmla="*/ 458628 w 458628"/>
              <a:gd name="connsiteY9" fmla="*/ 3590925 h 3590925"/>
              <a:gd name="connsiteX0" fmla="*/ 10953 w 458628"/>
              <a:gd name="connsiteY0" fmla="*/ 0 h 3590925"/>
              <a:gd name="connsiteX1" fmla="*/ 372903 w 458628"/>
              <a:gd name="connsiteY1" fmla="*/ 447675 h 3590925"/>
              <a:gd name="connsiteX2" fmla="*/ 172878 w 458628"/>
              <a:gd name="connsiteY2" fmla="*/ 933450 h 3590925"/>
              <a:gd name="connsiteX3" fmla="*/ 1428 w 458628"/>
              <a:gd name="connsiteY3" fmla="*/ 1476375 h 3590925"/>
              <a:gd name="connsiteX4" fmla="*/ 106203 w 458628"/>
              <a:gd name="connsiteY4" fmla="*/ 1885950 h 3590925"/>
              <a:gd name="connsiteX5" fmla="*/ 363378 w 458628"/>
              <a:gd name="connsiteY5" fmla="*/ 2305050 h 3590925"/>
              <a:gd name="connsiteX6" fmla="*/ 87153 w 458628"/>
              <a:gd name="connsiteY6" fmla="*/ 2771775 h 3590925"/>
              <a:gd name="connsiteX7" fmla="*/ 144303 w 458628"/>
              <a:gd name="connsiteY7" fmla="*/ 3324225 h 3590925"/>
              <a:gd name="connsiteX8" fmla="*/ 458628 w 458628"/>
              <a:gd name="connsiteY8" fmla="*/ 3590925 h 3590925"/>
              <a:gd name="connsiteX9" fmla="*/ 458628 w 458628"/>
              <a:gd name="connsiteY9" fmla="*/ 3590925 h 3590925"/>
              <a:gd name="connsiteX0" fmla="*/ 10953 w 458628"/>
              <a:gd name="connsiteY0" fmla="*/ 0 h 3590925"/>
              <a:gd name="connsiteX1" fmla="*/ 372903 w 458628"/>
              <a:gd name="connsiteY1" fmla="*/ 447675 h 3590925"/>
              <a:gd name="connsiteX2" fmla="*/ 172878 w 458628"/>
              <a:gd name="connsiteY2" fmla="*/ 933450 h 3590925"/>
              <a:gd name="connsiteX3" fmla="*/ 1428 w 458628"/>
              <a:gd name="connsiteY3" fmla="*/ 1476375 h 3590925"/>
              <a:gd name="connsiteX4" fmla="*/ 106203 w 458628"/>
              <a:gd name="connsiteY4" fmla="*/ 1885950 h 3590925"/>
              <a:gd name="connsiteX5" fmla="*/ 363378 w 458628"/>
              <a:gd name="connsiteY5" fmla="*/ 2305050 h 3590925"/>
              <a:gd name="connsiteX6" fmla="*/ 87153 w 458628"/>
              <a:gd name="connsiteY6" fmla="*/ 2771775 h 3590925"/>
              <a:gd name="connsiteX7" fmla="*/ 115728 w 458628"/>
              <a:gd name="connsiteY7" fmla="*/ 3276600 h 3590925"/>
              <a:gd name="connsiteX8" fmla="*/ 458628 w 458628"/>
              <a:gd name="connsiteY8" fmla="*/ 3590925 h 3590925"/>
              <a:gd name="connsiteX9" fmla="*/ 458628 w 458628"/>
              <a:gd name="connsiteY9" fmla="*/ 3590925 h 3590925"/>
              <a:gd name="connsiteX0" fmla="*/ 372903 w 458628"/>
              <a:gd name="connsiteY0" fmla="*/ 0 h 3143250"/>
              <a:gd name="connsiteX1" fmla="*/ 172878 w 458628"/>
              <a:gd name="connsiteY1" fmla="*/ 485775 h 3143250"/>
              <a:gd name="connsiteX2" fmla="*/ 1428 w 458628"/>
              <a:gd name="connsiteY2" fmla="*/ 1028700 h 3143250"/>
              <a:gd name="connsiteX3" fmla="*/ 106203 w 458628"/>
              <a:gd name="connsiteY3" fmla="*/ 1438275 h 3143250"/>
              <a:gd name="connsiteX4" fmla="*/ 363378 w 458628"/>
              <a:gd name="connsiteY4" fmla="*/ 1857375 h 3143250"/>
              <a:gd name="connsiteX5" fmla="*/ 87153 w 458628"/>
              <a:gd name="connsiteY5" fmla="*/ 2324100 h 3143250"/>
              <a:gd name="connsiteX6" fmla="*/ 115728 w 458628"/>
              <a:gd name="connsiteY6" fmla="*/ 2828925 h 3143250"/>
              <a:gd name="connsiteX7" fmla="*/ 458628 w 458628"/>
              <a:gd name="connsiteY7" fmla="*/ 3143250 h 3143250"/>
              <a:gd name="connsiteX8" fmla="*/ 458628 w 458628"/>
              <a:gd name="connsiteY8" fmla="*/ 3143250 h 3143250"/>
              <a:gd name="connsiteX0" fmla="*/ 372496 w 458221"/>
              <a:gd name="connsiteY0" fmla="*/ 0 h 3143250"/>
              <a:gd name="connsiteX1" fmla="*/ 172471 w 458221"/>
              <a:gd name="connsiteY1" fmla="*/ 485775 h 3143250"/>
              <a:gd name="connsiteX2" fmla="*/ 1021 w 458221"/>
              <a:gd name="connsiteY2" fmla="*/ 1028700 h 3143250"/>
              <a:gd name="connsiteX3" fmla="*/ 105796 w 458221"/>
              <a:gd name="connsiteY3" fmla="*/ 1438275 h 3143250"/>
              <a:gd name="connsiteX4" fmla="*/ 201046 w 458221"/>
              <a:gd name="connsiteY4" fmla="*/ 1809750 h 3143250"/>
              <a:gd name="connsiteX5" fmla="*/ 86746 w 458221"/>
              <a:gd name="connsiteY5" fmla="*/ 2324100 h 3143250"/>
              <a:gd name="connsiteX6" fmla="*/ 115321 w 458221"/>
              <a:gd name="connsiteY6" fmla="*/ 2828925 h 3143250"/>
              <a:gd name="connsiteX7" fmla="*/ 458221 w 458221"/>
              <a:gd name="connsiteY7" fmla="*/ 3143250 h 3143250"/>
              <a:gd name="connsiteX8" fmla="*/ 458221 w 458221"/>
              <a:gd name="connsiteY8" fmla="*/ 3143250 h 3143250"/>
              <a:gd name="connsiteX0" fmla="*/ 372496 w 458221"/>
              <a:gd name="connsiteY0" fmla="*/ 0 h 3143250"/>
              <a:gd name="connsiteX1" fmla="*/ 172471 w 458221"/>
              <a:gd name="connsiteY1" fmla="*/ 485775 h 3143250"/>
              <a:gd name="connsiteX2" fmla="*/ 1021 w 458221"/>
              <a:gd name="connsiteY2" fmla="*/ 1028700 h 3143250"/>
              <a:gd name="connsiteX3" fmla="*/ 105796 w 458221"/>
              <a:gd name="connsiteY3" fmla="*/ 1438275 h 3143250"/>
              <a:gd name="connsiteX4" fmla="*/ 201046 w 458221"/>
              <a:gd name="connsiteY4" fmla="*/ 1809750 h 3143250"/>
              <a:gd name="connsiteX5" fmla="*/ 86746 w 458221"/>
              <a:gd name="connsiteY5" fmla="*/ 2324100 h 3143250"/>
              <a:gd name="connsiteX6" fmla="*/ 181996 w 458221"/>
              <a:gd name="connsiteY6" fmla="*/ 2809875 h 3143250"/>
              <a:gd name="connsiteX7" fmla="*/ 458221 w 458221"/>
              <a:gd name="connsiteY7" fmla="*/ 3143250 h 3143250"/>
              <a:gd name="connsiteX8" fmla="*/ 458221 w 458221"/>
              <a:gd name="connsiteY8" fmla="*/ 3143250 h 3143250"/>
              <a:gd name="connsiteX0" fmla="*/ 316451 w 402176"/>
              <a:gd name="connsiteY0" fmla="*/ 0 h 3143250"/>
              <a:gd name="connsiteX1" fmla="*/ 116426 w 402176"/>
              <a:gd name="connsiteY1" fmla="*/ 485775 h 3143250"/>
              <a:gd name="connsiteX2" fmla="*/ 2126 w 402176"/>
              <a:gd name="connsiteY2" fmla="*/ 923925 h 3143250"/>
              <a:gd name="connsiteX3" fmla="*/ 49751 w 402176"/>
              <a:gd name="connsiteY3" fmla="*/ 1438275 h 3143250"/>
              <a:gd name="connsiteX4" fmla="*/ 145001 w 402176"/>
              <a:gd name="connsiteY4" fmla="*/ 1809750 h 3143250"/>
              <a:gd name="connsiteX5" fmla="*/ 30701 w 402176"/>
              <a:gd name="connsiteY5" fmla="*/ 2324100 h 3143250"/>
              <a:gd name="connsiteX6" fmla="*/ 125951 w 402176"/>
              <a:gd name="connsiteY6" fmla="*/ 2809875 h 3143250"/>
              <a:gd name="connsiteX7" fmla="*/ 402176 w 402176"/>
              <a:gd name="connsiteY7" fmla="*/ 3143250 h 3143250"/>
              <a:gd name="connsiteX8" fmla="*/ 402176 w 402176"/>
              <a:gd name="connsiteY8" fmla="*/ 3143250 h 3143250"/>
              <a:gd name="connsiteX0" fmla="*/ 316451 w 402176"/>
              <a:gd name="connsiteY0" fmla="*/ 0 h 3143250"/>
              <a:gd name="connsiteX1" fmla="*/ 116426 w 402176"/>
              <a:gd name="connsiteY1" fmla="*/ 485775 h 3143250"/>
              <a:gd name="connsiteX2" fmla="*/ 2126 w 402176"/>
              <a:gd name="connsiteY2" fmla="*/ 923925 h 3143250"/>
              <a:gd name="connsiteX3" fmla="*/ 49751 w 402176"/>
              <a:gd name="connsiteY3" fmla="*/ 1438275 h 3143250"/>
              <a:gd name="connsiteX4" fmla="*/ 145001 w 402176"/>
              <a:gd name="connsiteY4" fmla="*/ 1809750 h 3143250"/>
              <a:gd name="connsiteX5" fmla="*/ 30701 w 402176"/>
              <a:gd name="connsiteY5" fmla="*/ 2324100 h 3143250"/>
              <a:gd name="connsiteX6" fmla="*/ 125951 w 402176"/>
              <a:gd name="connsiteY6" fmla="*/ 2809875 h 3143250"/>
              <a:gd name="connsiteX7" fmla="*/ 402176 w 402176"/>
              <a:gd name="connsiteY7" fmla="*/ 3143250 h 3143250"/>
              <a:gd name="connsiteX8" fmla="*/ 402176 w 402176"/>
              <a:gd name="connsiteY8" fmla="*/ 3143250 h 3143250"/>
              <a:gd name="connsiteX0" fmla="*/ 316451 w 402176"/>
              <a:gd name="connsiteY0" fmla="*/ 0 h 3143250"/>
              <a:gd name="connsiteX1" fmla="*/ 116426 w 402176"/>
              <a:gd name="connsiteY1" fmla="*/ 485775 h 3143250"/>
              <a:gd name="connsiteX2" fmla="*/ 2126 w 402176"/>
              <a:gd name="connsiteY2" fmla="*/ 923925 h 3143250"/>
              <a:gd name="connsiteX3" fmla="*/ 49751 w 402176"/>
              <a:gd name="connsiteY3" fmla="*/ 1438275 h 3143250"/>
              <a:gd name="connsiteX4" fmla="*/ 145001 w 402176"/>
              <a:gd name="connsiteY4" fmla="*/ 1809750 h 3143250"/>
              <a:gd name="connsiteX5" fmla="*/ 30701 w 402176"/>
              <a:gd name="connsiteY5" fmla="*/ 2324100 h 3143250"/>
              <a:gd name="connsiteX6" fmla="*/ 125951 w 402176"/>
              <a:gd name="connsiteY6" fmla="*/ 2809875 h 3143250"/>
              <a:gd name="connsiteX7" fmla="*/ 402176 w 402176"/>
              <a:gd name="connsiteY7" fmla="*/ 3143250 h 3143250"/>
              <a:gd name="connsiteX8" fmla="*/ 402176 w 402176"/>
              <a:gd name="connsiteY8" fmla="*/ 314325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2176" h="3143250">
                <a:moveTo>
                  <a:pt x="316451" y="0"/>
                </a:moveTo>
                <a:cubicBezTo>
                  <a:pt x="276764" y="146050"/>
                  <a:pt x="168814" y="331787"/>
                  <a:pt x="116426" y="485775"/>
                </a:cubicBezTo>
                <a:cubicBezTo>
                  <a:pt x="64038" y="639763"/>
                  <a:pt x="13238" y="765175"/>
                  <a:pt x="2126" y="923925"/>
                </a:cubicBezTo>
                <a:cubicBezTo>
                  <a:pt x="-8986" y="1082675"/>
                  <a:pt x="25939" y="1290638"/>
                  <a:pt x="49751" y="1438275"/>
                </a:cubicBezTo>
                <a:cubicBezTo>
                  <a:pt x="73564" y="1585913"/>
                  <a:pt x="148176" y="1662113"/>
                  <a:pt x="145001" y="1809750"/>
                </a:cubicBezTo>
                <a:cubicBezTo>
                  <a:pt x="141826" y="1957388"/>
                  <a:pt x="33876" y="2157413"/>
                  <a:pt x="30701" y="2324100"/>
                </a:cubicBezTo>
                <a:cubicBezTo>
                  <a:pt x="27526" y="2490787"/>
                  <a:pt x="64039" y="2673350"/>
                  <a:pt x="125951" y="2809875"/>
                </a:cubicBezTo>
                <a:cubicBezTo>
                  <a:pt x="187863" y="2946400"/>
                  <a:pt x="356139" y="3087688"/>
                  <a:pt x="402176" y="3143250"/>
                </a:cubicBezTo>
                <a:lnTo>
                  <a:pt x="402176" y="3143250"/>
                </a:lnTo>
              </a:path>
            </a:pathLst>
          </a:cu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860184" y="617780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09" name="组合 108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18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9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0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1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2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3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4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11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2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3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4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5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6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7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25" name="矩形 124"/>
          <p:cNvSpPr/>
          <p:nvPr/>
        </p:nvSpPr>
        <p:spPr>
          <a:xfrm>
            <a:off x="1179421" y="509527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D1-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童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行香港少年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派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1069734" y="1467448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27" name="组合 126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36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7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8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9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0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1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2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128" name="组合 127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29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0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1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2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3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4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5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43" name="矩形 142"/>
          <p:cNvSpPr/>
          <p:nvPr/>
        </p:nvSpPr>
        <p:spPr>
          <a:xfrm>
            <a:off x="1388971" y="1359195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D2-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香港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课堂同步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学习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4" name="组合 143"/>
          <p:cNvGrpSpPr/>
          <p:nvPr/>
        </p:nvGrpSpPr>
        <p:grpSpPr>
          <a:xfrm>
            <a:off x="1031634" y="2332768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45" name="组合 144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54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5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6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7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8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9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0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47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8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9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0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1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2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3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61" name="矩形 160"/>
          <p:cNvSpPr/>
          <p:nvPr/>
        </p:nvSpPr>
        <p:spPr>
          <a:xfrm>
            <a:off x="1350871" y="2224515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D3-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青少年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领袖素质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训练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2" name="组合 161"/>
          <p:cNvGrpSpPr/>
          <p:nvPr/>
        </p:nvGrpSpPr>
        <p:grpSpPr>
          <a:xfrm>
            <a:off x="1060209" y="3188070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63" name="组合 162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72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3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4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5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6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7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8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164" name="组合 163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65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6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7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8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0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1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79" name="矩形 178"/>
          <p:cNvSpPr/>
          <p:nvPr/>
        </p:nvSpPr>
        <p:spPr>
          <a:xfrm>
            <a:off x="1379446" y="3079817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D4-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迪斯尼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专题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见习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0" name="组合 179"/>
          <p:cNvGrpSpPr/>
          <p:nvPr/>
        </p:nvGrpSpPr>
        <p:grpSpPr>
          <a:xfrm>
            <a:off x="926859" y="4069972"/>
            <a:ext cx="271522" cy="291904"/>
            <a:chOff x="9728642" y="2877643"/>
            <a:chExt cx="1771977" cy="190499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81" name="组合 180"/>
            <p:cNvGrpSpPr/>
            <p:nvPr/>
          </p:nvGrpSpPr>
          <p:grpSpPr>
            <a:xfrm>
              <a:off x="10623289" y="2877643"/>
              <a:ext cx="877330" cy="1285098"/>
              <a:chOff x="10623289" y="2877643"/>
              <a:chExt cx="877330" cy="1285098"/>
            </a:xfrm>
            <a:grpFill/>
          </p:grpSpPr>
          <p:sp>
            <p:nvSpPr>
              <p:cNvPr id="190" name="Freeform 23"/>
              <p:cNvSpPr>
                <a:spLocks noEditPoints="1"/>
              </p:cNvSpPr>
              <p:nvPr/>
            </p:nvSpPr>
            <p:spPr bwMode="auto">
              <a:xfrm>
                <a:off x="10623289" y="2877643"/>
                <a:ext cx="877330" cy="1285098"/>
              </a:xfrm>
              <a:custGeom>
                <a:avLst/>
                <a:gdLst>
                  <a:gd name="T0" fmla="*/ 457 w 509"/>
                  <a:gd name="T1" fmla="*/ 463 h 748"/>
                  <a:gd name="T2" fmla="*/ 457 w 509"/>
                  <a:gd name="T3" fmla="*/ 237 h 748"/>
                  <a:gd name="T4" fmla="*/ 457 w 509"/>
                  <a:gd name="T5" fmla="*/ 463 h 748"/>
                  <a:gd name="T6" fmla="*/ 457 w 509"/>
                  <a:gd name="T7" fmla="*/ 177 h 748"/>
                  <a:gd name="T8" fmla="*/ 457 w 509"/>
                  <a:gd name="T9" fmla="*/ 114 h 748"/>
                  <a:gd name="T10" fmla="*/ 493 w 509"/>
                  <a:gd name="T11" fmla="*/ 110 h 748"/>
                  <a:gd name="T12" fmla="*/ 497 w 509"/>
                  <a:gd name="T13" fmla="*/ 159 h 748"/>
                  <a:gd name="T14" fmla="*/ 457 w 509"/>
                  <a:gd name="T15" fmla="*/ 177 h 748"/>
                  <a:gd name="T16" fmla="*/ 295 w 509"/>
                  <a:gd name="T17" fmla="*/ 126 h 748"/>
                  <a:gd name="T18" fmla="*/ 128 w 509"/>
                  <a:gd name="T19" fmla="*/ 221 h 748"/>
                  <a:gd name="T20" fmla="*/ 128 w 509"/>
                  <a:gd name="T21" fmla="*/ 296 h 748"/>
                  <a:gd name="T22" fmla="*/ 213 w 509"/>
                  <a:gd name="T23" fmla="*/ 398 h 748"/>
                  <a:gd name="T24" fmla="*/ 180 w 509"/>
                  <a:gd name="T25" fmla="*/ 582 h 748"/>
                  <a:gd name="T26" fmla="*/ 368 w 509"/>
                  <a:gd name="T27" fmla="*/ 639 h 748"/>
                  <a:gd name="T28" fmla="*/ 457 w 509"/>
                  <a:gd name="T29" fmla="*/ 463 h 748"/>
                  <a:gd name="T30" fmla="*/ 457 w 509"/>
                  <a:gd name="T31" fmla="*/ 237 h 748"/>
                  <a:gd name="T32" fmla="*/ 295 w 509"/>
                  <a:gd name="T33" fmla="*/ 126 h 748"/>
                  <a:gd name="T34" fmla="*/ 457 w 509"/>
                  <a:gd name="T35" fmla="*/ 114 h 748"/>
                  <a:gd name="T36" fmla="*/ 457 w 509"/>
                  <a:gd name="T37" fmla="*/ 177 h 748"/>
                  <a:gd name="T38" fmla="*/ 451 w 509"/>
                  <a:gd name="T39" fmla="*/ 174 h 748"/>
                  <a:gd name="T40" fmla="*/ 446 w 509"/>
                  <a:gd name="T41" fmla="*/ 125 h 748"/>
                  <a:gd name="T42" fmla="*/ 457 w 509"/>
                  <a:gd name="T43" fmla="*/ 114 h 748"/>
                  <a:gd name="T44" fmla="*/ 128 w 509"/>
                  <a:gd name="T45" fmla="*/ 178 h 748"/>
                  <a:gd name="T46" fmla="*/ 128 w 509"/>
                  <a:gd name="T47" fmla="*/ 114 h 748"/>
                  <a:gd name="T48" fmla="*/ 128 w 509"/>
                  <a:gd name="T49" fmla="*/ 178 h 748"/>
                  <a:gd name="T50" fmla="*/ 416 w 509"/>
                  <a:gd name="T51" fmla="*/ 45 h 748"/>
                  <a:gd name="T52" fmla="*/ 432 w 509"/>
                  <a:gd name="T53" fmla="*/ 95 h 748"/>
                  <a:gd name="T54" fmla="*/ 387 w 509"/>
                  <a:gd name="T55" fmla="*/ 122 h 748"/>
                  <a:gd name="T56" fmla="*/ 371 w 509"/>
                  <a:gd name="T57" fmla="*/ 72 h 748"/>
                  <a:gd name="T58" fmla="*/ 416 w 509"/>
                  <a:gd name="T59" fmla="*/ 45 h 748"/>
                  <a:gd name="T60" fmla="*/ 317 w 509"/>
                  <a:gd name="T61" fmla="*/ 8 h 748"/>
                  <a:gd name="T62" fmla="*/ 348 w 509"/>
                  <a:gd name="T63" fmla="*/ 58 h 748"/>
                  <a:gd name="T64" fmla="*/ 306 w 509"/>
                  <a:gd name="T65" fmla="*/ 100 h 748"/>
                  <a:gd name="T66" fmla="*/ 275 w 509"/>
                  <a:gd name="T67" fmla="*/ 49 h 748"/>
                  <a:gd name="T68" fmla="*/ 317 w 509"/>
                  <a:gd name="T69" fmla="*/ 8 h 748"/>
                  <a:gd name="T70" fmla="*/ 174 w 509"/>
                  <a:gd name="T71" fmla="*/ 6 h 748"/>
                  <a:gd name="T72" fmla="*/ 233 w 509"/>
                  <a:gd name="T73" fmla="*/ 49 h 748"/>
                  <a:gd name="T74" fmla="*/ 205 w 509"/>
                  <a:gd name="T75" fmla="*/ 116 h 748"/>
                  <a:gd name="T76" fmla="*/ 146 w 509"/>
                  <a:gd name="T77" fmla="*/ 73 h 748"/>
                  <a:gd name="T78" fmla="*/ 174 w 509"/>
                  <a:gd name="T79" fmla="*/ 6 h 748"/>
                  <a:gd name="T80" fmla="*/ 128 w 509"/>
                  <a:gd name="T81" fmla="*/ 221 h 748"/>
                  <a:gd name="T82" fmla="*/ 125 w 509"/>
                  <a:gd name="T83" fmla="*/ 230 h 748"/>
                  <a:gd name="T84" fmla="*/ 128 w 509"/>
                  <a:gd name="T85" fmla="*/ 296 h 748"/>
                  <a:gd name="T86" fmla="*/ 128 w 509"/>
                  <a:gd name="T87" fmla="*/ 221 h 748"/>
                  <a:gd name="T88" fmla="*/ 128 w 509"/>
                  <a:gd name="T89" fmla="*/ 114 h 748"/>
                  <a:gd name="T90" fmla="*/ 128 w 509"/>
                  <a:gd name="T91" fmla="*/ 178 h 748"/>
                  <a:gd name="T92" fmla="*/ 120 w 509"/>
                  <a:gd name="T93" fmla="*/ 188 h 748"/>
                  <a:gd name="T94" fmla="*/ 28 w 509"/>
                  <a:gd name="T95" fmla="*/ 171 h 748"/>
                  <a:gd name="T96" fmla="*/ 24 w 509"/>
                  <a:gd name="T97" fmla="*/ 78 h 748"/>
                  <a:gd name="T98" fmla="*/ 115 w 509"/>
                  <a:gd name="T99" fmla="*/ 95 h 748"/>
                  <a:gd name="T100" fmla="*/ 128 w 509"/>
                  <a:gd name="T101" fmla="*/ 1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9" h="748">
                    <a:moveTo>
                      <a:pt x="457" y="463"/>
                    </a:moveTo>
                    <a:cubicBezTo>
                      <a:pt x="479" y="384"/>
                      <a:pt x="482" y="301"/>
                      <a:pt x="457" y="237"/>
                    </a:cubicBezTo>
                    <a:cubicBezTo>
                      <a:pt x="457" y="463"/>
                      <a:pt x="457" y="463"/>
                      <a:pt x="457" y="463"/>
                    </a:cubicBezTo>
                    <a:close/>
                    <a:moveTo>
                      <a:pt x="457" y="177"/>
                    </a:moveTo>
                    <a:cubicBezTo>
                      <a:pt x="457" y="114"/>
                      <a:pt x="457" y="114"/>
                      <a:pt x="457" y="114"/>
                    </a:cubicBezTo>
                    <a:cubicBezTo>
                      <a:pt x="468" y="105"/>
                      <a:pt x="482" y="103"/>
                      <a:pt x="493" y="110"/>
                    </a:cubicBezTo>
                    <a:cubicBezTo>
                      <a:pt x="507" y="119"/>
                      <a:pt x="509" y="141"/>
                      <a:pt x="497" y="159"/>
                    </a:cubicBezTo>
                    <a:cubicBezTo>
                      <a:pt x="487" y="174"/>
                      <a:pt x="470" y="181"/>
                      <a:pt x="457" y="177"/>
                    </a:cubicBezTo>
                    <a:close/>
                    <a:moveTo>
                      <a:pt x="295" y="126"/>
                    </a:moveTo>
                    <a:cubicBezTo>
                      <a:pt x="228" y="122"/>
                      <a:pt x="153" y="161"/>
                      <a:pt x="128" y="221"/>
                    </a:cubicBezTo>
                    <a:cubicBezTo>
                      <a:pt x="128" y="296"/>
                      <a:pt x="128" y="296"/>
                      <a:pt x="128" y="296"/>
                    </a:cubicBezTo>
                    <a:cubicBezTo>
                      <a:pt x="146" y="333"/>
                      <a:pt x="190" y="360"/>
                      <a:pt x="213" y="398"/>
                    </a:cubicBezTo>
                    <a:cubicBezTo>
                      <a:pt x="245" y="452"/>
                      <a:pt x="207" y="522"/>
                      <a:pt x="180" y="582"/>
                    </a:cubicBezTo>
                    <a:cubicBezTo>
                      <a:pt x="123" y="708"/>
                      <a:pt x="278" y="748"/>
                      <a:pt x="368" y="639"/>
                    </a:cubicBezTo>
                    <a:cubicBezTo>
                      <a:pt x="407" y="591"/>
                      <a:pt x="438" y="528"/>
                      <a:pt x="457" y="463"/>
                    </a:cubicBezTo>
                    <a:cubicBezTo>
                      <a:pt x="457" y="237"/>
                      <a:pt x="457" y="237"/>
                      <a:pt x="457" y="237"/>
                    </a:cubicBezTo>
                    <a:cubicBezTo>
                      <a:pt x="432" y="175"/>
                      <a:pt x="381" y="131"/>
                      <a:pt x="295" y="126"/>
                    </a:cubicBezTo>
                    <a:close/>
                    <a:moveTo>
                      <a:pt x="457" y="114"/>
                    </a:moveTo>
                    <a:cubicBezTo>
                      <a:pt x="457" y="177"/>
                      <a:pt x="457" y="177"/>
                      <a:pt x="457" y="177"/>
                    </a:cubicBezTo>
                    <a:cubicBezTo>
                      <a:pt x="455" y="176"/>
                      <a:pt x="453" y="175"/>
                      <a:pt x="451" y="174"/>
                    </a:cubicBezTo>
                    <a:cubicBezTo>
                      <a:pt x="437" y="165"/>
                      <a:pt x="435" y="143"/>
                      <a:pt x="446" y="125"/>
                    </a:cubicBezTo>
                    <a:cubicBezTo>
                      <a:pt x="449" y="121"/>
                      <a:pt x="453" y="117"/>
                      <a:pt x="457" y="114"/>
                    </a:cubicBezTo>
                    <a:close/>
                    <a:moveTo>
                      <a:pt x="128" y="178"/>
                    </a:moveTo>
                    <a:cubicBezTo>
                      <a:pt x="128" y="114"/>
                      <a:pt x="128" y="114"/>
                      <a:pt x="128" y="114"/>
                    </a:cubicBezTo>
                    <a:cubicBezTo>
                      <a:pt x="139" y="136"/>
                      <a:pt x="139" y="161"/>
                      <a:pt x="128" y="178"/>
                    </a:cubicBezTo>
                    <a:close/>
                    <a:moveTo>
                      <a:pt x="416" y="45"/>
                    </a:moveTo>
                    <a:cubicBezTo>
                      <a:pt x="433" y="52"/>
                      <a:pt x="440" y="74"/>
                      <a:pt x="432" y="95"/>
                    </a:cubicBezTo>
                    <a:cubicBezTo>
                      <a:pt x="424" y="116"/>
                      <a:pt x="404" y="128"/>
                      <a:pt x="387" y="122"/>
                    </a:cubicBezTo>
                    <a:cubicBezTo>
                      <a:pt x="370" y="116"/>
                      <a:pt x="363" y="93"/>
                      <a:pt x="371" y="72"/>
                    </a:cubicBezTo>
                    <a:cubicBezTo>
                      <a:pt x="379" y="51"/>
                      <a:pt x="399" y="39"/>
                      <a:pt x="416" y="45"/>
                    </a:cubicBezTo>
                    <a:close/>
                    <a:moveTo>
                      <a:pt x="317" y="8"/>
                    </a:moveTo>
                    <a:cubicBezTo>
                      <a:pt x="338" y="10"/>
                      <a:pt x="351" y="33"/>
                      <a:pt x="348" y="58"/>
                    </a:cubicBezTo>
                    <a:cubicBezTo>
                      <a:pt x="345" y="84"/>
                      <a:pt x="326" y="102"/>
                      <a:pt x="306" y="100"/>
                    </a:cubicBezTo>
                    <a:cubicBezTo>
                      <a:pt x="286" y="97"/>
                      <a:pt x="272" y="74"/>
                      <a:pt x="275" y="49"/>
                    </a:cubicBezTo>
                    <a:cubicBezTo>
                      <a:pt x="278" y="24"/>
                      <a:pt x="297" y="5"/>
                      <a:pt x="317" y="8"/>
                    </a:cubicBezTo>
                    <a:close/>
                    <a:moveTo>
                      <a:pt x="174" y="6"/>
                    </a:moveTo>
                    <a:cubicBezTo>
                      <a:pt x="198" y="0"/>
                      <a:pt x="225" y="19"/>
                      <a:pt x="233" y="49"/>
                    </a:cubicBezTo>
                    <a:cubicBezTo>
                      <a:pt x="241" y="80"/>
                      <a:pt x="229" y="110"/>
                      <a:pt x="205" y="116"/>
                    </a:cubicBezTo>
                    <a:cubicBezTo>
                      <a:pt x="181" y="123"/>
                      <a:pt x="154" y="104"/>
                      <a:pt x="146" y="73"/>
                    </a:cubicBezTo>
                    <a:cubicBezTo>
                      <a:pt x="138" y="43"/>
                      <a:pt x="150" y="13"/>
                      <a:pt x="174" y="6"/>
                    </a:cubicBezTo>
                    <a:close/>
                    <a:moveTo>
                      <a:pt x="128" y="221"/>
                    </a:moveTo>
                    <a:cubicBezTo>
                      <a:pt x="127" y="224"/>
                      <a:pt x="126" y="227"/>
                      <a:pt x="125" y="230"/>
                    </a:cubicBezTo>
                    <a:cubicBezTo>
                      <a:pt x="116" y="256"/>
                      <a:pt x="119" y="277"/>
                      <a:pt x="128" y="296"/>
                    </a:cubicBezTo>
                    <a:cubicBezTo>
                      <a:pt x="128" y="221"/>
                      <a:pt x="128" y="221"/>
                      <a:pt x="128" y="221"/>
                    </a:cubicBezTo>
                    <a:close/>
                    <a:moveTo>
                      <a:pt x="128" y="114"/>
                    </a:moveTo>
                    <a:cubicBezTo>
                      <a:pt x="128" y="178"/>
                      <a:pt x="128" y="178"/>
                      <a:pt x="128" y="178"/>
                    </a:cubicBezTo>
                    <a:cubicBezTo>
                      <a:pt x="126" y="181"/>
                      <a:pt x="123" y="185"/>
                      <a:pt x="120" y="188"/>
                    </a:cubicBezTo>
                    <a:cubicBezTo>
                      <a:pt x="96" y="209"/>
                      <a:pt x="55" y="201"/>
                      <a:pt x="28" y="171"/>
                    </a:cubicBezTo>
                    <a:cubicBezTo>
                      <a:pt x="2" y="140"/>
                      <a:pt x="0" y="99"/>
                      <a:pt x="24" y="78"/>
                    </a:cubicBezTo>
                    <a:cubicBezTo>
                      <a:pt x="48" y="57"/>
                      <a:pt x="89" y="64"/>
                      <a:pt x="115" y="95"/>
                    </a:cubicBezTo>
                    <a:cubicBezTo>
                      <a:pt x="121" y="101"/>
                      <a:pt x="125" y="107"/>
                      <a:pt x="128" y="1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1" name="Freeform 26"/>
              <p:cNvSpPr>
                <a:spLocks/>
              </p:cNvSpPr>
              <p:nvPr/>
            </p:nvSpPr>
            <p:spPr bwMode="auto">
              <a:xfrm>
                <a:off x="11377051" y="3054755"/>
                <a:ext cx="107092" cy="119450"/>
              </a:xfrm>
              <a:custGeom>
                <a:avLst/>
                <a:gdLst>
                  <a:gd name="T0" fmla="*/ 56 w 63"/>
                  <a:gd name="T1" fmla="*/ 7 h 71"/>
                  <a:gd name="T2" fmla="*/ 56 w 63"/>
                  <a:gd name="T3" fmla="*/ 7 h 71"/>
                  <a:gd name="T4" fmla="*/ 16 w 63"/>
                  <a:gd name="T5" fmla="*/ 14 h 71"/>
                  <a:gd name="T6" fmla="*/ 9 w 63"/>
                  <a:gd name="T7" fmla="*/ 22 h 71"/>
                  <a:gd name="T8" fmla="*/ 7 w 63"/>
                  <a:gd name="T9" fmla="*/ 64 h 71"/>
                  <a:gd name="T10" fmla="*/ 7 w 63"/>
                  <a:gd name="T11" fmla="*/ 65 h 71"/>
                  <a:gd name="T12" fmla="*/ 16 w 63"/>
                  <a:gd name="T13" fmla="*/ 68 h 71"/>
                  <a:gd name="T14" fmla="*/ 54 w 63"/>
                  <a:gd name="T15" fmla="*/ 49 h 71"/>
                  <a:gd name="T16" fmla="*/ 56 w 63"/>
                  <a:gd name="T17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1">
                    <a:moveTo>
                      <a:pt x="56" y="7"/>
                    </a:moveTo>
                    <a:cubicBezTo>
                      <a:pt x="56" y="7"/>
                      <a:pt x="56" y="7"/>
                      <a:pt x="56" y="7"/>
                    </a:cubicBezTo>
                    <a:cubicBezTo>
                      <a:pt x="44" y="0"/>
                      <a:pt x="28" y="3"/>
                      <a:pt x="16" y="14"/>
                    </a:cubicBezTo>
                    <a:cubicBezTo>
                      <a:pt x="14" y="17"/>
                      <a:pt x="11" y="19"/>
                      <a:pt x="9" y="22"/>
                    </a:cubicBezTo>
                    <a:cubicBezTo>
                      <a:pt x="0" y="37"/>
                      <a:pt x="0" y="5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10" y="66"/>
                      <a:pt x="13" y="68"/>
                      <a:pt x="16" y="68"/>
                    </a:cubicBezTo>
                    <a:cubicBezTo>
                      <a:pt x="29" y="71"/>
                      <a:pt x="44" y="63"/>
                      <a:pt x="54" y="49"/>
                    </a:cubicBezTo>
                    <a:cubicBezTo>
                      <a:pt x="63" y="35"/>
                      <a:pt x="63" y="18"/>
                      <a:pt x="56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2" name="Freeform 27"/>
              <p:cNvSpPr>
                <a:spLocks/>
              </p:cNvSpPr>
              <p:nvPr/>
            </p:nvSpPr>
            <p:spPr bwMode="auto">
              <a:xfrm>
                <a:off x="11092847" y="2885881"/>
                <a:ext cx="123568" cy="156518"/>
              </a:xfrm>
              <a:custGeom>
                <a:avLst/>
                <a:gdLst>
                  <a:gd name="T0" fmla="*/ 26 w 71"/>
                  <a:gd name="T1" fmla="*/ 88 h 91"/>
                  <a:gd name="T2" fmla="*/ 69 w 71"/>
                  <a:gd name="T3" fmla="*/ 47 h 91"/>
                  <a:gd name="T4" fmla="*/ 59 w 71"/>
                  <a:gd name="T5" fmla="*/ 9 h 91"/>
                  <a:gd name="T6" fmla="*/ 44 w 71"/>
                  <a:gd name="T7" fmla="*/ 3 h 91"/>
                  <a:gd name="T8" fmla="*/ 2 w 71"/>
                  <a:gd name="T9" fmla="*/ 44 h 91"/>
                  <a:gd name="T10" fmla="*/ 12 w 71"/>
                  <a:gd name="T11" fmla="*/ 82 h 91"/>
                  <a:gd name="T12" fmla="*/ 26 w 71"/>
                  <a:gd name="T13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91">
                    <a:moveTo>
                      <a:pt x="26" y="88"/>
                    </a:moveTo>
                    <a:cubicBezTo>
                      <a:pt x="47" y="91"/>
                      <a:pt x="66" y="72"/>
                      <a:pt x="69" y="47"/>
                    </a:cubicBezTo>
                    <a:cubicBezTo>
                      <a:pt x="71" y="32"/>
                      <a:pt x="67" y="18"/>
                      <a:pt x="59" y="9"/>
                    </a:cubicBezTo>
                    <a:cubicBezTo>
                      <a:pt x="55" y="5"/>
                      <a:pt x="50" y="3"/>
                      <a:pt x="44" y="3"/>
                    </a:cubicBezTo>
                    <a:cubicBezTo>
                      <a:pt x="24" y="0"/>
                      <a:pt x="5" y="19"/>
                      <a:pt x="2" y="44"/>
                    </a:cubicBezTo>
                    <a:cubicBezTo>
                      <a:pt x="0" y="59"/>
                      <a:pt x="4" y="73"/>
                      <a:pt x="12" y="82"/>
                    </a:cubicBezTo>
                    <a:cubicBezTo>
                      <a:pt x="16" y="85"/>
                      <a:pt x="21" y="88"/>
                      <a:pt x="26" y="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3" name="Freeform 28"/>
              <p:cNvSpPr>
                <a:spLocks/>
              </p:cNvSpPr>
              <p:nvPr/>
            </p:nvSpPr>
            <p:spPr bwMode="auto">
              <a:xfrm>
                <a:off x="11253484" y="2943545"/>
                <a:ext cx="111210" cy="144163"/>
              </a:xfrm>
              <a:custGeom>
                <a:avLst/>
                <a:gdLst>
                  <a:gd name="T0" fmla="*/ 15 w 65"/>
                  <a:gd name="T1" fmla="*/ 77 h 83"/>
                  <a:gd name="T2" fmla="*/ 60 w 65"/>
                  <a:gd name="T3" fmla="*/ 50 h 83"/>
                  <a:gd name="T4" fmla="*/ 56 w 65"/>
                  <a:gd name="T5" fmla="*/ 9 h 83"/>
                  <a:gd name="T6" fmla="*/ 50 w 65"/>
                  <a:gd name="T7" fmla="*/ 6 h 83"/>
                  <a:gd name="T8" fmla="*/ 5 w 65"/>
                  <a:gd name="T9" fmla="*/ 33 h 83"/>
                  <a:gd name="T10" fmla="*/ 9 w 65"/>
                  <a:gd name="T11" fmla="*/ 73 h 83"/>
                  <a:gd name="T12" fmla="*/ 15 w 65"/>
                  <a:gd name="T13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83">
                    <a:moveTo>
                      <a:pt x="15" y="77"/>
                    </a:moveTo>
                    <a:cubicBezTo>
                      <a:pt x="31" y="83"/>
                      <a:pt x="52" y="71"/>
                      <a:pt x="60" y="50"/>
                    </a:cubicBezTo>
                    <a:cubicBezTo>
                      <a:pt x="65" y="35"/>
                      <a:pt x="63" y="20"/>
                      <a:pt x="56" y="9"/>
                    </a:cubicBezTo>
                    <a:cubicBezTo>
                      <a:pt x="54" y="8"/>
                      <a:pt x="52" y="7"/>
                      <a:pt x="50" y="6"/>
                    </a:cubicBezTo>
                    <a:cubicBezTo>
                      <a:pt x="33" y="0"/>
                      <a:pt x="13" y="12"/>
                      <a:pt x="5" y="33"/>
                    </a:cubicBezTo>
                    <a:cubicBezTo>
                      <a:pt x="0" y="48"/>
                      <a:pt x="1" y="63"/>
                      <a:pt x="9" y="73"/>
                    </a:cubicBezTo>
                    <a:cubicBezTo>
                      <a:pt x="10" y="75"/>
                      <a:pt x="12" y="76"/>
                      <a:pt x="15" y="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4" name="Freeform 29"/>
              <p:cNvSpPr>
                <a:spLocks/>
              </p:cNvSpPr>
              <p:nvPr/>
            </p:nvSpPr>
            <p:spPr bwMode="auto">
              <a:xfrm>
                <a:off x="10862187" y="2881761"/>
                <a:ext cx="164757" cy="189470"/>
              </a:xfrm>
              <a:custGeom>
                <a:avLst/>
                <a:gdLst>
                  <a:gd name="T0" fmla="*/ 22 w 97"/>
                  <a:gd name="T1" fmla="*/ 97 h 110"/>
                  <a:gd name="T2" fmla="*/ 60 w 97"/>
                  <a:gd name="T3" fmla="*/ 107 h 110"/>
                  <a:gd name="T4" fmla="*/ 88 w 97"/>
                  <a:gd name="T5" fmla="*/ 40 h 110"/>
                  <a:gd name="T6" fmla="*/ 75 w 97"/>
                  <a:gd name="T7" fmla="*/ 14 h 110"/>
                  <a:gd name="T8" fmla="*/ 36 w 97"/>
                  <a:gd name="T9" fmla="*/ 3 h 110"/>
                  <a:gd name="T10" fmla="*/ 8 w 97"/>
                  <a:gd name="T11" fmla="*/ 70 h 110"/>
                  <a:gd name="T12" fmla="*/ 22 w 97"/>
                  <a:gd name="T13" fmla="*/ 9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0">
                    <a:moveTo>
                      <a:pt x="22" y="97"/>
                    </a:moveTo>
                    <a:cubicBezTo>
                      <a:pt x="33" y="106"/>
                      <a:pt x="47" y="110"/>
                      <a:pt x="60" y="107"/>
                    </a:cubicBezTo>
                    <a:cubicBezTo>
                      <a:pt x="84" y="100"/>
                      <a:pt x="97" y="70"/>
                      <a:pt x="88" y="40"/>
                    </a:cubicBezTo>
                    <a:cubicBezTo>
                      <a:pt x="86" y="30"/>
                      <a:pt x="81" y="21"/>
                      <a:pt x="75" y="14"/>
                    </a:cubicBezTo>
                    <a:cubicBezTo>
                      <a:pt x="63" y="4"/>
                      <a:pt x="50" y="0"/>
                      <a:pt x="36" y="3"/>
                    </a:cubicBezTo>
                    <a:cubicBezTo>
                      <a:pt x="12" y="10"/>
                      <a:pt x="0" y="40"/>
                      <a:pt x="8" y="70"/>
                    </a:cubicBezTo>
                    <a:cubicBezTo>
                      <a:pt x="11" y="81"/>
                      <a:pt x="16" y="89"/>
                      <a:pt x="22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5" name="Freeform 30"/>
              <p:cNvSpPr>
                <a:spLocks/>
              </p:cNvSpPr>
              <p:nvPr/>
            </p:nvSpPr>
            <p:spPr bwMode="auto">
              <a:xfrm>
                <a:off x="10825115" y="3087706"/>
                <a:ext cx="613718" cy="1013251"/>
              </a:xfrm>
              <a:custGeom>
                <a:avLst/>
                <a:gdLst>
                  <a:gd name="T0" fmla="*/ 296 w 356"/>
                  <a:gd name="T1" fmla="*/ 51 h 589"/>
                  <a:gd name="T2" fmla="*/ 177 w 356"/>
                  <a:gd name="T3" fmla="*/ 4 h 589"/>
                  <a:gd name="T4" fmla="*/ 7 w 356"/>
                  <a:gd name="T5" fmla="*/ 107 h 589"/>
                  <a:gd name="T6" fmla="*/ 7 w 356"/>
                  <a:gd name="T7" fmla="*/ 108 h 589"/>
                  <a:gd name="T8" fmla="*/ 7 w 356"/>
                  <a:gd name="T9" fmla="*/ 166 h 589"/>
                  <a:gd name="T10" fmla="*/ 95 w 356"/>
                  <a:gd name="T11" fmla="*/ 276 h 589"/>
                  <a:gd name="T12" fmla="*/ 62 w 356"/>
                  <a:gd name="T13" fmla="*/ 460 h 589"/>
                  <a:gd name="T14" fmla="*/ 65 w 356"/>
                  <a:gd name="T15" fmla="*/ 555 h 589"/>
                  <a:gd name="T16" fmla="*/ 243 w 356"/>
                  <a:gd name="T17" fmla="*/ 510 h 589"/>
                  <a:gd name="T18" fmla="*/ 335 w 356"/>
                  <a:gd name="T19" fmla="*/ 323 h 589"/>
                  <a:gd name="T20" fmla="*/ 335 w 356"/>
                  <a:gd name="T21" fmla="*/ 118 h 589"/>
                  <a:gd name="T22" fmla="*/ 296 w 356"/>
                  <a:gd name="T23" fmla="*/ 51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589">
                    <a:moveTo>
                      <a:pt x="296" y="51"/>
                    </a:moveTo>
                    <a:cubicBezTo>
                      <a:pt x="268" y="24"/>
                      <a:pt x="229" y="7"/>
                      <a:pt x="177" y="4"/>
                    </a:cubicBezTo>
                    <a:cubicBezTo>
                      <a:pt x="107" y="0"/>
                      <a:pt x="28" y="43"/>
                      <a:pt x="7" y="107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0" y="131"/>
                      <a:pt x="1" y="150"/>
                      <a:pt x="7" y="166"/>
                    </a:cubicBezTo>
                    <a:cubicBezTo>
                      <a:pt x="23" y="208"/>
                      <a:pt x="70" y="235"/>
                      <a:pt x="95" y="276"/>
                    </a:cubicBezTo>
                    <a:cubicBezTo>
                      <a:pt x="127" y="330"/>
                      <a:pt x="89" y="400"/>
                      <a:pt x="62" y="460"/>
                    </a:cubicBezTo>
                    <a:cubicBezTo>
                      <a:pt x="43" y="502"/>
                      <a:pt x="48" y="534"/>
                      <a:pt x="65" y="555"/>
                    </a:cubicBezTo>
                    <a:cubicBezTo>
                      <a:pt x="104" y="589"/>
                      <a:pt x="187" y="579"/>
                      <a:pt x="243" y="510"/>
                    </a:cubicBezTo>
                    <a:cubicBezTo>
                      <a:pt x="285" y="459"/>
                      <a:pt x="318" y="392"/>
                      <a:pt x="335" y="323"/>
                    </a:cubicBezTo>
                    <a:cubicBezTo>
                      <a:pt x="354" y="251"/>
                      <a:pt x="356" y="177"/>
                      <a:pt x="335" y="118"/>
                    </a:cubicBezTo>
                    <a:cubicBezTo>
                      <a:pt x="327" y="92"/>
                      <a:pt x="314" y="69"/>
                      <a:pt x="296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6" name="Freeform 31"/>
              <p:cNvSpPr>
                <a:spLocks/>
              </p:cNvSpPr>
              <p:nvPr/>
            </p:nvSpPr>
            <p:spPr bwMode="auto">
              <a:xfrm>
                <a:off x="10623289" y="2976497"/>
                <a:ext cx="226540" cy="243017"/>
              </a:xfrm>
              <a:custGeom>
                <a:avLst/>
                <a:gdLst>
                  <a:gd name="T0" fmla="*/ 125 w 132"/>
                  <a:gd name="T1" fmla="*/ 56 h 141"/>
                  <a:gd name="T2" fmla="*/ 109 w 132"/>
                  <a:gd name="T3" fmla="*/ 29 h 141"/>
                  <a:gd name="T4" fmla="*/ 108 w 132"/>
                  <a:gd name="T5" fmla="*/ 28 h 141"/>
                  <a:gd name="T6" fmla="*/ 24 w 132"/>
                  <a:gd name="T7" fmla="*/ 19 h 141"/>
                  <a:gd name="T8" fmla="*/ 28 w 132"/>
                  <a:gd name="T9" fmla="*/ 112 h 141"/>
                  <a:gd name="T10" fmla="*/ 30 w 132"/>
                  <a:gd name="T11" fmla="*/ 113 h 141"/>
                  <a:gd name="T12" fmla="*/ 113 w 132"/>
                  <a:gd name="T13" fmla="*/ 122 h 141"/>
                  <a:gd name="T14" fmla="*/ 125 w 132"/>
                  <a:gd name="T15" fmla="*/ 107 h 141"/>
                  <a:gd name="T16" fmla="*/ 125 w 132"/>
                  <a:gd name="T17" fmla="*/ 5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141">
                    <a:moveTo>
                      <a:pt x="125" y="56"/>
                    </a:moveTo>
                    <a:cubicBezTo>
                      <a:pt x="121" y="47"/>
                      <a:pt x="116" y="38"/>
                      <a:pt x="109" y="29"/>
                    </a:cubicBezTo>
                    <a:cubicBezTo>
                      <a:pt x="108" y="29"/>
                      <a:pt x="108" y="28"/>
                      <a:pt x="108" y="28"/>
                    </a:cubicBezTo>
                    <a:cubicBezTo>
                      <a:pt x="81" y="4"/>
                      <a:pt x="46" y="0"/>
                      <a:pt x="24" y="19"/>
                    </a:cubicBezTo>
                    <a:cubicBezTo>
                      <a:pt x="0" y="40"/>
                      <a:pt x="2" y="81"/>
                      <a:pt x="28" y="112"/>
                    </a:cubicBezTo>
                    <a:cubicBezTo>
                      <a:pt x="29" y="112"/>
                      <a:pt x="29" y="112"/>
                      <a:pt x="30" y="113"/>
                    </a:cubicBezTo>
                    <a:cubicBezTo>
                      <a:pt x="56" y="137"/>
                      <a:pt x="91" y="141"/>
                      <a:pt x="113" y="122"/>
                    </a:cubicBezTo>
                    <a:cubicBezTo>
                      <a:pt x="118" y="118"/>
                      <a:pt x="122" y="112"/>
                      <a:pt x="125" y="107"/>
                    </a:cubicBezTo>
                    <a:cubicBezTo>
                      <a:pt x="132" y="92"/>
                      <a:pt x="132" y="74"/>
                      <a:pt x="125" y="5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182" name="组合 181"/>
            <p:cNvGrpSpPr/>
            <p:nvPr/>
          </p:nvGrpSpPr>
          <p:grpSpPr>
            <a:xfrm>
              <a:off x="9728642" y="3575798"/>
              <a:ext cx="848501" cy="1206842"/>
              <a:chOff x="9728642" y="3575798"/>
              <a:chExt cx="848501" cy="1206842"/>
            </a:xfrm>
            <a:grpFill/>
          </p:grpSpPr>
          <p:sp>
            <p:nvSpPr>
              <p:cNvPr id="183" name="Freeform 25"/>
              <p:cNvSpPr>
                <a:spLocks noEditPoints="1"/>
              </p:cNvSpPr>
              <p:nvPr/>
            </p:nvSpPr>
            <p:spPr bwMode="auto">
              <a:xfrm>
                <a:off x="9728642" y="3575798"/>
                <a:ext cx="848501" cy="1206842"/>
              </a:xfrm>
              <a:custGeom>
                <a:avLst/>
                <a:gdLst>
                  <a:gd name="T0" fmla="*/ 413 w 493"/>
                  <a:gd name="T1" fmla="*/ 249 h 702"/>
                  <a:gd name="T2" fmla="*/ 413 w 493"/>
                  <a:gd name="T3" fmla="*/ 253 h 702"/>
                  <a:gd name="T4" fmla="*/ 413 w 493"/>
                  <a:gd name="T5" fmla="*/ 249 h 702"/>
                  <a:gd name="T6" fmla="*/ 413 w 493"/>
                  <a:gd name="T7" fmla="*/ 530 h 702"/>
                  <a:gd name="T8" fmla="*/ 435 w 493"/>
                  <a:gd name="T9" fmla="*/ 557 h 702"/>
                  <a:gd name="T10" fmla="*/ 413 w 493"/>
                  <a:gd name="T11" fmla="*/ 687 h 702"/>
                  <a:gd name="T12" fmla="*/ 413 w 493"/>
                  <a:gd name="T13" fmla="*/ 530 h 702"/>
                  <a:gd name="T14" fmla="*/ 413 w 493"/>
                  <a:gd name="T15" fmla="*/ 165 h 702"/>
                  <a:gd name="T16" fmla="*/ 413 w 493"/>
                  <a:gd name="T17" fmla="*/ 29 h 702"/>
                  <a:gd name="T18" fmla="*/ 456 w 493"/>
                  <a:gd name="T19" fmla="*/ 30 h 702"/>
                  <a:gd name="T20" fmla="*/ 475 w 493"/>
                  <a:gd name="T21" fmla="*/ 120 h 702"/>
                  <a:gd name="T22" fmla="*/ 413 w 493"/>
                  <a:gd name="T23" fmla="*/ 165 h 702"/>
                  <a:gd name="T24" fmla="*/ 206 w 493"/>
                  <a:gd name="T25" fmla="*/ 146 h 702"/>
                  <a:gd name="T26" fmla="*/ 398 w 493"/>
                  <a:gd name="T27" fmla="*/ 203 h 702"/>
                  <a:gd name="T28" fmla="*/ 413 w 493"/>
                  <a:gd name="T29" fmla="*/ 249 h 702"/>
                  <a:gd name="T30" fmla="*/ 413 w 493"/>
                  <a:gd name="T31" fmla="*/ 253 h 702"/>
                  <a:gd name="T32" fmla="*/ 356 w 493"/>
                  <a:gd name="T33" fmla="*/ 388 h 702"/>
                  <a:gd name="T34" fmla="*/ 413 w 493"/>
                  <a:gd name="T35" fmla="*/ 530 h 702"/>
                  <a:gd name="T36" fmla="*/ 413 w 493"/>
                  <a:gd name="T37" fmla="*/ 687 h 702"/>
                  <a:gd name="T38" fmla="*/ 269 w 493"/>
                  <a:gd name="T39" fmla="*/ 661 h 702"/>
                  <a:gd name="T40" fmla="*/ 103 w 493"/>
                  <a:gd name="T41" fmla="*/ 443 h 702"/>
                  <a:gd name="T42" fmla="*/ 103 w 493"/>
                  <a:gd name="T43" fmla="*/ 223 h 702"/>
                  <a:gd name="T44" fmla="*/ 206 w 493"/>
                  <a:gd name="T45" fmla="*/ 146 h 702"/>
                  <a:gd name="T46" fmla="*/ 413 w 493"/>
                  <a:gd name="T47" fmla="*/ 29 h 702"/>
                  <a:gd name="T48" fmla="*/ 372 w 493"/>
                  <a:gd name="T49" fmla="*/ 70 h 702"/>
                  <a:gd name="T50" fmla="*/ 392 w 493"/>
                  <a:gd name="T51" fmla="*/ 161 h 702"/>
                  <a:gd name="T52" fmla="*/ 413 w 493"/>
                  <a:gd name="T53" fmla="*/ 165 h 702"/>
                  <a:gd name="T54" fmla="*/ 413 w 493"/>
                  <a:gd name="T55" fmla="*/ 29 h 702"/>
                  <a:gd name="T56" fmla="*/ 103 w 493"/>
                  <a:gd name="T57" fmla="*/ 171 h 702"/>
                  <a:gd name="T58" fmla="*/ 116 w 493"/>
                  <a:gd name="T59" fmla="*/ 166 h 702"/>
                  <a:gd name="T60" fmla="*/ 119 w 493"/>
                  <a:gd name="T61" fmla="*/ 114 h 702"/>
                  <a:gd name="T62" fmla="*/ 103 w 493"/>
                  <a:gd name="T63" fmla="*/ 100 h 702"/>
                  <a:gd name="T64" fmla="*/ 103 w 493"/>
                  <a:gd name="T65" fmla="*/ 171 h 702"/>
                  <a:gd name="T66" fmla="*/ 154 w 493"/>
                  <a:gd name="T67" fmla="*/ 38 h 702"/>
                  <a:gd name="T68" fmla="*/ 137 w 493"/>
                  <a:gd name="T69" fmla="*/ 95 h 702"/>
                  <a:gd name="T70" fmla="*/ 189 w 493"/>
                  <a:gd name="T71" fmla="*/ 124 h 702"/>
                  <a:gd name="T72" fmla="*/ 205 w 493"/>
                  <a:gd name="T73" fmla="*/ 67 h 702"/>
                  <a:gd name="T74" fmla="*/ 154 w 493"/>
                  <a:gd name="T75" fmla="*/ 38 h 702"/>
                  <a:gd name="T76" fmla="*/ 292 w 493"/>
                  <a:gd name="T77" fmla="*/ 0 h 702"/>
                  <a:gd name="T78" fmla="*/ 246 w 493"/>
                  <a:gd name="T79" fmla="*/ 56 h 702"/>
                  <a:gd name="T80" fmla="*/ 291 w 493"/>
                  <a:gd name="T81" fmla="*/ 114 h 702"/>
                  <a:gd name="T82" fmla="*/ 336 w 493"/>
                  <a:gd name="T83" fmla="*/ 57 h 702"/>
                  <a:gd name="T84" fmla="*/ 292 w 493"/>
                  <a:gd name="T85" fmla="*/ 0 h 702"/>
                  <a:gd name="T86" fmla="*/ 103 w 493"/>
                  <a:gd name="T87" fmla="*/ 443 h 702"/>
                  <a:gd name="T88" fmla="*/ 103 w 493"/>
                  <a:gd name="T89" fmla="*/ 223 h 702"/>
                  <a:gd name="T90" fmla="*/ 103 w 493"/>
                  <a:gd name="T91" fmla="*/ 443 h 702"/>
                  <a:gd name="T92" fmla="*/ 103 w 493"/>
                  <a:gd name="T93" fmla="*/ 100 h 702"/>
                  <a:gd name="T94" fmla="*/ 103 w 493"/>
                  <a:gd name="T95" fmla="*/ 171 h 702"/>
                  <a:gd name="T96" fmla="*/ 66 w 493"/>
                  <a:gd name="T97" fmla="*/ 152 h 702"/>
                  <a:gd name="T98" fmla="*/ 68 w 493"/>
                  <a:gd name="T99" fmla="*/ 100 h 702"/>
                  <a:gd name="T100" fmla="*/ 103 w 493"/>
                  <a:gd name="T101" fmla="*/ 100 h 702"/>
                  <a:gd name="T102" fmla="*/ 11 w 493"/>
                  <a:gd name="T103" fmla="*/ 182 h 702"/>
                  <a:gd name="T104" fmla="*/ 20 w 493"/>
                  <a:gd name="T105" fmla="*/ 230 h 702"/>
                  <a:gd name="T106" fmla="*/ 68 w 493"/>
                  <a:gd name="T107" fmla="*/ 233 h 702"/>
                  <a:gd name="T108" fmla="*/ 60 w 493"/>
                  <a:gd name="T109" fmla="*/ 185 h 702"/>
                  <a:gd name="T110" fmla="*/ 11 w 493"/>
                  <a:gd name="T111" fmla="*/ 18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3" h="702">
                    <a:moveTo>
                      <a:pt x="413" y="249"/>
                    </a:moveTo>
                    <a:cubicBezTo>
                      <a:pt x="413" y="251"/>
                      <a:pt x="413" y="252"/>
                      <a:pt x="413" y="253"/>
                    </a:cubicBezTo>
                    <a:cubicBezTo>
                      <a:pt x="413" y="249"/>
                      <a:pt x="413" y="249"/>
                      <a:pt x="413" y="249"/>
                    </a:cubicBezTo>
                    <a:close/>
                    <a:moveTo>
                      <a:pt x="413" y="530"/>
                    </a:moveTo>
                    <a:cubicBezTo>
                      <a:pt x="420" y="540"/>
                      <a:pt x="428" y="549"/>
                      <a:pt x="435" y="557"/>
                    </a:cubicBezTo>
                    <a:cubicBezTo>
                      <a:pt x="485" y="617"/>
                      <a:pt x="462" y="668"/>
                      <a:pt x="413" y="687"/>
                    </a:cubicBezTo>
                    <a:cubicBezTo>
                      <a:pt x="413" y="530"/>
                      <a:pt x="413" y="530"/>
                      <a:pt x="413" y="530"/>
                    </a:cubicBezTo>
                    <a:close/>
                    <a:moveTo>
                      <a:pt x="413" y="165"/>
                    </a:moveTo>
                    <a:cubicBezTo>
                      <a:pt x="413" y="29"/>
                      <a:pt x="413" y="29"/>
                      <a:pt x="413" y="29"/>
                    </a:cubicBezTo>
                    <a:cubicBezTo>
                      <a:pt x="427" y="24"/>
                      <a:pt x="442" y="23"/>
                      <a:pt x="456" y="30"/>
                    </a:cubicBezTo>
                    <a:cubicBezTo>
                      <a:pt x="484" y="44"/>
                      <a:pt x="493" y="84"/>
                      <a:pt x="475" y="120"/>
                    </a:cubicBezTo>
                    <a:cubicBezTo>
                      <a:pt x="462" y="148"/>
                      <a:pt x="437" y="165"/>
                      <a:pt x="413" y="165"/>
                    </a:cubicBezTo>
                    <a:close/>
                    <a:moveTo>
                      <a:pt x="206" y="146"/>
                    </a:moveTo>
                    <a:cubicBezTo>
                      <a:pt x="273" y="124"/>
                      <a:pt x="361" y="145"/>
                      <a:pt x="398" y="203"/>
                    </a:cubicBezTo>
                    <a:cubicBezTo>
                      <a:pt x="408" y="219"/>
                      <a:pt x="412" y="235"/>
                      <a:pt x="413" y="249"/>
                    </a:cubicBezTo>
                    <a:cubicBezTo>
                      <a:pt x="413" y="253"/>
                      <a:pt x="413" y="253"/>
                      <a:pt x="413" y="253"/>
                    </a:cubicBezTo>
                    <a:cubicBezTo>
                      <a:pt x="412" y="300"/>
                      <a:pt x="370" y="340"/>
                      <a:pt x="356" y="388"/>
                    </a:cubicBezTo>
                    <a:cubicBezTo>
                      <a:pt x="342" y="438"/>
                      <a:pt x="377" y="486"/>
                      <a:pt x="413" y="530"/>
                    </a:cubicBezTo>
                    <a:cubicBezTo>
                      <a:pt x="413" y="687"/>
                      <a:pt x="413" y="687"/>
                      <a:pt x="413" y="687"/>
                    </a:cubicBezTo>
                    <a:cubicBezTo>
                      <a:pt x="374" y="702"/>
                      <a:pt x="319" y="697"/>
                      <a:pt x="269" y="661"/>
                    </a:cubicBezTo>
                    <a:cubicBezTo>
                      <a:pt x="198" y="610"/>
                      <a:pt x="136" y="528"/>
                      <a:pt x="103" y="443"/>
                    </a:cubicBezTo>
                    <a:cubicBezTo>
                      <a:pt x="103" y="223"/>
                      <a:pt x="103" y="223"/>
                      <a:pt x="103" y="223"/>
                    </a:cubicBezTo>
                    <a:cubicBezTo>
                      <a:pt x="123" y="190"/>
                      <a:pt x="156" y="163"/>
                      <a:pt x="206" y="146"/>
                    </a:cubicBezTo>
                    <a:close/>
                    <a:moveTo>
                      <a:pt x="413" y="29"/>
                    </a:moveTo>
                    <a:cubicBezTo>
                      <a:pt x="396" y="36"/>
                      <a:pt x="381" y="50"/>
                      <a:pt x="372" y="70"/>
                    </a:cubicBezTo>
                    <a:cubicBezTo>
                      <a:pt x="354" y="106"/>
                      <a:pt x="363" y="147"/>
                      <a:pt x="392" y="161"/>
                    </a:cubicBezTo>
                    <a:cubicBezTo>
                      <a:pt x="398" y="164"/>
                      <a:pt x="405" y="165"/>
                      <a:pt x="413" y="165"/>
                    </a:cubicBezTo>
                    <a:cubicBezTo>
                      <a:pt x="413" y="29"/>
                      <a:pt x="413" y="29"/>
                      <a:pt x="413" y="29"/>
                    </a:cubicBezTo>
                    <a:close/>
                    <a:moveTo>
                      <a:pt x="103" y="171"/>
                    </a:moveTo>
                    <a:cubicBezTo>
                      <a:pt x="108" y="171"/>
                      <a:pt x="112" y="169"/>
                      <a:pt x="116" y="166"/>
                    </a:cubicBezTo>
                    <a:cubicBezTo>
                      <a:pt x="131" y="156"/>
                      <a:pt x="132" y="133"/>
                      <a:pt x="119" y="114"/>
                    </a:cubicBezTo>
                    <a:cubicBezTo>
                      <a:pt x="114" y="108"/>
                      <a:pt x="109" y="103"/>
                      <a:pt x="103" y="100"/>
                    </a:cubicBezTo>
                    <a:cubicBezTo>
                      <a:pt x="103" y="171"/>
                      <a:pt x="103" y="171"/>
                      <a:pt x="103" y="171"/>
                    </a:cubicBezTo>
                    <a:close/>
                    <a:moveTo>
                      <a:pt x="154" y="38"/>
                    </a:moveTo>
                    <a:cubicBezTo>
                      <a:pt x="135" y="46"/>
                      <a:pt x="128" y="71"/>
                      <a:pt x="137" y="95"/>
                    </a:cubicBezTo>
                    <a:cubicBezTo>
                      <a:pt x="147" y="119"/>
                      <a:pt x="170" y="132"/>
                      <a:pt x="189" y="124"/>
                    </a:cubicBezTo>
                    <a:cubicBezTo>
                      <a:pt x="208" y="116"/>
                      <a:pt x="215" y="91"/>
                      <a:pt x="205" y="67"/>
                    </a:cubicBezTo>
                    <a:cubicBezTo>
                      <a:pt x="196" y="43"/>
                      <a:pt x="173" y="30"/>
                      <a:pt x="154" y="38"/>
                    </a:cubicBezTo>
                    <a:close/>
                    <a:moveTo>
                      <a:pt x="292" y="0"/>
                    </a:moveTo>
                    <a:cubicBezTo>
                      <a:pt x="267" y="0"/>
                      <a:pt x="247" y="25"/>
                      <a:pt x="246" y="56"/>
                    </a:cubicBezTo>
                    <a:cubicBezTo>
                      <a:pt x="246" y="88"/>
                      <a:pt x="266" y="113"/>
                      <a:pt x="291" y="114"/>
                    </a:cubicBezTo>
                    <a:cubicBezTo>
                      <a:pt x="316" y="114"/>
                      <a:pt x="336" y="88"/>
                      <a:pt x="336" y="57"/>
                    </a:cubicBezTo>
                    <a:cubicBezTo>
                      <a:pt x="337" y="26"/>
                      <a:pt x="317" y="0"/>
                      <a:pt x="292" y="0"/>
                    </a:cubicBezTo>
                    <a:close/>
                    <a:moveTo>
                      <a:pt x="103" y="443"/>
                    </a:moveTo>
                    <a:cubicBezTo>
                      <a:pt x="72" y="364"/>
                      <a:pt x="66" y="283"/>
                      <a:pt x="103" y="223"/>
                    </a:cubicBezTo>
                    <a:cubicBezTo>
                      <a:pt x="103" y="443"/>
                      <a:pt x="103" y="443"/>
                      <a:pt x="103" y="443"/>
                    </a:cubicBezTo>
                    <a:close/>
                    <a:moveTo>
                      <a:pt x="103" y="100"/>
                    </a:moveTo>
                    <a:cubicBezTo>
                      <a:pt x="103" y="171"/>
                      <a:pt x="103" y="171"/>
                      <a:pt x="103" y="171"/>
                    </a:cubicBezTo>
                    <a:cubicBezTo>
                      <a:pt x="90" y="172"/>
                      <a:pt x="76" y="165"/>
                      <a:pt x="66" y="152"/>
                    </a:cubicBezTo>
                    <a:cubicBezTo>
                      <a:pt x="53" y="134"/>
                      <a:pt x="54" y="110"/>
                      <a:pt x="68" y="100"/>
                    </a:cubicBezTo>
                    <a:cubicBezTo>
                      <a:pt x="78" y="93"/>
                      <a:pt x="91" y="93"/>
                      <a:pt x="103" y="100"/>
                    </a:cubicBezTo>
                    <a:close/>
                    <a:moveTo>
                      <a:pt x="11" y="182"/>
                    </a:moveTo>
                    <a:cubicBezTo>
                      <a:pt x="0" y="195"/>
                      <a:pt x="4" y="216"/>
                      <a:pt x="20" y="230"/>
                    </a:cubicBezTo>
                    <a:cubicBezTo>
                      <a:pt x="35" y="244"/>
                      <a:pt x="57" y="246"/>
                      <a:pt x="68" y="233"/>
                    </a:cubicBezTo>
                    <a:cubicBezTo>
                      <a:pt x="79" y="221"/>
                      <a:pt x="76" y="199"/>
                      <a:pt x="60" y="185"/>
                    </a:cubicBezTo>
                    <a:cubicBezTo>
                      <a:pt x="44" y="171"/>
                      <a:pt x="22" y="170"/>
                      <a:pt x="11" y="1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4" name="Freeform 32"/>
              <p:cNvSpPr>
                <a:spLocks/>
              </p:cNvSpPr>
              <p:nvPr/>
            </p:nvSpPr>
            <p:spPr bwMode="auto">
              <a:xfrm>
                <a:off x="10161129" y="3575798"/>
                <a:ext cx="148282" cy="181232"/>
              </a:xfrm>
              <a:custGeom>
                <a:avLst/>
                <a:gdLst>
                  <a:gd name="T0" fmla="*/ 45 w 86"/>
                  <a:gd name="T1" fmla="*/ 106 h 106"/>
                  <a:gd name="T2" fmla="*/ 79 w 86"/>
                  <a:gd name="T3" fmla="*/ 86 h 106"/>
                  <a:gd name="T4" fmla="*/ 85 w 86"/>
                  <a:gd name="T5" fmla="*/ 57 h 106"/>
                  <a:gd name="T6" fmla="*/ 41 w 86"/>
                  <a:gd name="T7" fmla="*/ 0 h 106"/>
                  <a:gd name="T8" fmla="*/ 6 w 86"/>
                  <a:gd name="T9" fmla="*/ 19 h 106"/>
                  <a:gd name="T10" fmla="*/ 0 w 86"/>
                  <a:gd name="T11" fmla="*/ 48 h 106"/>
                  <a:gd name="T12" fmla="*/ 45 w 86"/>
                  <a:gd name="T13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06">
                    <a:moveTo>
                      <a:pt x="45" y="106"/>
                    </a:moveTo>
                    <a:cubicBezTo>
                      <a:pt x="58" y="106"/>
                      <a:pt x="71" y="98"/>
                      <a:pt x="79" y="86"/>
                    </a:cubicBezTo>
                    <a:cubicBezTo>
                      <a:pt x="83" y="78"/>
                      <a:pt x="85" y="68"/>
                      <a:pt x="85" y="57"/>
                    </a:cubicBezTo>
                    <a:cubicBezTo>
                      <a:pt x="86" y="26"/>
                      <a:pt x="66" y="0"/>
                      <a:pt x="41" y="0"/>
                    </a:cubicBezTo>
                    <a:cubicBezTo>
                      <a:pt x="27" y="0"/>
                      <a:pt x="15" y="7"/>
                      <a:pt x="6" y="19"/>
                    </a:cubicBezTo>
                    <a:cubicBezTo>
                      <a:pt x="2" y="28"/>
                      <a:pt x="0" y="38"/>
                      <a:pt x="0" y="48"/>
                    </a:cubicBezTo>
                    <a:cubicBezTo>
                      <a:pt x="0" y="80"/>
                      <a:pt x="20" y="106"/>
                      <a:pt x="45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5" name="Freeform 33"/>
              <p:cNvSpPr>
                <a:spLocks/>
              </p:cNvSpPr>
              <p:nvPr/>
            </p:nvSpPr>
            <p:spPr bwMode="auto">
              <a:xfrm>
                <a:off x="10346483" y="3616987"/>
                <a:ext cx="230660" cy="230659"/>
              </a:xfrm>
              <a:custGeom>
                <a:avLst/>
                <a:gdLst>
                  <a:gd name="T0" fmla="*/ 97 w 134"/>
                  <a:gd name="T1" fmla="*/ 7 h 135"/>
                  <a:gd name="T2" fmla="*/ 56 w 134"/>
                  <a:gd name="T3" fmla="*/ 6 h 135"/>
                  <a:gd name="T4" fmla="*/ 18 w 134"/>
                  <a:gd name="T5" fmla="*/ 37 h 135"/>
                  <a:gd name="T6" fmla="*/ 17 w 134"/>
                  <a:gd name="T7" fmla="*/ 39 h 135"/>
                  <a:gd name="T8" fmla="*/ 37 w 134"/>
                  <a:gd name="T9" fmla="*/ 130 h 135"/>
                  <a:gd name="T10" fmla="*/ 56 w 134"/>
                  <a:gd name="T11" fmla="*/ 134 h 135"/>
                  <a:gd name="T12" fmla="*/ 116 w 134"/>
                  <a:gd name="T13" fmla="*/ 99 h 135"/>
                  <a:gd name="T14" fmla="*/ 116 w 134"/>
                  <a:gd name="T15" fmla="*/ 97 h 135"/>
                  <a:gd name="T16" fmla="*/ 97 w 134"/>
                  <a:gd name="T17" fmla="*/ 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" h="135">
                    <a:moveTo>
                      <a:pt x="97" y="7"/>
                    </a:moveTo>
                    <a:cubicBezTo>
                      <a:pt x="84" y="0"/>
                      <a:pt x="70" y="0"/>
                      <a:pt x="56" y="6"/>
                    </a:cubicBezTo>
                    <a:cubicBezTo>
                      <a:pt x="42" y="11"/>
                      <a:pt x="28" y="22"/>
                      <a:pt x="18" y="37"/>
                    </a:cubicBezTo>
                    <a:cubicBezTo>
                      <a:pt x="18" y="38"/>
                      <a:pt x="18" y="38"/>
                      <a:pt x="17" y="39"/>
                    </a:cubicBezTo>
                    <a:cubicBezTo>
                      <a:pt x="0" y="75"/>
                      <a:pt x="8" y="116"/>
                      <a:pt x="37" y="130"/>
                    </a:cubicBezTo>
                    <a:cubicBezTo>
                      <a:pt x="43" y="133"/>
                      <a:pt x="50" y="134"/>
                      <a:pt x="56" y="134"/>
                    </a:cubicBezTo>
                    <a:cubicBezTo>
                      <a:pt x="78" y="135"/>
                      <a:pt x="101" y="122"/>
                      <a:pt x="116" y="99"/>
                    </a:cubicBezTo>
                    <a:cubicBezTo>
                      <a:pt x="116" y="99"/>
                      <a:pt x="116" y="98"/>
                      <a:pt x="116" y="97"/>
                    </a:cubicBezTo>
                    <a:cubicBezTo>
                      <a:pt x="134" y="61"/>
                      <a:pt x="125" y="21"/>
                      <a:pt x="9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6" name="Freeform 34"/>
              <p:cNvSpPr>
                <a:spLocks/>
              </p:cNvSpPr>
              <p:nvPr/>
            </p:nvSpPr>
            <p:spPr bwMode="auto">
              <a:xfrm>
                <a:off x="9852210" y="3789981"/>
                <a:ext cx="683744" cy="980300"/>
              </a:xfrm>
              <a:custGeom>
                <a:avLst/>
                <a:gdLst>
                  <a:gd name="T0" fmla="*/ 343 w 397"/>
                  <a:gd name="T1" fmla="*/ 409 h 570"/>
                  <a:gd name="T2" fmla="*/ 284 w 397"/>
                  <a:gd name="T3" fmla="*/ 264 h 570"/>
                  <a:gd name="T4" fmla="*/ 326 w 397"/>
                  <a:gd name="T5" fmla="*/ 79 h 570"/>
                  <a:gd name="T6" fmla="*/ 134 w 397"/>
                  <a:gd name="T7" fmla="*/ 22 h 570"/>
                  <a:gd name="T8" fmla="*/ 33 w 397"/>
                  <a:gd name="T9" fmla="*/ 96 h 570"/>
                  <a:gd name="T10" fmla="*/ 31 w 397"/>
                  <a:gd name="T11" fmla="*/ 98 h 570"/>
                  <a:gd name="T12" fmla="*/ 33 w 397"/>
                  <a:gd name="T13" fmla="*/ 305 h 570"/>
                  <a:gd name="T14" fmla="*/ 201 w 397"/>
                  <a:gd name="T15" fmla="*/ 529 h 570"/>
                  <a:gd name="T16" fmla="*/ 343 w 397"/>
                  <a:gd name="T17" fmla="*/ 556 h 570"/>
                  <a:gd name="T18" fmla="*/ 385 w 397"/>
                  <a:gd name="T19" fmla="*/ 526 h 570"/>
                  <a:gd name="T20" fmla="*/ 363 w 397"/>
                  <a:gd name="T21" fmla="*/ 433 h 570"/>
                  <a:gd name="T22" fmla="*/ 343 w 397"/>
                  <a:gd name="T23" fmla="*/ 409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570">
                    <a:moveTo>
                      <a:pt x="343" y="409"/>
                    </a:moveTo>
                    <a:cubicBezTo>
                      <a:pt x="306" y="364"/>
                      <a:pt x="270" y="315"/>
                      <a:pt x="284" y="264"/>
                    </a:cubicBezTo>
                    <a:cubicBezTo>
                      <a:pt x="302" y="200"/>
                      <a:pt x="371" y="150"/>
                      <a:pt x="326" y="79"/>
                    </a:cubicBezTo>
                    <a:cubicBezTo>
                      <a:pt x="289" y="21"/>
                      <a:pt x="201" y="0"/>
                      <a:pt x="134" y="22"/>
                    </a:cubicBezTo>
                    <a:cubicBezTo>
                      <a:pt x="86" y="38"/>
                      <a:pt x="54" y="64"/>
                      <a:pt x="33" y="96"/>
                    </a:cubicBezTo>
                    <a:cubicBezTo>
                      <a:pt x="33" y="97"/>
                      <a:pt x="32" y="97"/>
                      <a:pt x="31" y="98"/>
                    </a:cubicBezTo>
                    <a:cubicBezTo>
                      <a:pt x="0" y="156"/>
                      <a:pt x="5" y="231"/>
                      <a:pt x="33" y="305"/>
                    </a:cubicBezTo>
                    <a:cubicBezTo>
                      <a:pt x="66" y="392"/>
                      <a:pt x="129" y="477"/>
                      <a:pt x="201" y="529"/>
                    </a:cubicBezTo>
                    <a:cubicBezTo>
                      <a:pt x="251" y="564"/>
                      <a:pt x="305" y="570"/>
                      <a:pt x="343" y="556"/>
                    </a:cubicBezTo>
                    <a:cubicBezTo>
                      <a:pt x="361" y="550"/>
                      <a:pt x="376" y="539"/>
                      <a:pt x="385" y="526"/>
                    </a:cubicBezTo>
                    <a:cubicBezTo>
                      <a:pt x="397" y="501"/>
                      <a:pt x="392" y="469"/>
                      <a:pt x="363" y="433"/>
                    </a:cubicBezTo>
                    <a:cubicBezTo>
                      <a:pt x="357" y="425"/>
                      <a:pt x="350" y="417"/>
                      <a:pt x="343" y="40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7" name="Freeform 35"/>
              <p:cNvSpPr>
                <a:spLocks/>
              </p:cNvSpPr>
              <p:nvPr/>
            </p:nvSpPr>
            <p:spPr bwMode="auto">
              <a:xfrm>
                <a:off x="9963420" y="3629345"/>
                <a:ext cx="127686" cy="160639"/>
              </a:xfrm>
              <a:custGeom>
                <a:avLst/>
                <a:gdLst>
                  <a:gd name="T0" fmla="*/ 58 w 75"/>
                  <a:gd name="T1" fmla="*/ 86 h 94"/>
                  <a:gd name="T2" fmla="*/ 70 w 75"/>
                  <a:gd name="T3" fmla="*/ 76 h 94"/>
                  <a:gd name="T4" fmla="*/ 69 w 75"/>
                  <a:gd name="T5" fmla="*/ 37 h 94"/>
                  <a:gd name="T6" fmla="*/ 18 w 75"/>
                  <a:gd name="T7" fmla="*/ 8 h 94"/>
                  <a:gd name="T8" fmla="*/ 5 w 75"/>
                  <a:gd name="T9" fmla="*/ 18 h 94"/>
                  <a:gd name="T10" fmla="*/ 6 w 75"/>
                  <a:gd name="T11" fmla="*/ 57 h 94"/>
                  <a:gd name="T12" fmla="*/ 58 w 75"/>
                  <a:gd name="T13" fmla="*/ 8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94">
                    <a:moveTo>
                      <a:pt x="58" y="86"/>
                    </a:moveTo>
                    <a:cubicBezTo>
                      <a:pt x="63" y="84"/>
                      <a:pt x="67" y="80"/>
                      <a:pt x="70" y="76"/>
                    </a:cubicBezTo>
                    <a:cubicBezTo>
                      <a:pt x="75" y="65"/>
                      <a:pt x="75" y="51"/>
                      <a:pt x="69" y="37"/>
                    </a:cubicBezTo>
                    <a:cubicBezTo>
                      <a:pt x="60" y="13"/>
                      <a:pt x="37" y="0"/>
                      <a:pt x="18" y="8"/>
                    </a:cubicBezTo>
                    <a:cubicBezTo>
                      <a:pt x="13" y="10"/>
                      <a:pt x="8" y="13"/>
                      <a:pt x="5" y="18"/>
                    </a:cubicBezTo>
                    <a:cubicBezTo>
                      <a:pt x="0" y="29"/>
                      <a:pt x="0" y="43"/>
                      <a:pt x="6" y="57"/>
                    </a:cubicBezTo>
                    <a:cubicBezTo>
                      <a:pt x="16" y="81"/>
                      <a:pt x="39" y="94"/>
                      <a:pt x="58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8" name="Freeform 36"/>
              <p:cNvSpPr>
                <a:spLocks/>
              </p:cNvSpPr>
              <p:nvPr/>
            </p:nvSpPr>
            <p:spPr bwMode="auto">
              <a:xfrm>
                <a:off x="9740998" y="3868242"/>
                <a:ext cx="119448" cy="115329"/>
              </a:xfrm>
              <a:custGeom>
                <a:avLst/>
                <a:gdLst>
                  <a:gd name="T0" fmla="*/ 4 w 70"/>
                  <a:gd name="T1" fmla="*/ 12 h 68"/>
                  <a:gd name="T2" fmla="*/ 4 w 70"/>
                  <a:gd name="T3" fmla="*/ 13 h 68"/>
                  <a:gd name="T4" fmla="*/ 17 w 70"/>
                  <a:gd name="T5" fmla="*/ 52 h 68"/>
                  <a:gd name="T6" fmla="*/ 66 w 70"/>
                  <a:gd name="T7" fmla="*/ 55 h 68"/>
                  <a:gd name="T8" fmla="*/ 66 w 70"/>
                  <a:gd name="T9" fmla="*/ 55 h 68"/>
                  <a:gd name="T10" fmla="*/ 53 w 70"/>
                  <a:gd name="T11" fmla="*/ 15 h 68"/>
                  <a:gd name="T12" fmla="*/ 4 w 70"/>
                  <a:gd name="T1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68">
                    <a:moveTo>
                      <a:pt x="4" y="12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25"/>
                      <a:pt x="4" y="41"/>
                      <a:pt x="17" y="52"/>
                    </a:cubicBezTo>
                    <a:cubicBezTo>
                      <a:pt x="33" y="66"/>
                      <a:pt x="55" y="68"/>
                      <a:pt x="66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0" y="43"/>
                      <a:pt x="66" y="26"/>
                      <a:pt x="53" y="15"/>
                    </a:cubicBezTo>
                    <a:cubicBezTo>
                      <a:pt x="37" y="1"/>
                      <a:pt x="15" y="0"/>
                      <a:pt x="4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9" name="Freeform 37"/>
              <p:cNvSpPr>
                <a:spLocks/>
              </p:cNvSpPr>
              <p:nvPr/>
            </p:nvSpPr>
            <p:spPr bwMode="auto">
              <a:xfrm>
                <a:off x="9827497" y="3736437"/>
                <a:ext cx="123568" cy="123567"/>
              </a:xfrm>
              <a:custGeom>
                <a:avLst/>
                <a:gdLst>
                  <a:gd name="T0" fmla="*/ 46 w 71"/>
                  <a:gd name="T1" fmla="*/ 72 h 72"/>
                  <a:gd name="T2" fmla="*/ 62 w 71"/>
                  <a:gd name="T3" fmla="*/ 67 h 72"/>
                  <a:gd name="T4" fmla="*/ 67 w 71"/>
                  <a:gd name="T5" fmla="*/ 62 h 72"/>
                  <a:gd name="T6" fmla="*/ 60 w 71"/>
                  <a:gd name="T7" fmla="*/ 22 h 72"/>
                  <a:gd name="T8" fmla="*/ 46 w 71"/>
                  <a:gd name="T9" fmla="*/ 9 h 72"/>
                  <a:gd name="T10" fmla="*/ 9 w 71"/>
                  <a:gd name="T11" fmla="*/ 8 h 72"/>
                  <a:gd name="T12" fmla="*/ 4 w 71"/>
                  <a:gd name="T13" fmla="*/ 12 h 72"/>
                  <a:gd name="T14" fmla="*/ 12 w 71"/>
                  <a:gd name="T15" fmla="*/ 52 h 72"/>
                  <a:gd name="T16" fmla="*/ 46 w 71"/>
                  <a:gd name="T1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72">
                    <a:moveTo>
                      <a:pt x="46" y="72"/>
                    </a:moveTo>
                    <a:cubicBezTo>
                      <a:pt x="52" y="72"/>
                      <a:pt x="57" y="70"/>
                      <a:pt x="62" y="67"/>
                    </a:cubicBezTo>
                    <a:cubicBezTo>
                      <a:pt x="64" y="65"/>
                      <a:pt x="65" y="64"/>
                      <a:pt x="67" y="62"/>
                    </a:cubicBezTo>
                    <a:cubicBezTo>
                      <a:pt x="71" y="50"/>
                      <a:pt x="69" y="35"/>
                      <a:pt x="60" y="22"/>
                    </a:cubicBezTo>
                    <a:cubicBezTo>
                      <a:pt x="56" y="17"/>
                      <a:pt x="51" y="12"/>
                      <a:pt x="46" y="9"/>
                    </a:cubicBezTo>
                    <a:cubicBezTo>
                      <a:pt x="34" y="1"/>
                      <a:pt x="20" y="0"/>
                      <a:pt x="9" y="8"/>
                    </a:cubicBezTo>
                    <a:cubicBezTo>
                      <a:pt x="8" y="9"/>
                      <a:pt x="6" y="11"/>
                      <a:pt x="4" y="12"/>
                    </a:cubicBezTo>
                    <a:cubicBezTo>
                      <a:pt x="0" y="24"/>
                      <a:pt x="2" y="39"/>
                      <a:pt x="12" y="52"/>
                    </a:cubicBezTo>
                    <a:cubicBezTo>
                      <a:pt x="21" y="65"/>
                      <a:pt x="34" y="72"/>
                      <a:pt x="46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97" name="矩形 196"/>
          <p:cNvSpPr/>
          <p:nvPr/>
        </p:nvSpPr>
        <p:spPr>
          <a:xfrm>
            <a:off x="1246096" y="3961719"/>
            <a:ext cx="1939843" cy="278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D5-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香港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社会大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课堂</a:t>
            </a:r>
            <a:endParaRPr lang="zh-CN" alt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127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2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2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7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1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2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5" grpId="0"/>
      <p:bldP spid="143" grpId="0"/>
      <p:bldP spid="161" grpId="0"/>
      <p:bldP spid="179" grpId="0"/>
      <p:bldP spid="19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2844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Pages>0</Pages>
  <Words>268</Words>
  <Characters>0</Characters>
  <Application>Microsoft Office PowerPoint</Application>
  <DocSecurity>0</DocSecurity>
  <PresentationFormat>全屏显示(16:9)</PresentationFormat>
  <Lines>0</Lines>
  <Paragraphs>54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造字工房悦黑体验版细长体</vt:lpstr>
      <vt:lpstr>方正特雅宋简</vt:lpstr>
      <vt:lpstr>微软雅黑</vt:lpstr>
      <vt:lpstr>经典综艺体简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A</dc:creator>
  <cp:keywords/>
  <dc:description/>
  <cp:lastModifiedBy>pc</cp:lastModifiedBy>
  <cp:revision>202</cp:revision>
  <dcterms:modified xsi:type="dcterms:W3CDTF">2015-07-14T08:29:00Z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