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5" r:id="rId7"/>
    <p:sldId id="261" r:id="rId8"/>
    <p:sldId id="264" r:id="rId9"/>
    <p:sldId id="262" r:id="rId10"/>
    <p:sldId id="263" r:id="rId11"/>
  </p:sldIdLst>
  <p:sldSz cx="12192000" cy="6858000"/>
  <p:notesSz cx="6858000" cy="9144000"/>
  <p:embeddedFontLst>
    <p:embeddedFont>
      <p:font typeface="书体坊于右任标准草书" panose="02010600030101010101" charset="-122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Charlemagne Std" panose="04020705060702020204" pitchFamily="82" charset="0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Batang" panose="02030600000101010101" pitchFamily="18" charset="-127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0D0D0D"/>
    <a:srgbClr val="680000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0" y="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A000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9"/>
        <c:axId val="-953936144"/>
        <c:axId val="-953945392"/>
      </c:barChart>
      <c:catAx>
        <c:axId val="-95393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  <a:cs typeface="+mn-cs"/>
              </a:defRPr>
            </a:pPr>
            <a:endParaRPr lang="zh-CN"/>
          </a:p>
        </c:txPr>
        <c:crossAx val="-953945392"/>
        <c:crosses val="autoZero"/>
        <c:auto val="1"/>
        <c:lblAlgn val="ctr"/>
        <c:lblOffset val="100"/>
        <c:noMultiLvlLbl val="0"/>
      </c:catAx>
      <c:valAx>
        <c:axId val="-953945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539361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7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62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29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7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368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39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366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45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602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1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91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4000">
              <a:schemeClr val="bg1">
                <a:lumMod val="9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A7A99-011B-4649-B6C7-1DE0DDB85D6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92F44-D4ED-4000-BC54-CF6C35755E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647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0" y="3924300"/>
            <a:ext cx="12192000" cy="0"/>
          </a:xfrm>
          <a:prstGeom prst="line">
            <a:avLst/>
          </a:prstGeom>
          <a:ln w="38100">
            <a:gradFill flip="none" rotWithShape="1">
              <a:gsLst>
                <a:gs pos="27000">
                  <a:srgbClr val="8A0000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431749" y="430161"/>
            <a:ext cx="708146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900" dirty="0">
                <a:solidFill>
                  <a:schemeClr val="tx1">
                    <a:lumMod val="95000"/>
                    <a:lumOff val="5000"/>
                  </a:schemeClr>
                </a:solidFill>
                <a:latin typeface="书体坊于右任标准草书" panose="02010600030101010101" pitchFamily="1" charset="-122"/>
                <a:ea typeface="书体坊于右任标准草书" panose="02010600030101010101" pitchFamily="1" charset="-122"/>
              </a:rPr>
              <a:t>启程</a:t>
            </a:r>
          </a:p>
        </p:txBody>
      </p:sp>
      <p:pic>
        <p:nvPicPr>
          <p:cNvPr id="5" name="久石让 - 太阳照常升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10052" y="6119191"/>
            <a:ext cx="609600" cy="60960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5972479" y="2359770"/>
            <a:ext cx="247042" cy="247042"/>
          </a:xfrm>
          <a:prstGeom prst="ellips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452132" y="3539579"/>
            <a:ext cx="52877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400" b="1" i="0" dirty="0" smtClean="0">
                <a:solidFill>
                  <a:srgbClr val="8A0000"/>
                </a:solidFill>
                <a:effectLst/>
                <a:latin typeface="Charlemagne Std" panose="04020705060702020204" pitchFamily="82" charset="0"/>
                <a:ea typeface="Batang" panose="02030600000101010101" pitchFamily="18" charset="-127"/>
              </a:rPr>
              <a:t>Forthfaring</a:t>
            </a:r>
            <a:endParaRPr lang="en-US" altLang="zh-CN" sz="4400" b="1" i="0" dirty="0">
              <a:solidFill>
                <a:srgbClr val="8A0000"/>
              </a:solidFill>
              <a:effectLst/>
              <a:latin typeface="Charlemagne Std" panose="04020705060702020204" pitchFamily="82" charset="0"/>
              <a:ea typeface="Batang" panose="02030600000101010101" pitchFamily="18" charset="-127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329895" y="3802061"/>
            <a:ext cx="244475" cy="244475"/>
          </a:xfrm>
          <a:prstGeom prst="ellips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617630" y="3802061"/>
            <a:ext cx="244475" cy="244475"/>
          </a:xfrm>
          <a:prstGeom prst="ellips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14" idx="2"/>
          </p:cNvCxnSpPr>
          <p:nvPr/>
        </p:nvCxnSpPr>
        <p:spPr>
          <a:xfrm>
            <a:off x="6096000" y="4309020"/>
            <a:ext cx="0" cy="2548980"/>
          </a:xfrm>
          <a:prstGeom prst="line">
            <a:avLst/>
          </a:prstGeom>
          <a:ln w="38100">
            <a:gradFill flip="none" rotWithShape="1">
              <a:gsLst>
                <a:gs pos="35000">
                  <a:srgbClr val="8A0000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矩形 19"/>
          <p:cNvSpPr/>
          <p:nvPr/>
        </p:nvSpPr>
        <p:spPr>
          <a:xfrm>
            <a:off x="2114550" y="4841317"/>
            <a:ext cx="7962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新起点</a:t>
            </a:r>
            <a:r>
              <a:rPr lang="en-US" altLang="zh-CN" sz="2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·</a:t>
            </a:r>
            <a:r>
              <a:rPr lang="zh-CN" altLang="en-US" sz="2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新征程</a:t>
            </a:r>
            <a:r>
              <a:rPr lang="en-US" altLang="zh-CN" sz="2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·</a:t>
            </a:r>
            <a:r>
              <a:rPr lang="zh-CN" altLang="en-US" sz="2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新未来</a:t>
            </a:r>
            <a:endParaRPr lang="en-US" altLang="zh-CN" sz="2400" b="1" i="0" spc="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10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 0.2085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6" presetClass="exit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818" numSld="999" showWhenStopped="0">
                <p:cTn id="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3" grpId="0"/>
      <p:bldP spid="18" grpId="0" animBg="1"/>
      <p:bldP spid="18" grpId="1" animBg="1"/>
      <p:bldP spid="14" grpId="0" animBg="1"/>
      <p:bldP spid="21" grpId="0" animBg="1"/>
      <p:bldP spid="22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089272" y="4365892"/>
            <a:ext cx="7962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新起点</a:t>
            </a:r>
            <a:r>
              <a:rPr lang="en-US" altLang="zh-CN" sz="36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·</a:t>
            </a:r>
            <a:r>
              <a:rPr lang="zh-CN" altLang="en-US" sz="36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新征程</a:t>
            </a:r>
            <a:r>
              <a:rPr lang="en-US" altLang="zh-CN" sz="36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·</a:t>
            </a:r>
            <a:r>
              <a:rPr lang="zh-CN" altLang="en-US" sz="36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新未来</a:t>
            </a:r>
            <a:endParaRPr lang="en-US" altLang="zh-CN" sz="36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151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134100" y="-158085"/>
            <a:ext cx="0" cy="6858000"/>
          </a:xfrm>
          <a:prstGeom prst="line">
            <a:avLst/>
          </a:prstGeom>
          <a:ln w="38100">
            <a:gradFill flip="none" rotWithShape="1">
              <a:gsLst>
                <a:gs pos="35000">
                  <a:srgbClr val="8A0000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矩形 4"/>
          <p:cNvSpPr/>
          <p:nvPr/>
        </p:nvSpPr>
        <p:spPr>
          <a:xfrm>
            <a:off x="3517445" y="2980465"/>
            <a:ext cx="51571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回顾</a:t>
            </a:r>
            <a:r>
              <a:rPr lang="en-US" altLang="zh-CN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2014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96" b="11785"/>
          <a:stretch/>
        </p:blipFill>
        <p:spPr>
          <a:xfrm>
            <a:off x="3928889" y="2441666"/>
            <a:ext cx="4116505" cy="2661812"/>
          </a:xfrm>
          <a:prstGeom prst="rect">
            <a:avLst/>
          </a:prstGeom>
          <a:ln w="1682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3395889" y="1308521"/>
            <a:ext cx="54764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我们经历过考验</a:t>
            </a:r>
            <a:endParaRPr lang="en-US" altLang="zh-CN" sz="4400" b="1" i="0" spc="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7788" y="5414599"/>
            <a:ext cx="547642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400" b="1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也面对过困境</a:t>
            </a:r>
            <a:endParaRPr lang="en-US" altLang="zh-CN" sz="4400" b="1" i="0" spc="6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 useBgFill="1">
        <p:nvSpPr>
          <p:cNvPr id="11" name="矩形 10"/>
          <p:cNvSpPr/>
          <p:nvPr/>
        </p:nvSpPr>
        <p:spPr>
          <a:xfrm>
            <a:off x="38100" y="-759020"/>
            <a:ext cx="12192000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6000" b="1" i="0" spc="600" dirty="0" smtClean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spc="600" dirty="0">
              <a:solidFill>
                <a:srgbClr val="8A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i="0" spc="600" dirty="0" smtClean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i="0" spc="600" dirty="0" smtClean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60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但还好我们挺过来了</a:t>
            </a:r>
            <a:endParaRPr lang="en-US" altLang="zh-CN" sz="6000" b="1" spc="600" dirty="0">
              <a:solidFill>
                <a:srgbClr val="8A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i="0" spc="600" dirty="0" smtClean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spc="600" dirty="0">
              <a:solidFill>
                <a:srgbClr val="8A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834210" y="1148589"/>
            <a:ext cx="3357790" cy="0"/>
          </a:xfrm>
          <a:prstGeom prst="line">
            <a:avLst/>
          </a:prstGeom>
          <a:ln w="34925" cap="rnd">
            <a:gradFill flip="none" rotWithShape="1">
              <a:gsLst>
                <a:gs pos="38000">
                  <a:srgbClr val="8A0000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0" y="5600519"/>
            <a:ext cx="3357790" cy="0"/>
          </a:xfrm>
          <a:prstGeom prst="line">
            <a:avLst/>
          </a:prstGeom>
          <a:ln w="34925" cap="rnd">
            <a:gradFill flip="none" rotWithShape="1">
              <a:gsLst>
                <a:gs pos="38000">
                  <a:srgbClr val="8A0000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round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8940299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600"/>
                            </p:stCondLst>
                            <p:childTnLst>
                              <p:par>
                                <p:cTn id="44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5" dur="1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7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553739973"/>
              </p:ext>
            </p:extLst>
          </p:nvPr>
        </p:nvGraphicFramePr>
        <p:xfrm>
          <a:off x="2032000" y="9228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43" name="矩形 42"/>
          <p:cNvSpPr/>
          <p:nvPr/>
        </p:nvSpPr>
        <p:spPr>
          <a:xfrm>
            <a:off x="-515272" y="2921168"/>
            <a:ext cx="132225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即使如此我们仍保持着快速发展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09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2" grpId="0">
        <p:bldAsOne/>
      </p:bldGraphic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569" y="154"/>
            <a:ext cx="1104746" cy="11047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46" y="0"/>
            <a:ext cx="1104900" cy="1104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315" y="154"/>
            <a:ext cx="1104746" cy="110474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4746" cy="11047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630" y="154"/>
            <a:ext cx="1104746" cy="11047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807" y="0"/>
            <a:ext cx="1104900" cy="1104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76" y="154"/>
            <a:ext cx="1104746" cy="11047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61" y="0"/>
            <a:ext cx="1104746" cy="11047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9060" y="154"/>
            <a:ext cx="1104746" cy="11047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237" y="0"/>
            <a:ext cx="1104900" cy="11049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491" y="0"/>
            <a:ext cx="1104746" cy="110474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923" y="5753254"/>
            <a:ext cx="1104746" cy="110474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00" y="5753100"/>
            <a:ext cx="1104900" cy="11049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669" y="5753254"/>
            <a:ext cx="1104746" cy="110474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" y="5753100"/>
            <a:ext cx="1104746" cy="110474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984" y="5753254"/>
            <a:ext cx="1104746" cy="110474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161" y="5753100"/>
            <a:ext cx="1104900" cy="11049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730" y="5753254"/>
            <a:ext cx="1104746" cy="1104746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415" y="5753100"/>
            <a:ext cx="1104746" cy="110474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414" y="5753254"/>
            <a:ext cx="1104746" cy="110474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591" y="5753100"/>
            <a:ext cx="1104900" cy="11049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3845" y="5753100"/>
            <a:ext cx="1104746" cy="110474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315" y="4648200"/>
            <a:ext cx="1104746" cy="110474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92" y="4648046"/>
            <a:ext cx="1104900" cy="110490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61" y="4648200"/>
            <a:ext cx="1104746" cy="110474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46" y="4648046"/>
            <a:ext cx="1104746" cy="110474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75" y="4648200"/>
            <a:ext cx="1104746" cy="110474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52" y="4648046"/>
            <a:ext cx="1104900" cy="11049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121" y="4648200"/>
            <a:ext cx="1104746" cy="110474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806" y="4648046"/>
            <a:ext cx="1104746" cy="110474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6" y="4648200"/>
            <a:ext cx="1104746" cy="1104746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983" y="4648046"/>
            <a:ext cx="1104900" cy="11049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237" y="4648046"/>
            <a:ext cx="1104746" cy="1104746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315" y="1104592"/>
            <a:ext cx="1104746" cy="1104746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492" y="1104438"/>
            <a:ext cx="1104900" cy="1104900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61" y="1104592"/>
            <a:ext cx="1104746" cy="1104746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746" y="1104438"/>
            <a:ext cx="1104746" cy="1104746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75" y="1104592"/>
            <a:ext cx="1104746" cy="110474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552" y="1104438"/>
            <a:ext cx="1104900" cy="1104900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8121" y="1104592"/>
            <a:ext cx="1104746" cy="1104746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806" y="1104438"/>
            <a:ext cx="1104746" cy="1104746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6" y="1104592"/>
            <a:ext cx="1104746" cy="1104746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983" y="1104438"/>
            <a:ext cx="1104900" cy="1104900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4237" y="1104438"/>
            <a:ext cx="1104746" cy="1104746"/>
          </a:xfrm>
          <a:prstGeom prst="rect">
            <a:avLst/>
          </a:prstGeom>
        </p:spPr>
      </p:pic>
      <p:sp useBgFill="1">
        <p:nvSpPr>
          <p:cNvPr id="99" name="矩形 98"/>
          <p:cNvSpPr/>
          <p:nvPr/>
        </p:nvSpPr>
        <p:spPr>
          <a:xfrm>
            <a:off x="1106515" y="2459042"/>
            <a:ext cx="100427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这样的成功离不开每一个人的奋斗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78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7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8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9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100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2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3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6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800"/>
                            </p:stCondLst>
                            <p:childTnLst>
                              <p:par>
                                <p:cTn id="1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9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0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1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00"/>
                            </p:stCondLst>
                            <p:childTnLst>
                              <p:par>
                                <p:cTn id="1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3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1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400"/>
                            </p:stCondLst>
                            <p:childTnLst>
                              <p:par>
                                <p:cTn id="1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00"/>
                            </p:stCondLst>
                            <p:childTnLst>
                              <p:par>
                                <p:cTn id="1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600"/>
                            </p:stCondLst>
                            <p:childTnLst>
                              <p:par>
                                <p:cTn id="1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700"/>
                            </p:stCondLst>
                            <p:childTnLst>
                              <p:par>
                                <p:cTn id="1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8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00"/>
                            </p:stCondLst>
                            <p:childTnLst>
                              <p:par>
                                <p:cTn id="1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9" dur="1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1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100"/>
                            </p:stCondLst>
                            <p:childTnLst>
                              <p:par>
                                <p:cTn id="1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2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3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 flipV="1">
            <a:off x="5534832" y="3424699"/>
            <a:ext cx="1122335" cy="4301"/>
          </a:xfrm>
          <a:prstGeom prst="line">
            <a:avLst/>
          </a:prstGeom>
          <a:ln w="25400">
            <a:solidFill>
              <a:srgbClr val="8A0000">
                <a:alpha val="30000"/>
              </a:srgbClr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074634" y="1787073"/>
            <a:ext cx="100427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但现在我们要告别过去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4634" y="4322097"/>
            <a:ext cx="100427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无论荣耀与苦难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9468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8230" y="1438782"/>
            <a:ext cx="41355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也许前方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7092" y="4356100"/>
            <a:ext cx="45578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高山险阻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692650" y="2405233"/>
            <a:ext cx="2806700" cy="1687630"/>
            <a:chOff x="4889500" y="1714500"/>
            <a:chExt cx="3949700" cy="2374900"/>
          </a:xfrm>
        </p:grpSpPr>
        <p:sp>
          <p:nvSpPr>
            <p:cNvPr id="4" name="等腰三角形 3"/>
            <p:cNvSpPr/>
            <p:nvPr/>
          </p:nvSpPr>
          <p:spPr>
            <a:xfrm>
              <a:off x="4889500" y="2895600"/>
              <a:ext cx="1104900" cy="1193800"/>
            </a:xfrm>
            <a:prstGeom prst="triangle">
              <a:avLst/>
            </a:prstGeom>
            <a:solidFill>
              <a:srgbClr val="0D0D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5676900" y="1714500"/>
              <a:ext cx="2198046" cy="2374900"/>
            </a:xfrm>
            <a:prstGeom prst="triangle">
              <a:avLst/>
            </a:prstGeom>
            <a:solidFill>
              <a:srgbClr val="8A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7209159" y="2328206"/>
              <a:ext cx="1630041" cy="1761194"/>
            </a:xfrm>
            <a:prstGeom prst="triangle">
              <a:avLst/>
            </a:prstGeom>
            <a:solidFill>
              <a:srgbClr val="0D0D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00832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8230" y="1438782"/>
            <a:ext cx="41355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也许前方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17092" y="4356100"/>
            <a:ext cx="45578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布满荆棘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89550" y="2965450"/>
            <a:ext cx="1612900" cy="927100"/>
            <a:chOff x="5289550" y="2965450"/>
            <a:chExt cx="1612900" cy="927100"/>
          </a:xfrm>
        </p:grpSpPr>
        <p:sp>
          <p:nvSpPr>
            <p:cNvPr id="15" name="椭圆 14"/>
            <p:cNvSpPr/>
            <p:nvPr/>
          </p:nvSpPr>
          <p:spPr>
            <a:xfrm>
              <a:off x="5632450" y="2965450"/>
              <a:ext cx="927100" cy="92710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椭圆 15"/>
            <p:cNvSpPr/>
            <p:nvPr/>
          </p:nvSpPr>
          <p:spPr>
            <a:xfrm>
              <a:off x="5791200" y="3124200"/>
              <a:ext cx="609600" cy="609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289550" y="3429000"/>
              <a:ext cx="1612900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9140172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75128" y="1961327"/>
            <a:ext cx="844174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但我们应该相信</a:t>
            </a:r>
            <a:endParaRPr lang="en-US" altLang="zh-CN" sz="6000" b="1" spc="600" dirty="0" smtClean="0">
              <a:solidFill>
                <a:srgbClr val="8A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我们的勇气与智慧</a:t>
            </a:r>
            <a:endParaRPr lang="en-US" altLang="zh-CN" sz="6000" b="1" spc="600" dirty="0" smtClean="0">
              <a:solidFill>
                <a:srgbClr val="8A0000"/>
              </a:solidFill>
              <a:latin typeface="造字工房力黑（非商用）常规体" pitchFamily="50" charset="-122"/>
              <a:ea typeface="造字工房力黑（非商用）常规体" pitchFamily="50" charset="-122"/>
            </a:endParaRPr>
          </a:p>
          <a:p>
            <a:pPr algn="ctr"/>
            <a:r>
              <a:rPr lang="zh-CN" altLang="en-US" sz="6000" b="1" spc="600" dirty="0" smtClean="0">
                <a:solidFill>
                  <a:srgbClr val="8A0000"/>
                </a:solidFill>
                <a:latin typeface="造字工房力黑（非商用）常规体" pitchFamily="50" charset="-122"/>
                <a:ea typeface="造字工房力黑（非商用）常规体" pitchFamily="50" charset="-122"/>
              </a:rPr>
              <a:t>能够创造更高的未来</a:t>
            </a:r>
            <a:endParaRPr lang="en-US" altLang="zh-CN" sz="60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5850465" y="6519333"/>
            <a:ext cx="491067" cy="338667"/>
          </a:xfrm>
          <a:prstGeom prst="triangl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0800000">
            <a:off x="5850466" y="0"/>
            <a:ext cx="491067" cy="338667"/>
          </a:xfrm>
          <a:prstGeom prst="triangl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0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946659" y="2195074"/>
            <a:ext cx="10527586" cy="1"/>
          </a:xfrm>
          <a:prstGeom prst="line">
            <a:avLst/>
          </a:prstGeom>
          <a:ln w="25400">
            <a:solidFill>
              <a:srgbClr val="68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" name="矩形 2"/>
          <p:cNvSpPr/>
          <p:nvPr/>
        </p:nvSpPr>
        <p:spPr>
          <a:xfrm>
            <a:off x="0" y="3500306"/>
            <a:ext cx="1201629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2016</a:t>
            </a:r>
            <a:r>
              <a:rPr lang="zh-CN" altLang="en-US" sz="115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再次</a:t>
            </a:r>
            <a:r>
              <a:rPr lang="zh-CN" altLang="en-US" sz="11500" b="1" i="0" spc="600" dirty="0" smtClean="0">
                <a:solidFill>
                  <a:srgbClr val="8A0000"/>
                </a:solidFill>
                <a:effectLst/>
                <a:latin typeface="造字工房力黑（非商用）常规体" pitchFamily="50" charset="-122"/>
                <a:ea typeface="造字工房力黑（非商用）常规体" pitchFamily="50" charset="-122"/>
              </a:rPr>
              <a:t>出发</a:t>
            </a:r>
            <a:endParaRPr lang="en-US" altLang="zh-CN" sz="11500" b="1" i="0" spc="600" dirty="0">
              <a:solidFill>
                <a:srgbClr val="8A0000"/>
              </a:solidFill>
              <a:effectLst/>
              <a:latin typeface="造字工房力黑（非商用）常规体" pitchFamily="50" charset="-122"/>
              <a:ea typeface="造字工房力黑（非商用）常规体" pitchFamily="50" charset="-122"/>
            </a:endParaRPr>
          </a:p>
        </p:txBody>
      </p:sp>
      <p:sp useBgFill="1">
        <p:nvSpPr>
          <p:cNvPr id="5" name="矩形 4"/>
          <p:cNvSpPr/>
          <p:nvPr/>
        </p:nvSpPr>
        <p:spPr>
          <a:xfrm>
            <a:off x="5743511" y="1374591"/>
            <a:ext cx="52966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9600" b="1" dirty="0">
                <a:solidFill>
                  <a:srgbClr val="8A0000"/>
                </a:solidFill>
                <a:latin typeface="迷你简流行体" panose="03000509000000000000" pitchFamily="65" charset="-122"/>
                <a:ea typeface="迷你简流行体" panose="03000509000000000000" pitchFamily="65" charset="-122"/>
              </a:rPr>
              <a:t>	</a:t>
            </a:r>
            <a:r>
              <a:rPr lang="en-US" altLang="zh-CN" sz="9600" b="1" dirty="0" smtClean="0">
                <a:solidFill>
                  <a:srgbClr val="8A0000"/>
                </a:solidFill>
                <a:latin typeface="迷你简流行体" panose="03000509000000000000" pitchFamily="65" charset="-122"/>
                <a:ea typeface="迷你简流行体" panose="03000509000000000000" pitchFamily="65" charset="-122"/>
              </a:rPr>
              <a:t>`Forthfaring</a:t>
            </a:r>
            <a:endParaRPr lang="en-US" altLang="zh-CN" sz="9600" b="1" dirty="0">
              <a:solidFill>
                <a:srgbClr val="8A0000"/>
              </a:solidFill>
              <a:latin typeface="迷你简流行体" panose="03000509000000000000" pitchFamily="65" charset="-122"/>
              <a:ea typeface="迷你简流行体" panose="03000509000000000000" pitchFamily="65" charset="-122"/>
            </a:endParaRPr>
          </a:p>
        </p:txBody>
      </p:sp>
      <p:sp useBgFill="1">
        <p:nvSpPr>
          <p:cNvPr id="2" name="文本框 1"/>
          <p:cNvSpPr txBox="1"/>
          <p:nvPr/>
        </p:nvSpPr>
        <p:spPr>
          <a:xfrm>
            <a:off x="946659" y="889843"/>
            <a:ext cx="4362762" cy="253915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zh-CN" altLang="en-US" sz="159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书体坊于右任标准草书" panose="02010600030101010101" pitchFamily="1" charset="-122"/>
                <a:ea typeface="书体坊于右任标准草书" panose="02010600030101010101" pitchFamily="1" charset="-122"/>
              </a:rPr>
              <a:t>启程</a:t>
            </a:r>
            <a:endParaRPr lang="zh-CN" altLang="en-US" sz="15900" dirty="0">
              <a:solidFill>
                <a:schemeClr val="tx1">
                  <a:lumMod val="95000"/>
                  <a:lumOff val="5000"/>
                </a:schemeClr>
              </a:solidFill>
              <a:latin typeface="书体坊于右任标准草书" panose="02010600030101010101" pitchFamily="1" charset="-122"/>
              <a:ea typeface="书体坊于右任标准草书" panose="02010600030101010101" pitchFamily="1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5850465" y="6519333"/>
            <a:ext cx="491067" cy="338667"/>
          </a:xfrm>
          <a:prstGeom prst="triangl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>
            <a:off x="5850466" y="0"/>
            <a:ext cx="491067" cy="338667"/>
          </a:xfrm>
          <a:prstGeom prst="triangle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5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86</Words>
  <Application>Microsoft Office PowerPoint</Application>
  <PresentationFormat>宽屏</PresentationFormat>
  <Paragraphs>27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书体坊于右任标准草书</vt:lpstr>
      <vt:lpstr>Arial</vt:lpstr>
      <vt:lpstr>造字工房力黑（非商用）常规体</vt:lpstr>
      <vt:lpstr>宋体</vt:lpstr>
      <vt:lpstr>Calibri Light</vt:lpstr>
      <vt:lpstr>Charlemagne Std</vt:lpstr>
      <vt:lpstr>Calibri</vt:lpstr>
      <vt:lpstr>Batang</vt:lpstr>
      <vt:lpstr>迷你简流行体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刘兴敏</dc:creator>
  <cp:lastModifiedBy>Administrator</cp:lastModifiedBy>
  <cp:revision>39</cp:revision>
  <dcterms:created xsi:type="dcterms:W3CDTF">2015-03-31T23:25:16Z</dcterms:created>
  <dcterms:modified xsi:type="dcterms:W3CDTF">2016-05-30T10:55:18Z</dcterms:modified>
</cp:coreProperties>
</file>